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emf" ContentType="image/x-emf"/>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handoutMasters/handoutMaster1.xml" ContentType="application/vnd.openxmlformats-officedocument.presentationml.handoutMaster+xml"/>
  <Override PartName="/ppt/media/image23.pdf" ContentType="application/pdf"/>
  <Override PartName="/ppt/media/image26.pdf" ContentType="application/pdf"/>
  <Override PartName="/ppt/media/image28.pdf" ContentType="application/pdf"/>
  <Override PartName="/ppt/media/image32.pdf" ContentType="application/pdf"/>
  <Override PartName="/ppt/media/image34.pdf" ContentType="application/pdf"/>
  <Override PartName="/ppt/media/image36.pdf" ContentType="application/pdf"/>
  <Override PartName="/ppt/media/image38.pdf" ContentType="application/pdf"/>
  <Override PartName="/ppt/media/image40.pdf" ContentType="application/pdf"/>
  <Override PartName="/ppt/media/image42.pdf" ContentType="application/pdf"/>
  <Override PartName="/ppt/media/image44.pdf" ContentType="application/pdf"/>
  <Override PartName="/ppt/media/image46.pdf" ContentType="application/pdf"/>
  <Override PartName="/ppt/media/image48.pdf" ContentType="application/pdf"/>
  <Override PartName="/ppt/media/image50.pdf" ContentType="application/pdf"/>
  <Override PartName="/ppt/media/image52.pdf" ContentType="application/pdf"/>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3"/>
  </p:sldMasterIdLst>
  <p:notesMasterIdLst>
    <p:notesMasterId r:id="rId5"/>
  </p:notesMasterIdLst>
  <p:handoutMasterIdLst>
    <p:handoutMasterId r:id="rId80"/>
  </p:handoutMasterIdLst>
  <p:sldIdLst>
    <p:sldId id="304" r:id="rId4"/>
    <p:sldId id="275" r:id="rId6"/>
    <p:sldId id="342" r:id="rId7"/>
    <p:sldId id="343" r:id="rId8"/>
    <p:sldId id="345" r:id="rId9"/>
    <p:sldId id="344" r:id="rId10"/>
    <p:sldId id="346" r:id="rId11"/>
    <p:sldId id="349" r:id="rId12"/>
    <p:sldId id="347" r:id="rId13"/>
    <p:sldId id="348" r:id="rId14"/>
    <p:sldId id="350" r:id="rId15"/>
    <p:sldId id="276" r:id="rId16"/>
    <p:sldId id="280" r:id="rId17"/>
    <p:sldId id="277" r:id="rId18"/>
    <p:sldId id="307" r:id="rId19"/>
    <p:sldId id="278" r:id="rId20"/>
    <p:sldId id="279" r:id="rId21"/>
    <p:sldId id="296" r:id="rId22"/>
    <p:sldId id="308" r:id="rId23"/>
    <p:sldId id="284" r:id="rId24"/>
    <p:sldId id="281" r:id="rId25"/>
    <p:sldId id="297" r:id="rId26"/>
    <p:sldId id="309" r:id="rId27"/>
    <p:sldId id="310" r:id="rId28"/>
    <p:sldId id="311" r:id="rId29"/>
    <p:sldId id="312" r:id="rId30"/>
    <p:sldId id="313" r:id="rId31"/>
    <p:sldId id="314" r:id="rId32"/>
    <p:sldId id="299" r:id="rId33"/>
    <p:sldId id="300" r:id="rId34"/>
    <p:sldId id="315" r:id="rId35"/>
    <p:sldId id="316" r:id="rId36"/>
    <p:sldId id="317" r:id="rId37"/>
    <p:sldId id="288" r:id="rId38"/>
    <p:sldId id="318" r:id="rId39"/>
    <p:sldId id="319" r:id="rId40"/>
    <p:sldId id="320" r:id="rId41"/>
    <p:sldId id="321" r:id="rId42"/>
    <p:sldId id="290" r:id="rId43"/>
    <p:sldId id="291" r:id="rId44"/>
    <p:sldId id="322" r:id="rId45"/>
    <p:sldId id="301" r:id="rId46"/>
    <p:sldId id="293" r:id="rId47"/>
    <p:sldId id="295" r:id="rId48"/>
    <p:sldId id="302" r:id="rId49"/>
    <p:sldId id="388" r:id="rId50"/>
    <p:sldId id="389" r:id="rId51"/>
    <p:sldId id="390" r:id="rId52"/>
    <p:sldId id="391" r:id="rId53"/>
    <p:sldId id="392" r:id="rId54"/>
    <p:sldId id="393" r:id="rId55"/>
    <p:sldId id="394" r:id="rId56"/>
    <p:sldId id="395" r:id="rId57"/>
    <p:sldId id="396" r:id="rId58"/>
    <p:sldId id="397" r:id="rId59"/>
    <p:sldId id="398" r:id="rId60"/>
    <p:sldId id="399" r:id="rId61"/>
    <p:sldId id="400" r:id="rId62"/>
    <p:sldId id="401" r:id="rId63"/>
    <p:sldId id="402" r:id="rId64"/>
    <p:sldId id="403" r:id="rId65"/>
    <p:sldId id="404" r:id="rId66"/>
    <p:sldId id="405" r:id="rId67"/>
    <p:sldId id="406" r:id="rId68"/>
    <p:sldId id="407" r:id="rId69"/>
    <p:sldId id="408" r:id="rId70"/>
    <p:sldId id="409" r:id="rId71"/>
    <p:sldId id="410" r:id="rId72"/>
    <p:sldId id="411" r:id="rId73"/>
    <p:sldId id="412" r:id="rId74"/>
    <p:sldId id="413" r:id="rId75"/>
    <p:sldId id="414" r:id="rId76"/>
    <p:sldId id="415" r:id="rId77"/>
    <p:sldId id="416" r:id="rId78"/>
    <p:sldId id="306" r:id="rId79"/>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457200" rtl="0" eaLnBrk="1" latinLnBrk="0" hangingPunct="1">
      <a:defRPr kern="1200">
        <a:solidFill>
          <a:schemeClr val="tx1"/>
        </a:solidFill>
        <a:latin typeface="Arial" panose="020B0604020202020204" pitchFamily="34" charset="0"/>
        <a:ea typeface="+mn-ea"/>
        <a:cs typeface="+mn-cs"/>
      </a:defRPr>
    </a:lvl6pPr>
    <a:lvl7pPr marL="2743200" algn="l" defTabSz="457200" rtl="0" eaLnBrk="1" latinLnBrk="0" hangingPunct="1">
      <a:defRPr kern="1200">
        <a:solidFill>
          <a:schemeClr val="tx1"/>
        </a:solidFill>
        <a:latin typeface="Arial" panose="020B0604020202020204" pitchFamily="34" charset="0"/>
        <a:ea typeface="+mn-ea"/>
        <a:cs typeface="+mn-cs"/>
      </a:defRPr>
    </a:lvl7pPr>
    <a:lvl8pPr marL="3200400" algn="l" defTabSz="457200" rtl="0" eaLnBrk="1" latinLnBrk="0" hangingPunct="1">
      <a:defRPr kern="1200">
        <a:solidFill>
          <a:schemeClr val="tx1"/>
        </a:solidFill>
        <a:latin typeface="Arial" panose="020B0604020202020204" pitchFamily="34" charset="0"/>
        <a:ea typeface="+mn-ea"/>
        <a:cs typeface="+mn-cs"/>
      </a:defRPr>
    </a:lvl8pPr>
    <a:lvl9pPr marL="3657600" algn="l" defTabSz="457200" rtl="0" eaLnBrk="1" latinLnBrk="0" hangingPunct="1">
      <a:defRPr kern="120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678" autoAdjust="0"/>
  </p:normalViewPr>
  <p:slideViewPr>
    <p:cSldViewPr>
      <p:cViewPr>
        <p:scale>
          <a:sx n="110" d="100"/>
          <a:sy n="110" d="100"/>
        </p:scale>
        <p:origin x="-2408" y="-3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9" d="100"/>
          <a:sy n="129" d="100"/>
        </p:scale>
        <p:origin x="-116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3" Type="http://schemas.openxmlformats.org/officeDocument/2006/relationships/tableStyles" Target="tableStyles.xml"/><Relationship Id="rId82" Type="http://schemas.openxmlformats.org/officeDocument/2006/relationships/viewProps" Target="viewProps.xml"/><Relationship Id="rId81" Type="http://schemas.openxmlformats.org/officeDocument/2006/relationships/presProps" Target="presProps.xml"/><Relationship Id="rId80" Type="http://schemas.openxmlformats.org/officeDocument/2006/relationships/handoutMaster" Target="handoutMasters/handoutMaster1.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_rels/drawing1.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8.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9.xml.rels><?xml version="1.0" encoding="UTF-8" standalone="yes"?>
<Relationships xmlns="http://schemas.openxmlformats.org/package/2006/relationships"><Relationship Id="rId1" Type="http://schemas.openxmlformats.org/officeDocument/2006/relationships/image" Target="../media/image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B22F971-7F4D-2B40-9BD8-6E5E57359184}" type="doc">
      <dgm:prSet loTypeId="urn:microsoft.com/office/officeart/2005/8/layout/target3" loCatId="relationship" qsTypeId="urn:microsoft.com/office/officeart/2005/8/quickstyle/simple4" qsCatId="simple" csTypeId="urn:microsoft.com/office/officeart/2005/8/colors/accent1_2" csCatId="accent1" phldr="1"/>
      <dgm:spPr/>
      <dgm:t>
        <a:bodyPr/>
        <a:lstStyle/>
        <a:p>
          <a:endParaRPr lang="en-US"/>
        </a:p>
      </dgm:t>
    </dgm:pt>
    <dgm:pt modelId="{D0E916BC-C9CA-3640-B314-028E09388C8E}">
      <dgm:prSet phldrT="[Text]"/>
      <dgm:spPr/>
      <dgm:t>
        <a:bodyPr/>
        <a:lstStyle/>
        <a:p>
          <a:r>
            <a:rPr lang="en-US" dirty="0" smtClean="0"/>
            <a:t>Examples include:</a:t>
          </a:r>
          <a:endParaRPr lang="en-US" dirty="0"/>
        </a:p>
      </dgm:t>
    </dgm:pt>
    <dgm:pt modelId="{A740E49C-ABEB-954F-A228-73C05F4D543F}" cxnId="{B3EDA197-5E38-0E48-99C6-7BFE48449DE2}" type="parTrans">
      <dgm:prSet/>
      <dgm:spPr/>
      <dgm:t>
        <a:bodyPr/>
        <a:lstStyle/>
        <a:p>
          <a:endParaRPr lang="en-US"/>
        </a:p>
      </dgm:t>
    </dgm:pt>
    <dgm:pt modelId="{236FD5E4-BF84-C24D-AA61-E2F4878CEE51}" cxnId="{B3EDA197-5E38-0E48-99C6-7BFE48449DE2}" type="sibTrans">
      <dgm:prSet/>
      <dgm:spPr/>
      <dgm:t>
        <a:bodyPr/>
        <a:lstStyle/>
        <a:p>
          <a:endParaRPr lang="en-US"/>
        </a:p>
      </dgm:t>
    </dgm:pt>
    <dgm:pt modelId="{EDEFEEAB-D26C-594B-8C67-E2390CDE5749}">
      <dgm:prSet/>
      <dgm:spPr>
        <a:ln>
          <a:solidFill>
            <a:schemeClr val="tx2"/>
          </a:solidFill>
        </a:ln>
      </dgm:spPr>
      <dgm:t>
        <a:bodyPr/>
        <a:lstStyle/>
        <a:p>
          <a:r>
            <a:rPr lang="en-US" dirty="0" smtClean="0"/>
            <a:t>Secure branch office connectivity over the Internet</a:t>
          </a:r>
        </a:p>
      </dgm:t>
    </dgm:pt>
    <dgm:pt modelId="{EF8F2555-44F9-7E40-9274-B2F68C07CC05}" cxnId="{4F155107-0F24-5847-900A-8D1BFF45B843}" type="parTrans">
      <dgm:prSet/>
      <dgm:spPr/>
      <dgm:t>
        <a:bodyPr/>
        <a:lstStyle/>
        <a:p>
          <a:endParaRPr lang="en-US"/>
        </a:p>
      </dgm:t>
    </dgm:pt>
    <dgm:pt modelId="{6A9DB21B-EE88-E843-B6C4-D1E492E08CC1}" cxnId="{4F155107-0F24-5847-900A-8D1BFF45B843}" type="sibTrans">
      <dgm:prSet/>
      <dgm:spPr/>
      <dgm:t>
        <a:bodyPr/>
        <a:lstStyle/>
        <a:p>
          <a:endParaRPr lang="en-US"/>
        </a:p>
      </dgm:t>
    </dgm:pt>
    <dgm:pt modelId="{0FBD332D-F0CA-4148-B350-88225284CEA3}">
      <dgm:prSet/>
      <dgm:spPr>
        <a:ln>
          <a:solidFill>
            <a:schemeClr val="tx2"/>
          </a:solidFill>
        </a:ln>
      </dgm:spPr>
      <dgm:t>
        <a:bodyPr/>
        <a:lstStyle/>
        <a:p>
          <a:r>
            <a:rPr lang="en-US" dirty="0" smtClean="0"/>
            <a:t>Secure remote access over the Internet</a:t>
          </a:r>
        </a:p>
      </dgm:t>
    </dgm:pt>
    <dgm:pt modelId="{58D7EC81-77A0-6248-BA26-2AAD30AC669B}" cxnId="{73B989EA-8A0F-1746-AD8E-9110C0EBDC1B}" type="parTrans">
      <dgm:prSet/>
      <dgm:spPr/>
      <dgm:t>
        <a:bodyPr/>
        <a:lstStyle/>
        <a:p>
          <a:endParaRPr lang="en-US"/>
        </a:p>
      </dgm:t>
    </dgm:pt>
    <dgm:pt modelId="{C6A220A5-3279-7C4A-A7E0-4970D60EA382}" cxnId="{73B989EA-8A0F-1746-AD8E-9110C0EBDC1B}" type="sibTrans">
      <dgm:prSet/>
      <dgm:spPr/>
      <dgm:t>
        <a:bodyPr/>
        <a:lstStyle/>
        <a:p>
          <a:endParaRPr lang="en-US"/>
        </a:p>
      </dgm:t>
    </dgm:pt>
    <dgm:pt modelId="{310FED29-AB4A-EC43-A204-9CC5D8BB620E}">
      <dgm:prSet/>
      <dgm:spPr>
        <a:ln>
          <a:solidFill>
            <a:schemeClr val="tx2"/>
          </a:solidFill>
        </a:ln>
      </dgm:spPr>
      <dgm:t>
        <a:bodyPr/>
        <a:lstStyle/>
        <a:p>
          <a:r>
            <a:rPr lang="en-US" dirty="0" smtClean="0"/>
            <a:t>Establishing extranet and intranet connectivity with partners</a:t>
          </a:r>
        </a:p>
      </dgm:t>
    </dgm:pt>
    <dgm:pt modelId="{120E7510-1CE3-7A4B-B76A-91A01EE7D82E}" cxnId="{6DB9362B-7FCE-CA45-8691-0090B56409E5}" type="parTrans">
      <dgm:prSet/>
      <dgm:spPr/>
      <dgm:t>
        <a:bodyPr/>
        <a:lstStyle/>
        <a:p>
          <a:endParaRPr lang="en-US"/>
        </a:p>
      </dgm:t>
    </dgm:pt>
    <dgm:pt modelId="{5F5240BA-61EF-5F43-A4D1-F5F0E6CC0505}" cxnId="{6DB9362B-7FCE-CA45-8691-0090B56409E5}" type="sibTrans">
      <dgm:prSet/>
      <dgm:spPr/>
      <dgm:t>
        <a:bodyPr/>
        <a:lstStyle/>
        <a:p>
          <a:endParaRPr lang="en-US"/>
        </a:p>
      </dgm:t>
    </dgm:pt>
    <dgm:pt modelId="{DD2160E2-539D-FD41-9CE0-81B9922763A6}">
      <dgm:prSet/>
      <dgm:spPr>
        <a:ln>
          <a:solidFill>
            <a:schemeClr val="tx2"/>
          </a:solidFill>
        </a:ln>
      </dgm:spPr>
      <dgm:t>
        <a:bodyPr/>
        <a:lstStyle/>
        <a:p>
          <a:r>
            <a:rPr lang="en-US" dirty="0" smtClean="0"/>
            <a:t>Enhancing electronic commerce security</a:t>
          </a:r>
        </a:p>
      </dgm:t>
    </dgm:pt>
    <dgm:pt modelId="{D37E996E-913A-E041-9F12-CCF2CBDE53B1}" cxnId="{1A99C90E-58FA-1146-A4F2-5A4AC2FC4597}" type="parTrans">
      <dgm:prSet/>
      <dgm:spPr/>
      <dgm:t>
        <a:bodyPr/>
        <a:lstStyle/>
        <a:p>
          <a:endParaRPr lang="en-US"/>
        </a:p>
      </dgm:t>
    </dgm:pt>
    <dgm:pt modelId="{F0D48D50-5020-034E-BA4C-7A0233A94D81}" cxnId="{1A99C90E-58FA-1146-A4F2-5A4AC2FC4597}" type="sibTrans">
      <dgm:prSet/>
      <dgm:spPr/>
      <dgm:t>
        <a:bodyPr/>
        <a:lstStyle/>
        <a:p>
          <a:endParaRPr lang="en-US"/>
        </a:p>
      </dgm:t>
    </dgm:pt>
    <dgm:pt modelId="{B35CD823-7F80-C047-A4F4-6AB98FEB7735}" type="pres">
      <dgm:prSet presAssocID="{EB22F971-7F4D-2B40-9BD8-6E5E57359184}" presName="Name0" presStyleCnt="0">
        <dgm:presLayoutVars>
          <dgm:chMax val="7"/>
          <dgm:dir/>
          <dgm:animLvl val="lvl"/>
          <dgm:resizeHandles val="exact"/>
        </dgm:presLayoutVars>
      </dgm:prSet>
      <dgm:spPr/>
      <dgm:t>
        <a:bodyPr/>
        <a:lstStyle/>
        <a:p>
          <a:endParaRPr lang="en-US"/>
        </a:p>
      </dgm:t>
    </dgm:pt>
    <dgm:pt modelId="{44EE3007-19CD-304D-8E28-3E8CE4ABCC41}" type="pres">
      <dgm:prSet presAssocID="{D0E916BC-C9CA-3640-B314-028E09388C8E}" presName="circle1" presStyleLbl="node1" presStyleIdx="0" presStyleCnt="1"/>
      <dgm:spPr/>
    </dgm:pt>
    <dgm:pt modelId="{866A5CEF-2EF4-774C-93AE-2FD607E5848F}" type="pres">
      <dgm:prSet presAssocID="{D0E916BC-C9CA-3640-B314-028E09388C8E}" presName="space" presStyleCnt="0"/>
      <dgm:spPr/>
    </dgm:pt>
    <dgm:pt modelId="{4260A6A7-04C4-6C4E-81D6-9B20A8079269}" type="pres">
      <dgm:prSet presAssocID="{D0E916BC-C9CA-3640-B314-028E09388C8E}" presName="rect1" presStyleLbl="alignAcc1" presStyleIdx="0" presStyleCnt="1"/>
      <dgm:spPr/>
      <dgm:t>
        <a:bodyPr/>
        <a:lstStyle/>
        <a:p>
          <a:endParaRPr lang="en-US"/>
        </a:p>
      </dgm:t>
    </dgm:pt>
    <dgm:pt modelId="{E810809C-2C6E-BF42-8225-2518060DCCDB}" type="pres">
      <dgm:prSet presAssocID="{D0E916BC-C9CA-3640-B314-028E09388C8E}" presName="rect1ParTx" presStyleLbl="alignAcc1" presStyleIdx="0" presStyleCnt="1">
        <dgm:presLayoutVars>
          <dgm:chMax val="1"/>
          <dgm:bulletEnabled val="1"/>
        </dgm:presLayoutVars>
      </dgm:prSet>
      <dgm:spPr/>
      <dgm:t>
        <a:bodyPr/>
        <a:lstStyle/>
        <a:p>
          <a:endParaRPr lang="en-US"/>
        </a:p>
      </dgm:t>
    </dgm:pt>
    <dgm:pt modelId="{AAF43AC8-B14D-6F46-9071-E2D8B19F383F}" type="pres">
      <dgm:prSet presAssocID="{D0E916BC-C9CA-3640-B314-028E09388C8E}" presName="rect1ChTx" presStyleLbl="alignAcc1" presStyleIdx="0" presStyleCnt="1">
        <dgm:presLayoutVars>
          <dgm:bulletEnabled val="1"/>
        </dgm:presLayoutVars>
      </dgm:prSet>
      <dgm:spPr/>
      <dgm:t>
        <a:bodyPr/>
        <a:lstStyle/>
        <a:p>
          <a:endParaRPr lang="en-US"/>
        </a:p>
      </dgm:t>
    </dgm:pt>
  </dgm:ptLst>
  <dgm:cxnLst>
    <dgm:cxn modelId="{2111640D-5AAD-6A4F-9C1A-9F9966F48DE8}" type="presOf" srcId="{0FBD332D-F0CA-4148-B350-88225284CEA3}" destId="{AAF43AC8-B14D-6F46-9071-E2D8B19F383F}" srcOrd="0" destOrd="1" presId="urn:microsoft.com/office/officeart/2005/8/layout/target3"/>
    <dgm:cxn modelId="{27840B49-61EA-E84C-AAB3-26901C3C94E4}" type="presOf" srcId="{310FED29-AB4A-EC43-A204-9CC5D8BB620E}" destId="{AAF43AC8-B14D-6F46-9071-E2D8B19F383F}" srcOrd="0" destOrd="2" presId="urn:microsoft.com/office/officeart/2005/8/layout/target3"/>
    <dgm:cxn modelId="{1A99C90E-58FA-1146-A4F2-5A4AC2FC4597}" srcId="{D0E916BC-C9CA-3640-B314-028E09388C8E}" destId="{DD2160E2-539D-FD41-9CE0-81B9922763A6}" srcOrd="3" destOrd="0" parTransId="{D37E996E-913A-E041-9F12-CCF2CBDE53B1}" sibTransId="{F0D48D50-5020-034E-BA4C-7A0233A94D81}"/>
    <dgm:cxn modelId="{6DB9362B-7FCE-CA45-8691-0090B56409E5}" srcId="{D0E916BC-C9CA-3640-B314-028E09388C8E}" destId="{310FED29-AB4A-EC43-A204-9CC5D8BB620E}" srcOrd="2" destOrd="0" parTransId="{120E7510-1CE3-7A4B-B76A-91A01EE7D82E}" sibTransId="{5F5240BA-61EF-5F43-A4D1-F5F0E6CC0505}"/>
    <dgm:cxn modelId="{8C9296D6-0779-EB4F-B233-705CC8C3B8B8}" type="presOf" srcId="{DD2160E2-539D-FD41-9CE0-81B9922763A6}" destId="{AAF43AC8-B14D-6F46-9071-E2D8B19F383F}" srcOrd="0" destOrd="3" presId="urn:microsoft.com/office/officeart/2005/8/layout/target3"/>
    <dgm:cxn modelId="{6BF847F1-5B66-234A-B237-A67749E0C1EF}" type="presOf" srcId="{EB22F971-7F4D-2B40-9BD8-6E5E57359184}" destId="{B35CD823-7F80-C047-A4F4-6AB98FEB7735}" srcOrd="0" destOrd="0" presId="urn:microsoft.com/office/officeart/2005/8/layout/target3"/>
    <dgm:cxn modelId="{73B989EA-8A0F-1746-AD8E-9110C0EBDC1B}" srcId="{D0E916BC-C9CA-3640-B314-028E09388C8E}" destId="{0FBD332D-F0CA-4148-B350-88225284CEA3}" srcOrd="1" destOrd="0" parTransId="{58D7EC81-77A0-6248-BA26-2AAD30AC669B}" sibTransId="{C6A220A5-3279-7C4A-A7E0-4970D60EA382}"/>
    <dgm:cxn modelId="{B3EDA197-5E38-0E48-99C6-7BFE48449DE2}" srcId="{EB22F971-7F4D-2B40-9BD8-6E5E57359184}" destId="{D0E916BC-C9CA-3640-B314-028E09388C8E}" srcOrd="0" destOrd="0" parTransId="{A740E49C-ABEB-954F-A228-73C05F4D543F}" sibTransId="{236FD5E4-BF84-C24D-AA61-E2F4878CEE51}"/>
    <dgm:cxn modelId="{49F278DC-D779-C044-8008-73BDF8315206}" type="presOf" srcId="{D0E916BC-C9CA-3640-B314-028E09388C8E}" destId="{E810809C-2C6E-BF42-8225-2518060DCCDB}" srcOrd="1" destOrd="0" presId="urn:microsoft.com/office/officeart/2005/8/layout/target3"/>
    <dgm:cxn modelId="{6E770CD8-1F4B-E042-94BB-F72C64ADCFE4}" type="presOf" srcId="{D0E916BC-C9CA-3640-B314-028E09388C8E}" destId="{4260A6A7-04C4-6C4E-81D6-9B20A8079269}" srcOrd="0" destOrd="0" presId="urn:microsoft.com/office/officeart/2005/8/layout/target3"/>
    <dgm:cxn modelId="{38050AE1-707B-F74E-A88B-D16A018694FF}" type="presOf" srcId="{EDEFEEAB-D26C-594B-8C67-E2390CDE5749}" destId="{AAF43AC8-B14D-6F46-9071-E2D8B19F383F}" srcOrd="0" destOrd="0" presId="urn:microsoft.com/office/officeart/2005/8/layout/target3"/>
    <dgm:cxn modelId="{4F155107-0F24-5847-900A-8D1BFF45B843}" srcId="{D0E916BC-C9CA-3640-B314-028E09388C8E}" destId="{EDEFEEAB-D26C-594B-8C67-E2390CDE5749}" srcOrd="0" destOrd="0" parTransId="{EF8F2555-44F9-7E40-9274-B2F68C07CC05}" sibTransId="{6A9DB21B-EE88-E843-B6C4-D1E492E08CC1}"/>
    <dgm:cxn modelId="{755657A9-77FD-2547-AB20-116336D4DD0C}" type="presParOf" srcId="{B35CD823-7F80-C047-A4F4-6AB98FEB7735}" destId="{44EE3007-19CD-304D-8E28-3E8CE4ABCC41}" srcOrd="0" destOrd="0" presId="urn:microsoft.com/office/officeart/2005/8/layout/target3"/>
    <dgm:cxn modelId="{39DF8481-581A-464E-909C-09E12986C25D}" type="presParOf" srcId="{B35CD823-7F80-C047-A4F4-6AB98FEB7735}" destId="{866A5CEF-2EF4-774C-93AE-2FD607E5848F}" srcOrd="1" destOrd="0" presId="urn:microsoft.com/office/officeart/2005/8/layout/target3"/>
    <dgm:cxn modelId="{1A755C7A-E8C7-0345-BB00-ECFD833D7259}" type="presParOf" srcId="{B35CD823-7F80-C047-A4F4-6AB98FEB7735}" destId="{4260A6A7-04C4-6C4E-81D6-9B20A8079269}" srcOrd="2" destOrd="0" presId="urn:microsoft.com/office/officeart/2005/8/layout/target3"/>
    <dgm:cxn modelId="{4344CF0D-0DC2-3A44-ABEE-ECB943528452}" type="presParOf" srcId="{B35CD823-7F80-C047-A4F4-6AB98FEB7735}" destId="{E810809C-2C6E-BF42-8225-2518060DCCDB}" srcOrd="3" destOrd="0" presId="urn:microsoft.com/office/officeart/2005/8/layout/target3"/>
    <dgm:cxn modelId="{A53506A9-2726-BC42-A1E4-DF8478C2FC1E}" type="presParOf" srcId="{B35CD823-7F80-C047-A4F4-6AB98FEB7735}" destId="{AAF43AC8-B14D-6F46-9071-E2D8B19F383F}" srcOrd="4" destOrd="0" presId="urn:microsoft.com/office/officeart/2005/8/layout/target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4647D7-7796-6048-A54E-6F0BEADEE0FC}" type="doc">
      <dgm:prSet loTypeId="urn:microsoft.com/office/officeart/2005/8/layout/hierarchy4" loCatId="hierarchy" qsTypeId="urn:microsoft.com/office/officeart/2005/8/quickstyle/simple4" qsCatId="simple" csTypeId="urn:microsoft.com/office/officeart/2005/8/colors/accent1_2" csCatId="accent1" phldr="1"/>
      <dgm:spPr/>
      <dgm:t>
        <a:bodyPr/>
        <a:lstStyle/>
        <a:p>
          <a:endParaRPr lang="en-US"/>
        </a:p>
      </dgm:t>
    </dgm:pt>
    <dgm:pt modelId="{13AFD6D7-ED19-E149-9A5C-9A4C382DE6F8}">
      <dgm:prSet phldrT="[Text]"/>
      <dgm:spPr>
        <a:effectLst/>
      </dgm:spPr>
      <dgm:t>
        <a:bodyPr/>
        <a:lstStyle/>
        <a:p>
          <a:r>
            <a:rPr lang="en-US" dirty="0" smtClean="0"/>
            <a:t>IPsec can assure that:</a:t>
          </a:r>
          <a:endParaRPr lang="en-US" dirty="0"/>
        </a:p>
      </dgm:t>
    </dgm:pt>
    <dgm:pt modelId="{56E8B9D8-FAD6-2D47-81E8-B3E56FB0546F}" cxnId="{7DF356C9-1EA8-8C48-88F2-8BBF1ED333C8}" type="parTrans">
      <dgm:prSet/>
      <dgm:spPr/>
      <dgm:t>
        <a:bodyPr/>
        <a:lstStyle/>
        <a:p>
          <a:endParaRPr lang="en-US"/>
        </a:p>
      </dgm:t>
    </dgm:pt>
    <dgm:pt modelId="{5EA7EC65-4485-4E41-BD28-BAD06BC6F99E}" cxnId="{7DF356C9-1EA8-8C48-88F2-8BBF1ED333C8}" type="sibTrans">
      <dgm:prSet/>
      <dgm:spPr/>
      <dgm:t>
        <a:bodyPr/>
        <a:lstStyle/>
        <a:p>
          <a:endParaRPr lang="en-US"/>
        </a:p>
      </dgm:t>
    </dgm:pt>
    <dgm:pt modelId="{AA43A42E-3061-FF4C-A1DE-89EC2CA7A1B0}">
      <dgm:prSet/>
      <dgm:spPr>
        <a:solidFill>
          <a:schemeClr val="bg1"/>
        </a:solidFill>
        <a:ln>
          <a:solidFill>
            <a:schemeClr val="tx2">
              <a:lumMod val="75000"/>
            </a:schemeClr>
          </a:solidFill>
        </a:ln>
        <a:effectLst/>
      </dgm:spPr>
      <dgm:t>
        <a:bodyPr/>
        <a:lstStyle/>
        <a:p>
          <a:r>
            <a:rPr lang="en-US" b="1" dirty="0" smtClean="0">
              <a:solidFill>
                <a:schemeClr val="tx1"/>
              </a:solidFill>
            </a:rPr>
            <a:t>A router advertisement comes from an authorized router</a:t>
          </a:r>
        </a:p>
      </dgm:t>
    </dgm:pt>
    <dgm:pt modelId="{2A5D8ECC-F86C-D244-B6DD-73EF4E5B76A9}" cxnId="{E98EE940-9D8F-4B4B-9C09-578324D61351}" type="parTrans">
      <dgm:prSet/>
      <dgm:spPr/>
      <dgm:t>
        <a:bodyPr/>
        <a:lstStyle/>
        <a:p>
          <a:endParaRPr lang="en-US"/>
        </a:p>
      </dgm:t>
    </dgm:pt>
    <dgm:pt modelId="{B3580A10-6502-6741-90BE-0F3782E37724}" cxnId="{E98EE940-9D8F-4B4B-9C09-578324D61351}" type="sibTrans">
      <dgm:prSet/>
      <dgm:spPr/>
      <dgm:t>
        <a:bodyPr/>
        <a:lstStyle/>
        <a:p>
          <a:endParaRPr lang="en-US"/>
        </a:p>
      </dgm:t>
    </dgm:pt>
    <dgm:pt modelId="{655D83FF-AE4D-1B4D-857B-31475F60EF64}">
      <dgm:prSet/>
      <dgm:spPr>
        <a:solidFill>
          <a:schemeClr val="bg1"/>
        </a:solidFill>
        <a:ln>
          <a:solidFill>
            <a:schemeClr val="tx2">
              <a:lumMod val="75000"/>
            </a:schemeClr>
          </a:solidFill>
        </a:ln>
        <a:effectLst/>
      </dgm:spPr>
      <dgm:t>
        <a:bodyPr/>
        <a:lstStyle/>
        <a:p>
          <a:r>
            <a:rPr lang="en-US" b="1" dirty="0" smtClean="0">
              <a:solidFill>
                <a:schemeClr val="tx1"/>
              </a:solidFill>
            </a:rPr>
            <a:t>A router seeking to establish or maintain a neighbor relationship with a router in another routing domain is an authorized router</a:t>
          </a:r>
        </a:p>
      </dgm:t>
    </dgm:pt>
    <dgm:pt modelId="{746FC848-5168-614C-82F5-8BFDA04724D5}" cxnId="{29042B14-B750-2A4E-855E-69B611A40B05}" type="parTrans">
      <dgm:prSet/>
      <dgm:spPr/>
      <dgm:t>
        <a:bodyPr/>
        <a:lstStyle/>
        <a:p>
          <a:endParaRPr lang="en-US"/>
        </a:p>
      </dgm:t>
    </dgm:pt>
    <dgm:pt modelId="{4708D75F-6A88-244C-8707-C5773AD3E057}" cxnId="{29042B14-B750-2A4E-855E-69B611A40B05}" type="sibTrans">
      <dgm:prSet/>
      <dgm:spPr/>
      <dgm:t>
        <a:bodyPr/>
        <a:lstStyle/>
        <a:p>
          <a:endParaRPr lang="en-US"/>
        </a:p>
      </dgm:t>
    </dgm:pt>
    <dgm:pt modelId="{CB851459-1E66-FF49-A7F7-CADF8F502F66}">
      <dgm:prSet/>
      <dgm:spPr>
        <a:solidFill>
          <a:schemeClr val="bg1"/>
        </a:solidFill>
        <a:ln>
          <a:solidFill>
            <a:schemeClr val="tx2">
              <a:lumMod val="75000"/>
            </a:schemeClr>
          </a:solidFill>
        </a:ln>
        <a:effectLst/>
      </dgm:spPr>
      <dgm:t>
        <a:bodyPr/>
        <a:lstStyle/>
        <a:p>
          <a:r>
            <a:rPr lang="en-US" b="1" dirty="0" smtClean="0">
              <a:solidFill>
                <a:schemeClr val="tx1"/>
              </a:solidFill>
            </a:rPr>
            <a:t>A redirect message comes from the router to which the initial IP packet was sent </a:t>
          </a:r>
        </a:p>
      </dgm:t>
    </dgm:pt>
    <dgm:pt modelId="{C65123B5-BA25-E443-8340-E80B31137240}" cxnId="{960366DD-3931-4C4D-B03C-EF1A6046BC4D}" type="parTrans">
      <dgm:prSet/>
      <dgm:spPr/>
      <dgm:t>
        <a:bodyPr/>
        <a:lstStyle/>
        <a:p>
          <a:endParaRPr lang="en-US"/>
        </a:p>
      </dgm:t>
    </dgm:pt>
    <dgm:pt modelId="{CF70C63C-9BCA-7140-BBB2-D16C8772B1C8}" cxnId="{960366DD-3931-4C4D-B03C-EF1A6046BC4D}" type="sibTrans">
      <dgm:prSet/>
      <dgm:spPr/>
      <dgm:t>
        <a:bodyPr/>
        <a:lstStyle/>
        <a:p>
          <a:endParaRPr lang="en-US"/>
        </a:p>
      </dgm:t>
    </dgm:pt>
    <dgm:pt modelId="{334150BD-2348-C240-BE27-B1ED4955DFDF}">
      <dgm:prSet/>
      <dgm:spPr>
        <a:solidFill>
          <a:schemeClr val="bg1"/>
        </a:solidFill>
        <a:ln>
          <a:solidFill>
            <a:schemeClr val="tx2">
              <a:lumMod val="75000"/>
            </a:schemeClr>
          </a:solidFill>
        </a:ln>
        <a:effectLst/>
      </dgm:spPr>
      <dgm:t>
        <a:bodyPr/>
        <a:lstStyle/>
        <a:p>
          <a:r>
            <a:rPr lang="en-US" b="1" dirty="0" smtClean="0">
              <a:solidFill>
                <a:schemeClr val="tx1"/>
              </a:solidFill>
            </a:rPr>
            <a:t>A routing update is not forged</a:t>
          </a:r>
          <a:endParaRPr lang="en-US" b="1" dirty="0">
            <a:solidFill>
              <a:schemeClr val="tx1"/>
            </a:solidFill>
          </a:endParaRPr>
        </a:p>
      </dgm:t>
    </dgm:pt>
    <dgm:pt modelId="{2951DECC-C8B7-7742-961F-B9BB12D3EBAB}" cxnId="{C4A9A25B-038F-8B46-84B2-5105053F0D4F}" type="parTrans">
      <dgm:prSet/>
      <dgm:spPr/>
      <dgm:t>
        <a:bodyPr/>
        <a:lstStyle/>
        <a:p>
          <a:endParaRPr lang="en-US"/>
        </a:p>
      </dgm:t>
    </dgm:pt>
    <dgm:pt modelId="{E05DE81F-0F37-A645-9A21-42DDF8CE4928}" cxnId="{C4A9A25B-038F-8B46-84B2-5105053F0D4F}" type="sibTrans">
      <dgm:prSet/>
      <dgm:spPr/>
      <dgm:t>
        <a:bodyPr/>
        <a:lstStyle/>
        <a:p>
          <a:endParaRPr lang="en-US"/>
        </a:p>
      </dgm:t>
    </dgm:pt>
    <dgm:pt modelId="{88B8F501-6B80-5B4A-B213-BF59D31FE669}" type="pres">
      <dgm:prSet presAssocID="{574647D7-7796-6048-A54E-6F0BEADEE0FC}" presName="Name0" presStyleCnt="0">
        <dgm:presLayoutVars>
          <dgm:chPref val="1"/>
          <dgm:dir/>
          <dgm:animOne val="branch"/>
          <dgm:animLvl val="lvl"/>
          <dgm:resizeHandles/>
        </dgm:presLayoutVars>
      </dgm:prSet>
      <dgm:spPr/>
      <dgm:t>
        <a:bodyPr/>
        <a:lstStyle/>
        <a:p>
          <a:endParaRPr lang="en-US"/>
        </a:p>
      </dgm:t>
    </dgm:pt>
    <dgm:pt modelId="{517EF987-CD16-1B45-AED5-1C5FEC4AECC0}" type="pres">
      <dgm:prSet presAssocID="{13AFD6D7-ED19-E149-9A5C-9A4C382DE6F8}" presName="vertOne" presStyleCnt="0"/>
      <dgm:spPr/>
    </dgm:pt>
    <dgm:pt modelId="{2564F229-762D-0F42-8B60-1E2FAB15D8BD}" type="pres">
      <dgm:prSet presAssocID="{13AFD6D7-ED19-E149-9A5C-9A4C382DE6F8}" presName="txOne" presStyleLbl="node0" presStyleIdx="0" presStyleCnt="1">
        <dgm:presLayoutVars>
          <dgm:chPref val="3"/>
        </dgm:presLayoutVars>
      </dgm:prSet>
      <dgm:spPr/>
      <dgm:t>
        <a:bodyPr/>
        <a:lstStyle/>
        <a:p>
          <a:endParaRPr lang="en-US"/>
        </a:p>
      </dgm:t>
    </dgm:pt>
    <dgm:pt modelId="{AE6BB007-75C9-9C46-B4D0-D82BAE554701}" type="pres">
      <dgm:prSet presAssocID="{13AFD6D7-ED19-E149-9A5C-9A4C382DE6F8}" presName="parTransOne" presStyleCnt="0"/>
      <dgm:spPr/>
    </dgm:pt>
    <dgm:pt modelId="{27699097-128F-A743-BF86-FC866B6F80AF}" type="pres">
      <dgm:prSet presAssocID="{13AFD6D7-ED19-E149-9A5C-9A4C382DE6F8}" presName="horzOne" presStyleCnt="0"/>
      <dgm:spPr/>
    </dgm:pt>
    <dgm:pt modelId="{741E0142-D3C1-F34B-851A-55E9C906504D}" type="pres">
      <dgm:prSet presAssocID="{AA43A42E-3061-FF4C-A1DE-89EC2CA7A1B0}" presName="vertTwo" presStyleCnt="0"/>
      <dgm:spPr/>
    </dgm:pt>
    <dgm:pt modelId="{E803F8D6-E911-8C4B-9CD6-5E28BCE07A4B}" type="pres">
      <dgm:prSet presAssocID="{AA43A42E-3061-FF4C-A1DE-89EC2CA7A1B0}" presName="txTwo" presStyleLbl="node2" presStyleIdx="0" presStyleCnt="4" custLinFactNeighborX="4228" custLinFactNeighborY="-43348">
        <dgm:presLayoutVars>
          <dgm:chPref val="3"/>
        </dgm:presLayoutVars>
      </dgm:prSet>
      <dgm:spPr/>
      <dgm:t>
        <a:bodyPr/>
        <a:lstStyle/>
        <a:p>
          <a:endParaRPr lang="en-US"/>
        </a:p>
      </dgm:t>
    </dgm:pt>
    <dgm:pt modelId="{4B73D0B9-E0EC-7A4C-B671-2339D94070B2}" type="pres">
      <dgm:prSet presAssocID="{AA43A42E-3061-FF4C-A1DE-89EC2CA7A1B0}" presName="horzTwo" presStyleCnt="0"/>
      <dgm:spPr/>
    </dgm:pt>
    <dgm:pt modelId="{B5568915-FCD8-9A44-937B-F04D32028636}" type="pres">
      <dgm:prSet presAssocID="{B3580A10-6502-6741-90BE-0F3782E37724}" presName="sibSpaceTwo" presStyleCnt="0"/>
      <dgm:spPr/>
    </dgm:pt>
    <dgm:pt modelId="{46A82992-454E-C64F-A35A-F328485E5E57}" type="pres">
      <dgm:prSet presAssocID="{655D83FF-AE4D-1B4D-857B-31475F60EF64}" presName="vertTwo" presStyleCnt="0"/>
      <dgm:spPr/>
    </dgm:pt>
    <dgm:pt modelId="{18130B95-B875-184D-96A9-761B60082279}" type="pres">
      <dgm:prSet presAssocID="{655D83FF-AE4D-1B4D-857B-31475F60EF64}" presName="txTwo" presStyleLbl="node2" presStyleIdx="1" presStyleCnt="4" custLinFactNeighborX="3236" custLinFactNeighborY="-43348">
        <dgm:presLayoutVars>
          <dgm:chPref val="3"/>
        </dgm:presLayoutVars>
      </dgm:prSet>
      <dgm:spPr/>
      <dgm:t>
        <a:bodyPr/>
        <a:lstStyle/>
        <a:p>
          <a:endParaRPr lang="en-US"/>
        </a:p>
      </dgm:t>
    </dgm:pt>
    <dgm:pt modelId="{3370FF2C-B8AC-4641-909E-8A0A540ED334}" type="pres">
      <dgm:prSet presAssocID="{655D83FF-AE4D-1B4D-857B-31475F60EF64}" presName="horzTwo" presStyleCnt="0"/>
      <dgm:spPr/>
    </dgm:pt>
    <dgm:pt modelId="{AB396F2B-A1D7-2445-BA6B-EEF98F6AACB3}" type="pres">
      <dgm:prSet presAssocID="{4708D75F-6A88-244C-8707-C5773AD3E057}" presName="sibSpaceTwo" presStyleCnt="0"/>
      <dgm:spPr/>
    </dgm:pt>
    <dgm:pt modelId="{1EA28D1C-9AEF-5D4F-B32C-E9730B2000AB}" type="pres">
      <dgm:prSet presAssocID="{CB851459-1E66-FF49-A7F7-CADF8F502F66}" presName="vertTwo" presStyleCnt="0"/>
      <dgm:spPr/>
    </dgm:pt>
    <dgm:pt modelId="{2D8BD277-277B-BA42-8701-849074DEB1FA}" type="pres">
      <dgm:prSet presAssocID="{CB851459-1E66-FF49-A7F7-CADF8F502F66}" presName="txTwo" presStyleLbl="node2" presStyleIdx="2" presStyleCnt="4" custLinFactNeighborX="2245" custLinFactNeighborY="-43348">
        <dgm:presLayoutVars>
          <dgm:chPref val="3"/>
        </dgm:presLayoutVars>
      </dgm:prSet>
      <dgm:spPr/>
      <dgm:t>
        <a:bodyPr/>
        <a:lstStyle/>
        <a:p>
          <a:endParaRPr lang="en-US"/>
        </a:p>
      </dgm:t>
    </dgm:pt>
    <dgm:pt modelId="{71FD3CA7-E1E0-204B-B50B-91732D7CD335}" type="pres">
      <dgm:prSet presAssocID="{CB851459-1E66-FF49-A7F7-CADF8F502F66}" presName="horzTwo" presStyleCnt="0"/>
      <dgm:spPr/>
    </dgm:pt>
    <dgm:pt modelId="{519B1242-4373-CB43-92D7-A3344BAA384D}" type="pres">
      <dgm:prSet presAssocID="{CF70C63C-9BCA-7140-BBB2-D16C8772B1C8}" presName="sibSpaceTwo" presStyleCnt="0"/>
      <dgm:spPr/>
    </dgm:pt>
    <dgm:pt modelId="{3642E233-BBCE-EB47-A570-A7380CBA4834}" type="pres">
      <dgm:prSet presAssocID="{334150BD-2348-C240-BE27-B1ED4955DFDF}" presName="vertTwo" presStyleCnt="0"/>
      <dgm:spPr/>
    </dgm:pt>
    <dgm:pt modelId="{32AF9351-3C09-474A-B90B-3569B99135F5}" type="pres">
      <dgm:prSet presAssocID="{334150BD-2348-C240-BE27-B1ED4955DFDF}" presName="txTwo" presStyleLbl="node2" presStyleIdx="3" presStyleCnt="4" custLinFactNeighborX="68" custLinFactNeighborY="-43348">
        <dgm:presLayoutVars>
          <dgm:chPref val="3"/>
        </dgm:presLayoutVars>
      </dgm:prSet>
      <dgm:spPr/>
      <dgm:t>
        <a:bodyPr/>
        <a:lstStyle/>
        <a:p>
          <a:endParaRPr lang="en-US"/>
        </a:p>
      </dgm:t>
    </dgm:pt>
    <dgm:pt modelId="{0928A104-F5DB-074B-8C07-8E81FEE00C44}" type="pres">
      <dgm:prSet presAssocID="{334150BD-2348-C240-BE27-B1ED4955DFDF}" presName="horzTwo" presStyleCnt="0"/>
      <dgm:spPr/>
    </dgm:pt>
  </dgm:ptLst>
  <dgm:cxnLst>
    <dgm:cxn modelId="{F4B74D98-5C9E-974F-A7BF-696A2067361C}" type="presOf" srcId="{AA43A42E-3061-FF4C-A1DE-89EC2CA7A1B0}" destId="{E803F8D6-E911-8C4B-9CD6-5E28BCE07A4B}" srcOrd="0" destOrd="0" presId="urn:microsoft.com/office/officeart/2005/8/layout/hierarchy4"/>
    <dgm:cxn modelId="{960366DD-3931-4C4D-B03C-EF1A6046BC4D}" srcId="{13AFD6D7-ED19-E149-9A5C-9A4C382DE6F8}" destId="{CB851459-1E66-FF49-A7F7-CADF8F502F66}" srcOrd="2" destOrd="0" parTransId="{C65123B5-BA25-E443-8340-E80B31137240}" sibTransId="{CF70C63C-9BCA-7140-BBB2-D16C8772B1C8}"/>
    <dgm:cxn modelId="{C98A1A21-B0F2-6443-8135-C8D239228B78}" type="presOf" srcId="{CB851459-1E66-FF49-A7F7-CADF8F502F66}" destId="{2D8BD277-277B-BA42-8701-849074DEB1FA}" srcOrd="0" destOrd="0" presId="urn:microsoft.com/office/officeart/2005/8/layout/hierarchy4"/>
    <dgm:cxn modelId="{24D7ABD4-42B6-F849-9F47-F7DDB0061184}" type="presOf" srcId="{655D83FF-AE4D-1B4D-857B-31475F60EF64}" destId="{18130B95-B875-184D-96A9-761B60082279}" srcOrd="0" destOrd="0" presId="urn:microsoft.com/office/officeart/2005/8/layout/hierarchy4"/>
    <dgm:cxn modelId="{7DF356C9-1EA8-8C48-88F2-8BBF1ED333C8}" srcId="{574647D7-7796-6048-A54E-6F0BEADEE0FC}" destId="{13AFD6D7-ED19-E149-9A5C-9A4C382DE6F8}" srcOrd="0" destOrd="0" parTransId="{56E8B9D8-FAD6-2D47-81E8-B3E56FB0546F}" sibTransId="{5EA7EC65-4485-4E41-BD28-BAD06BC6F99E}"/>
    <dgm:cxn modelId="{56CC57CE-BFC0-214A-A6DD-E121917D79E3}" type="presOf" srcId="{334150BD-2348-C240-BE27-B1ED4955DFDF}" destId="{32AF9351-3C09-474A-B90B-3569B99135F5}" srcOrd="0" destOrd="0" presId="urn:microsoft.com/office/officeart/2005/8/layout/hierarchy4"/>
    <dgm:cxn modelId="{C4A9A25B-038F-8B46-84B2-5105053F0D4F}" srcId="{13AFD6D7-ED19-E149-9A5C-9A4C382DE6F8}" destId="{334150BD-2348-C240-BE27-B1ED4955DFDF}" srcOrd="3" destOrd="0" parTransId="{2951DECC-C8B7-7742-961F-B9BB12D3EBAB}" sibTransId="{E05DE81F-0F37-A645-9A21-42DDF8CE4928}"/>
    <dgm:cxn modelId="{0E341A20-1119-844E-85CB-923FF58209E9}" type="presOf" srcId="{13AFD6D7-ED19-E149-9A5C-9A4C382DE6F8}" destId="{2564F229-762D-0F42-8B60-1E2FAB15D8BD}" srcOrd="0" destOrd="0" presId="urn:microsoft.com/office/officeart/2005/8/layout/hierarchy4"/>
    <dgm:cxn modelId="{E98EE940-9D8F-4B4B-9C09-578324D61351}" srcId="{13AFD6D7-ED19-E149-9A5C-9A4C382DE6F8}" destId="{AA43A42E-3061-FF4C-A1DE-89EC2CA7A1B0}" srcOrd="0" destOrd="0" parTransId="{2A5D8ECC-F86C-D244-B6DD-73EF4E5B76A9}" sibTransId="{B3580A10-6502-6741-90BE-0F3782E37724}"/>
    <dgm:cxn modelId="{29042B14-B750-2A4E-855E-69B611A40B05}" srcId="{13AFD6D7-ED19-E149-9A5C-9A4C382DE6F8}" destId="{655D83FF-AE4D-1B4D-857B-31475F60EF64}" srcOrd="1" destOrd="0" parTransId="{746FC848-5168-614C-82F5-8BFDA04724D5}" sibTransId="{4708D75F-6A88-244C-8707-C5773AD3E057}"/>
    <dgm:cxn modelId="{599E8187-BDE0-664A-888A-808A5842A810}" type="presOf" srcId="{574647D7-7796-6048-A54E-6F0BEADEE0FC}" destId="{88B8F501-6B80-5B4A-B213-BF59D31FE669}" srcOrd="0" destOrd="0" presId="urn:microsoft.com/office/officeart/2005/8/layout/hierarchy4"/>
    <dgm:cxn modelId="{63D81BE7-D934-154B-9EA1-B41BE2903497}" type="presParOf" srcId="{88B8F501-6B80-5B4A-B213-BF59D31FE669}" destId="{517EF987-CD16-1B45-AED5-1C5FEC4AECC0}" srcOrd="0" destOrd="0" presId="urn:microsoft.com/office/officeart/2005/8/layout/hierarchy4"/>
    <dgm:cxn modelId="{F3DA0FE6-064F-8444-A9A9-F1EDE812DC7E}" type="presParOf" srcId="{517EF987-CD16-1B45-AED5-1C5FEC4AECC0}" destId="{2564F229-762D-0F42-8B60-1E2FAB15D8BD}" srcOrd="0" destOrd="0" presId="urn:microsoft.com/office/officeart/2005/8/layout/hierarchy4"/>
    <dgm:cxn modelId="{9D536ACD-6AF1-CF44-9B4B-200805297948}" type="presParOf" srcId="{517EF987-CD16-1B45-AED5-1C5FEC4AECC0}" destId="{AE6BB007-75C9-9C46-B4D0-D82BAE554701}" srcOrd="1" destOrd="0" presId="urn:microsoft.com/office/officeart/2005/8/layout/hierarchy4"/>
    <dgm:cxn modelId="{4D09EE7E-3BDC-3C40-8D10-E3DCD0915129}" type="presParOf" srcId="{517EF987-CD16-1B45-AED5-1C5FEC4AECC0}" destId="{27699097-128F-A743-BF86-FC866B6F80AF}" srcOrd="2" destOrd="0" presId="urn:microsoft.com/office/officeart/2005/8/layout/hierarchy4"/>
    <dgm:cxn modelId="{70665E5E-09D8-334D-A94D-D8A897749299}" type="presParOf" srcId="{27699097-128F-A743-BF86-FC866B6F80AF}" destId="{741E0142-D3C1-F34B-851A-55E9C906504D}" srcOrd="0" destOrd="0" presId="urn:microsoft.com/office/officeart/2005/8/layout/hierarchy4"/>
    <dgm:cxn modelId="{0BD93275-0962-3D42-B9A2-150572B99C4F}" type="presParOf" srcId="{741E0142-D3C1-F34B-851A-55E9C906504D}" destId="{E803F8D6-E911-8C4B-9CD6-5E28BCE07A4B}" srcOrd="0" destOrd="0" presId="urn:microsoft.com/office/officeart/2005/8/layout/hierarchy4"/>
    <dgm:cxn modelId="{44514157-C12C-274A-9C66-78B6A977D732}" type="presParOf" srcId="{741E0142-D3C1-F34B-851A-55E9C906504D}" destId="{4B73D0B9-E0EC-7A4C-B671-2339D94070B2}" srcOrd="1" destOrd="0" presId="urn:microsoft.com/office/officeart/2005/8/layout/hierarchy4"/>
    <dgm:cxn modelId="{600BC7FE-0631-7847-A746-8DAB38267354}" type="presParOf" srcId="{27699097-128F-A743-BF86-FC866B6F80AF}" destId="{B5568915-FCD8-9A44-937B-F04D32028636}" srcOrd="1" destOrd="0" presId="urn:microsoft.com/office/officeart/2005/8/layout/hierarchy4"/>
    <dgm:cxn modelId="{C9613716-7AF3-9847-8CAA-249610A7D646}" type="presParOf" srcId="{27699097-128F-A743-BF86-FC866B6F80AF}" destId="{46A82992-454E-C64F-A35A-F328485E5E57}" srcOrd="2" destOrd="0" presId="urn:microsoft.com/office/officeart/2005/8/layout/hierarchy4"/>
    <dgm:cxn modelId="{DBAC9EA4-1275-2546-A147-AA1EF548D461}" type="presParOf" srcId="{46A82992-454E-C64F-A35A-F328485E5E57}" destId="{18130B95-B875-184D-96A9-761B60082279}" srcOrd="0" destOrd="0" presId="urn:microsoft.com/office/officeart/2005/8/layout/hierarchy4"/>
    <dgm:cxn modelId="{71049ED6-ACCC-FD4A-B93D-CE0881643F78}" type="presParOf" srcId="{46A82992-454E-C64F-A35A-F328485E5E57}" destId="{3370FF2C-B8AC-4641-909E-8A0A540ED334}" srcOrd="1" destOrd="0" presId="urn:microsoft.com/office/officeart/2005/8/layout/hierarchy4"/>
    <dgm:cxn modelId="{03EF0EE8-5232-1640-997A-542CA7460312}" type="presParOf" srcId="{27699097-128F-A743-BF86-FC866B6F80AF}" destId="{AB396F2B-A1D7-2445-BA6B-EEF98F6AACB3}" srcOrd="3" destOrd="0" presId="urn:microsoft.com/office/officeart/2005/8/layout/hierarchy4"/>
    <dgm:cxn modelId="{3F9712EF-C945-0E41-B400-FA1C92E88813}" type="presParOf" srcId="{27699097-128F-A743-BF86-FC866B6F80AF}" destId="{1EA28D1C-9AEF-5D4F-B32C-E9730B2000AB}" srcOrd="4" destOrd="0" presId="urn:microsoft.com/office/officeart/2005/8/layout/hierarchy4"/>
    <dgm:cxn modelId="{5D6332F7-DB38-314E-896D-2FB7DA41C53D}" type="presParOf" srcId="{1EA28D1C-9AEF-5D4F-B32C-E9730B2000AB}" destId="{2D8BD277-277B-BA42-8701-849074DEB1FA}" srcOrd="0" destOrd="0" presId="urn:microsoft.com/office/officeart/2005/8/layout/hierarchy4"/>
    <dgm:cxn modelId="{D360A5E2-954E-4D43-A0FF-43F26D837C10}" type="presParOf" srcId="{1EA28D1C-9AEF-5D4F-B32C-E9730B2000AB}" destId="{71FD3CA7-E1E0-204B-B50B-91732D7CD335}" srcOrd="1" destOrd="0" presId="urn:microsoft.com/office/officeart/2005/8/layout/hierarchy4"/>
    <dgm:cxn modelId="{5C15E5CD-EFBB-8E46-BC26-7A68D634458B}" type="presParOf" srcId="{27699097-128F-A743-BF86-FC866B6F80AF}" destId="{519B1242-4373-CB43-92D7-A3344BAA384D}" srcOrd="5" destOrd="0" presId="urn:microsoft.com/office/officeart/2005/8/layout/hierarchy4"/>
    <dgm:cxn modelId="{35E9791E-85C9-9349-85CC-7F617D712BFB}" type="presParOf" srcId="{27699097-128F-A743-BF86-FC866B6F80AF}" destId="{3642E233-BBCE-EB47-A570-A7380CBA4834}" srcOrd="6" destOrd="0" presId="urn:microsoft.com/office/officeart/2005/8/layout/hierarchy4"/>
    <dgm:cxn modelId="{1480FFEF-9065-C54B-8162-D0205E3BBA51}" type="presParOf" srcId="{3642E233-BBCE-EB47-A570-A7380CBA4834}" destId="{32AF9351-3C09-474A-B90B-3569B99135F5}" srcOrd="0" destOrd="0" presId="urn:microsoft.com/office/officeart/2005/8/layout/hierarchy4"/>
    <dgm:cxn modelId="{BCF98B77-D0CD-F84E-814E-376026963AD3}" type="presParOf" srcId="{3642E233-BBCE-EB47-A570-A7380CBA4834}" destId="{0928A104-F5DB-074B-8C07-8E81FEE00C44}" srcOrd="1" destOrd="0" presId="urn:microsoft.com/office/officeart/2005/8/layout/hierarchy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3AEC19-494D-A14C-A575-6F304489ABA0}" type="doc">
      <dgm:prSet loTypeId="urn:microsoft.com/office/officeart/2005/8/layout/radial4" loCatId="relationship" qsTypeId="urn:microsoft.com/office/officeart/2005/8/quickstyle/simple4" qsCatId="simple" csTypeId="urn:microsoft.com/office/officeart/2005/8/colors/accent1_2" csCatId="accent1" phldr="1"/>
      <dgm:spPr/>
      <dgm:t>
        <a:bodyPr/>
        <a:lstStyle/>
        <a:p>
          <a:endParaRPr lang="en-US"/>
        </a:p>
      </dgm:t>
    </dgm:pt>
    <dgm:pt modelId="{7D75F006-9B2C-CD43-BC80-98E30A24A4D0}">
      <dgm:prSet/>
      <dgm:spPr>
        <a:ln>
          <a:solidFill>
            <a:schemeClr val="tx1"/>
          </a:solidFill>
        </a:ln>
      </dgm:spPr>
      <dgm:t>
        <a:bodyPr/>
        <a:lstStyle/>
        <a:p>
          <a:pPr rtl="0"/>
          <a:r>
            <a:rPr lang="en-US" b="1" dirty="0" smtClean="0"/>
            <a:t>IPsec </a:t>
          </a:r>
          <a:r>
            <a:rPr lang="en-US" b="1" dirty="0" smtClean="0"/>
            <a:t>Documents</a:t>
          </a:r>
          <a:endParaRPr lang="en-US" dirty="0"/>
        </a:p>
      </dgm:t>
    </dgm:pt>
    <dgm:pt modelId="{247A7D8C-F6DA-894B-92BE-FD204AF1EFBC}" cxnId="{E8E6D95F-1064-3342-B562-1192B402CC98}" type="parTrans">
      <dgm:prSet/>
      <dgm:spPr/>
      <dgm:t>
        <a:bodyPr/>
        <a:lstStyle/>
        <a:p>
          <a:endParaRPr lang="en-US"/>
        </a:p>
      </dgm:t>
    </dgm:pt>
    <dgm:pt modelId="{730EAA4A-354C-8B43-BC82-B1F6BCD518A4}" cxnId="{E8E6D95F-1064-3342-B562-1192B402CC98}" type="sibTrans">
      <dgm:prSet/>
      <dgm:spPr/>
      <dgm:t>
        <a:bodyPr/>
        <a:lstStyle/>
        <a:p>
          <a:endParaRPr lang="en-US"/>
        </a:p>
      </dgm:t>
    </dgm:pt>
    <dgm:pt modelId="{BE2F2D18-4129-F349-9E75-DD41DC488BC1}">
      <dgm:prSet custT="1"/>
      <dgm:spPr>
        <a:ln>
          <a:solidFill>
            <a:schemeClr val="tx1"/>
          </a:solidFill>
        </a:ln>
      </dgm:spPr>
      <dgm:t>
        <a:bodyPr/>
        <a:lstStyle/>
        <a:p>
          <a:pPr rtl="0"/>
          <a:r>
            <a:rPr lang="en-US" sz="1400" dirty="0" smtClean="0"/>
            <a:t>Covers the general concepts, security requirements, definitions, and mechanisms defining IPsec technology</a:t>
          </a:r>
          <a:endParaRPr lang="en-US" sz="1400" dirty="0"/>
        </a:p>
      </dgm:t>
    </dgm:pt>
    <dgm:pt modelId="{50874069-3E16-AD47-AC12-3F8A707CD66B}" cxnId="{44D69A8F-CB3E-4E45-8C48-1F0208DD69E2}" type="parTrans">
      <dgm:prSet/>
      <dgm:spPr/>
      <dgm:t>
        <a:bodyPr/>
        <a:lstStyle/>
        <a:p>
          <a:endParaRPr lang="en-US"/>
        </a:p>
      </dgm:t>
    </dgm:pt>
    <dgm:pt modelId="{06FCBB4B-50D1-5E43-9A1A-32CAE26FA551}" cxnId="{44D69A8F-CB3E-4E45-8C48-1F0208DD69E2}" type="sibTrans">
      <dgm:prSet/>
      <dgm:spPr/>
      <dgm:t>
        <a:bodyPr/>
        <a:lstStyle/>
        <a:p>
          <a:endParaRPr lang="en-US"/>
        </a:p>
      </dgm:t>
    </dgm:pt>
    <dgm:pt modelId="{1132C945-17AA-B544-A410-54E43BA6E10D}">
      <dgm:prSet custT="1"/>
      <dgm:spPr>
        <a:ln>
          <a:solidFill>
            <a:schemeClr val="tx1"/>
          </a:solidFill>
        </a:ln>
      </dgm:spPr>
      <dgm:t>
        <a:bodyPr/>
        <a:lstStyle/>
        <a:p>
          <a:pPr rtl="0"/>
          <a:r>
            <a:rPr lang="en-US" sz="1400" dirty="0" smtClean="0"/>
            <a:t>The current specification is RFC4301, </a:t>
          </a:r>
          <a:r>
            <a:rPr lang="en-US" sz="1400" i="1" dirty="0" smtClean="0"/>
            <a:t>Security Architecture for the Internet Protocol</a:t>
          </a:r>
          <a:endParaRPr lang="en-US" sz="1400" dirty="0"/>
        </a:p>
      </dgm:t>
    </dgm:pt>
    <dgm:pt modelId="{A5439793-6BE3-814A-8F9B-2FAAF87007A4}" cxnId="{9FD8027F-F85D-084F-B18C-7EDF9F42D213}" type="parTrans">
      <dgm:prSet/>
      <dgm:spPr/>
      <dgm:t>
        <a:bodyPr/>
        <a:lstStyle/>
        <a:p>
          <a:endParaRPr lang="en-US"/>
        </a:p>
      </dgm:t>
    </dgm:pt>
    <dgm:pt modelId="{B7790699-7E8A-CC43-B626-79778430BDA4}" cxnId="{9FD8027F-F85D-084F-B18C-7EDF9F42D213}" type="sibTrans">
      <dgm:prSet/>
      <dgm:spPr/>
      <dgm:t>
        <a:bodyPr/>
        <a:lstStyle/>
        <a:p>
          <a:endParaRPr lang="en-US"/>
        </a:p>
      </dgm:t>
    </dgm:pt>
    <dgm:pt modelId="{E4E269C8-637B-8D43-B38F-17DAC15B37D6}">
      <dgm:prSet custT="1"/>
      <dgm:spPr>
        <a:ln>
          <a:solidFill>
            <a:schemeClr val="tx1"/>
          </a:solidFill>
        </a:ln>
      </dgm:spPr>
      <dgm:t>
        <a:bodyPr/>
        <a:lstStyle/>
        <a:p>
          <a:pPr rtl="0"/>
          <a:r>
            <a:rPr lang="en-US" sz="1400" b="1" dirty="0" smtClean="0"/>
            <a:t>Authentication Header (AH)</a:t>
          </a:r>
          <a:endParaRPr lang="en-US" sz="1400" dirty="0"/>
        </a:p>
      </dgm:t>
    </dgm:pt>
    <dgm:pt modelId="{EE2CA79E-8EC6-4B4F-9750-C86159CF5833}" cxnId="{D76C42A7-50D3-C34A-9B65-3B76145FE44E}" type="parTrans">
      <dgm:prSet/>
      <dgm:spPr>
        <a:ln>
          <a:solidFill>
            <a:schemeClr val="tx1"/>
          </a:solidFill>
        </a:ln>
      </dgm:spPr>
      <dgm:t>
        <a:bodyPr/>
        <a:lstStyle/>
        <a:p>
          <a:endParaRPr lang="en-US" dirty="0"/>
        </a:p>
      </dgm:t>
    </dgm:pt>
    <dgm:pt modelId="{3E7E9B9E-935F-2D43-B52F-2D09BDD92F1F}" cxnId="{D76C42A7-50D3-C34A-9B65-3B76145FE44E}" type="sibTrans">
      <dgm:prSet/>
      <dgm:spPr/>
      <dgm:t>
        <a:bodyPr/>
        <a:lstStyle/>
        <a:p>
          <a:endParaRPr lang="en-US"/>
        </a:p>
      </dgm:t>
    </dgm:pt>
    <dgm:pt modelId="{9B81EBA0-4897-E343-8234-C86C8C7F7015}">
      <dgm:prSet custT="1"/>
      <dgm:spPr>
        <a:ln>
          <a:solidFill>
            <a:schemeClr val="tx1"/>
          </a:solidFill>
        </a:ln>
      </dgm:spPr>
      <dgm:t>
        <a:bodyPr/>
        <a:lstStyle/>
        <a:p>
          <a:pPr rtl="0"/>
          <a:r>
            <a:rPr lang="en-US" sz="1400" dirty="0" smtClean="0"/>
            <a:t>An extension header to provide message authentication</a:t>
          </a:r>
          <a:endParaRPr lang="en-US" sz="1400" dirty="0"/>
        </a:p>
      </dgm:t>
    </dgm:pt>
    <dgm:pt modelId="{9FEB623B-B1AA-CD44-9213-91E88FA6B530}" cxnId="{1299ACD5-4B0B-3547-888E-FDBC9686504A}" type="parTrans">
      <dgm:prSet/>
      <dgm:spPr/>
      <dgm:t>
        <a:bodyPr/>
        <a:lstStyle/>
        <a:p>
          <a:endParaRPr lang="en-US"/>
        </a:p>
      </dgm:t>
    </dgm:pt>
    <dgm:pt modelId="{96A0F144-A5A7-784B-B930-16FAAFE5BC51}" cxnId="{1299ACD5-4B0B-3547-888E-FDBC9686504A}" type="sibTrans">
      <dgm:prSet/>
      <dgm:spPr/>
      <dgm:t>
        <a:bodyPr/>
        <a:lstStyle/>
        <a:p>
          <a:endParaRPr lang="en-US"/>
        </a:p>
      </dgm:t>
    </dgm:pt>
    <dgm:pt modelId="{206D1C97-F06C-6E4A-90A2-B28E2CE1CD7F}">
      <dgm:prSet custT="1"/>
      <dgm:spPr>
        <a:ln>
          <a:solidFill>
            <a:schemeClr val="tx1"/>
          </a:solidFill>
        </a:ln>
      </dgm:spPr>
      <dgm:t>
        <a:bodyPr/>
        <a:lstStyle/>
        <a:p>
          <a:pPr rtl="0"/>
          <a:r>
            <a:rPr lang="en-US" sz="1400" dirty="0" smtClean="0"/>
            <a:t>The current specification is RFC 4302, </a:t>
          </a:r>
          <a:r>
            <a:rPr lang="en-US" sz="1400" i="1" dirty="0" smtClean="0"/>
            <a:t>IP Authentication Header</a:t>
          </a:r>
          <a:endParaRPr lang="en-US" sz="1400" dirty="0"/>
        </a:p>
      </dgm:t>
    </dgm:pt>
    <dgm:pt modelId="{5CA4AEAA-2C93-DC4B-AA1C-DCEAA47B6A60}" cxnId="{04A5B999-50D1-7346-BDFF-29F124AD070E}" type="parTrans">
      <dgm:prSet/>
      <dgm:spPr/>
      <dgm:t>
        <a:bodyPr/>
        <a:lstStyle/>
        <a:p>
          <a:endParaRPr lang="en-US"/>
        </a:p>
      </dgm:t>
    </dgm:pt>
    <dgm:pt modelId="{F8397F56-3E95-D54F-A32A-A2D764CE6419}" cxnId="{04A5B999-50D1-7346-BDFF-29F124AD070E}" type="sibTrans">
      <dgm:prSet/>
      <dgm:spPr/>
      <dgm:t>
        <a:bodyPr/>
        <a:lstStyle/>
        <a:p>
          <a:endParaRPr lang="en-US"/>
        </a:p>
      </dgm:t>
    </dgm:pt>
    <dgm:pt modelId="{D89F09AA-24F7-D642-AD1E-07DE4AF03A69}">
      <dgm:prSet custT="1"/>
      <dgm:spPr>
        <a:ln>
          <a:solidFill>
            <a:schemeClr val="tx1"/>
          </a:solidFill>
        </a:ln>
      </dgm:spPr>
      <dgm:t>
        <a:bodyPr/>
        <a:lstStyle/>
        <a:p>
          <a:pPr rtl="0"/>
          <a:r>
            <a:rPr lang="en-US" sz="1400" b="1" dirty="0" smtClean="0"/>
            <a:t>Encapsulating Security Payload (ESP)</a:t>
          </a:r>
          <a:endParaRPr lang="en-US" sz="1400" dirty="0"/>
        </a:p>
      </dgm:t>
    </dgm:pt>
    <dgm:pt modelId="{84E96B56-8403-5746-A709-3110BFD5D52F}" cxnId="{6C897FE8-2B8A-EC4C-B61E-2895705DB2E9}" type="parTrans">
      <dgm:prSet/>
      <dgm:spPr>
        <a:ln>
          <a:solidFill>
            <a:schemeClr val="tx1"/>
          </a:solidFill>
        </a:ln>
      </dgm:spPr>
      <dgm:t>
        <a:bodyPr/>
        <a:lstStyle/>
        <a:p>
          <a:endParaRPr lang="en-US" dirty="0"/>
        </a:p>
      </dgm:t>
    </dgm:pt>
    <dgm:pt modelId="{B65552D7-2E2B-4146-9DE6-32DB6B27101C}" cxnId="{6C897FE8-2B8A-EC4C-B61E-2895705DB2E9}" type="sibTrans">
      <dgm:prSet/>
      <dgm:spPr/>
      <dgm:t>
        <a:bodyPr/>
        <a:lstStyle/>
        <a:p>
          <a:endParaRPr lang="en-US"/>
        </a:p>
      </dgm:t>
    </dgm:pt>
    <dgm:pt modelId="{83D63A54-BC9A-9F4E-86BC-582511B23725}">
      <dgm:prSet custT="1"/>
      <dgm:spPr>
        <a:ln>
          <a:solidFill>
            <a:schemeClr val="tx1"/>
          </a:solidFill>
        </a:ln>
      </dgm:spPr>
      <dgm:t>
        <a:bodyPr/>
        <a:lstStyle/>
        <a:p>
          <a:pPr rtl="0"/>
          <a:r>
            <a:rPr lang="en-US" sz="1400" dirty="0" smtClean="0"/>
            <a:t>Consists of an encapsulating header and trailer used to provide encryption or combined encryption/authentication </a:t>
          </a:r>
          <a:endParaRPr lang="en-US" sz="1400" dirty="0"/>
        </a:p>
      </dgm:t>
    </dgm:pt>
    <dgm:pt modelId="{0DE2F020-E8CD-2743-8719-3BCB62D77C68}" cxnId="{FACF03D2-1151-934D-8583-548F47D7F528}" type="parTrans">
      <dgm:prSet/>
      <dgm:spPr/>
      <dgm:t>
        <a:bodyPr/>
        <a:lstStyle/>
        <a:p>
          <a:endParaRPr lang="en-US"/>
        </a:p>
      </dgm:t>
    </dgm:pt>
    <dgm:pt modelId="{18A03379-CD9D-B742-8FC9-03B8D541EA3A}" cxnId="{FACF03D2-1151-934D-8583-548F47D7F528}" type="sibTrans">
      <dgm:prSet/>
      <dgm:spPr/>
      <dgm:t>
        <a:bodyPr/>
        <a:lstStyle/>
        <a:p>
          <a:endParaRPr lang="en-US"/>
        </a:p>
      </dgm:t>
    </dgm:pt>
    <dgm:pt modelId="{DA26A6D3-7FFA-7946-BA75-EBA2524AF84E}">
      <dgm:prSet custT="1"/>
      <dgm:spPr>
        <a:ln>
          <a:solidFill>
            <a:schemeClr val="tx1"/>
          </a:solidFill>
        </a:ln>
      </dgm:spPr>
      <dgm:t>
        <a:bodyPr/>
        <a:lstStyle/>
        <a:p>
          <a:pPr rtl="0"/>
          <a:r>
            <a:rPr lang="en-US" sz="1400" dirty="0" smtClean="0"/>
            <a:t>The current specification is RFC 4303, </a:t>
          </a:r>
          <a:r>
            <a:rPr lang="en-US" sz="1400" i="1" dirty="0" smtClean="0"/>
            <a:t>IP Encapsulating Security Payload (ESP)</a:t>
          </a:r>
          <a:endParaRPr lang="en-US" sz="1400" dirty="0"/>
        </a:p>
      </dgm:t>
    </dgm:pt>
    <dgm:pt modelId="{C2BF64EE-9E8E-044F-B629-EDC5DF3DDA53}" cxnId="{562B9ED4-B7B6-FE42-BE0D-878BAE7F7695}" type="parTrans">
      <dgm:prSet/>
      <dgm:spPr/>
      <dgm:t>
        <a:bodyPr/>
        <a:lstStyle/>
        <a:p>
          <a:endParaRPr lang="en-US"/>
        </a:p>
      </dgm:t>
    </dgm:pt>
    <dgm:pt modelId="{C323B666-1402-C14B-9A51-B35387F6A2E4}" cxnId="{562B9ED4-B7B6-FE42-BE0D-878BAE7F7695}" type="sibTrans">
      <dgm:prSet/>
      <dgm:spPr/>
      <dgm:t>
        <a:bodyPr/>
        <a:lstStyle/>
        <a:p>
          <a:endParaRPr lang="en-US"/>
        </a:p>
      </dgm:t>
    </dgm:pt>
    <dgm:pt modelId="{DE2B2FE4-494B-D043-99ED-B00AC355FEC6}">
      <dgm:prSet custT="1"/>
      <dgm:spPr>
        <a:ln>
          <a:solidFill>
            <a:schemeClr val="tx1"/>
          </a:solidFill>
        </a:ln>
      </dgm:spPr>
      <dgm:t>
        <a:bodyPr/>
        <a:lstStyle/>
        <a:p>
          <a:pPr rtl="0"/>
          <a:r>
            <a:rPr lang="en-US" sz="1400" dirty="0" smtClean="0"/>
            <a:t>A collection of documents describing the key management schemes for use with IPsec</a:t>
          </a:r>
          <a:endParaRPr lang="en-US" sz="1400" dirty="0"/>
        </a:p>
      </dgm:t>
    </dgm:pt>
    <dgm:pt modelId="{A45DFBAC-CEF1-6044-ADFA-4BD7FEC7EB8A}" cxnId="{51451FB7-6462-D947-976D-20D4F6A9BB03}" type="parTrans">
      <dgm:prSet/>
      <dgm:spPr/>
      <dgm:t>
        <a:bodyPr/>
        <a:lstStyle/>
        <a:p>
          <a:endParaRPr lang="en-US"/>
        </a:p>
      </dgm:t>
    </dgm:pt>
    <dgm:pt modelId="{B5DA44B6-BC78-2147-8D42-2F9B07774DDA}" cxnId="{51451FB7-6462-D947-976D-20D4F6A9BB03}" type="sibTrans">
      <dgm:prSet/>
      <dgm:spPr/>
      <dgm:t>
        <a:bodyPr/>
        <a:lstStyle/>
        <a:p>
          <a:endParaRPr lang="en-US"/>
        </a:p>
      </dgm:t>
    </dgm:pt>
    <dgm:pt modelId="{52D8B0FC-6D11-E843-93B6-8C564AB3581E}">
      <dgm:prSet custT="1"/>
      <dgm:spPr>
        <a:ln>
          <a:solidFill>
            <a:schemeClr val="tx1"/>
          </a:solidFill>
        </a:ln>
      </dgm:spPr>
      <dgm:t>
        <a:bodyPr/>
        <a:lstStyle/>
        <a:p>
          <a:pPr rtl="0"/>
          <a:r>
            <a:rPr lang="en-US" sz="1400" dirty="0" smtClean="0"/>
            <a:t>The main specification is RFC 5996, </a:t>
          </a:r>
          <a:r>
            <a:rPr lang="en-US" sz="1400" i="1" dirty="0" smtClean="0"/>
            <a:t>Internet Key Exchange (IKEv2) Protocol, </a:t>
          </a:r>
          <a:r>
            <a:rPr lang="en-US" sz="1400" dirty="0" smtClean="0"/>
            <a:t>but there are a number of related RFCs</a:t>
          </a:r>
          <a:endParaRPr lang="en-US" sz="1400" dirty="0"/>
        </a:p>
      </dgm:t>
    </dgm:pt>
    <dgm:pt modelId="{76B1137C-C664-2B45-9F19-4C4C19AA8F20}" cxnId="{13C551B9-BD40-164C-83F8-501EFB03610A}" type="parTrans">
      <dgm:prSet/>
      <dgm:spPr/>
      <dgm:t>
        <a:bodyPr/>
        <a:lstStyle/>
        <a:p>
          <a:endParaRPr lang="en-US"/>
        </a:p>
      </dgm:t>
    </dgm:pt>
    <dgm:pt modelId="{692E3ADA-7FC5-2143-ACE2-3C8FAE0B7136}" cxnId="{13C551B9-BD40-164C-83F8-501EFB03610A}" type="sibTrans">
      <dgm:prSet/>
      <dgm:spPr/>
      <dgm:t>
        <a:bodyPr/>
        <a:lstStyle/>
        <a:p>
          <a:endParaRPr lang="en-US"/>
        </a:p>
      </dgm:t>
    </dgm:pt>
    <dgm:pt modelId="{947E7776-7843-5D43-AB10-AFE02CCB1C55}">
      <dgm:prSet custT="1"/>
      <dgm:spPr>
        <a:ln>
          <a:solidFill>
            <a:schemeClr val="tx1"/>
          </a:solidFill>
        </a:ln>
      </dgm:spPr>
      <dgm:t>
        <a:bodyPr/>
        <a:lstStyle/>
        <a:p>
          <a:pPr rtl="0"/>
          <a:r>
            <a:rPr lang="en-US" sz="1400" b="1" dirty="0" smtClean="0"/>
            <a:t>Cryptographic algorithms</a:t>
          </a:r>
          <a:endParaRPr lang="en-US" sz="1400" dirty="0"/>
        </a:p>
      </dgm:t>
    </dgm:pt>
    <dgm:pt modelId="{56084373-2EA2-2A4C-B9FE-8DB6661356F0}" cxnId="{6B87BFEB-A63E-6D40-88D3-A6E278844181}" type="parTrans">
      <dgm:prSet/>
      <dgm:spPr>
        <a:ln>
          <a:solidFill>
            <a:schemeClr val="tx1"/>
          </a:solidFill>
        </a:ln>
      </dgm:spPr>
      <dgm:t>
        <a:bodyPr/>
        <a:lstStyle/>
        <a:p>
          <a:endParaRPr lang="en-US" dirty="0"/>
        </a:p>
      </dgm:t>
    </dgm:pt>
    <dgm:pt modelId="{EFFF8DDE-76BF-2646-A39C-DD4539B6FA32}" cxnId="{6B87BFEB-A63E-6D40-88D3-A6E278844181}" type="sibTrans">
      <dgm:prSet/>
      <dgm:spPr/>
      <dgm:t>
        <a:bodyPr/>
        <a:lstStyle/>
        <a:p>
          <a:endParaRPr lang="en-US"/>
        </a:p>
      </dgm:t>
    </dgm:pt>
    <dgm:pt modelId="{BE30750F-68EB-EA4A-9ECE-5E94A53206BC}">
      <dgm:prSet custT="1"/>
      <dgm:spPr>
        <a:ln>
          <a:solidFill>
            <a:schemeClr val="tx1"/>
          </a:solidFill>
        </a:ln>
      </dgm:spPr>
      <dgm:t>
        <a:bodyPr/>
        <a:lstStyle/>
        <a:p>
          <a:pPr rtl="0"/>
          <a:r>
            <a:rPr lang="en-US" sz="1400" dirty="0" smtClean="0"/>
            <a:t>This category encompasses a large set of documents that define and describe cryptographic algorithms for encryption, message authentication, pseudorandom functions (PRFs), and cryptographic key exchange</a:t>
          </a:r>
          <a:endParaRPr lang="en-US" sz="1400" dirty="0"/>
        </a:p>
      </dgm:t>
    </dgm:pt>
    <dgm:pt modelId="{A0EB4FA0-FBF0-9B47-A038-94243B32D908}" cxnId="{B3A4E517-C6A0-2143-A3FB-05C3E9EF4B0A}" type="parTrans">
      <dgm:prSet/>
      <dgm:spPr/>
      <dgm:t>
        <a:bodyPr/>
        <a:lstStyle/>
        <a:p>
          <a:endParaRPr lang="en-US"/>
        </a:p>
      </dgm:t>
    </dgm:pt>
    <dgm:pt modelId="{7D3D730A-31F6-CB4B-9A67-B167DFCA9A6F}" cxnId="{B3A4E517-C6A0-2143-A3FB-05C3E9EF4B0A}" type="sibTrans">
      <dgm:prSet/>
      <dgm:spPr/>
      <dgm:t>
        <a:bodyPr/>
        <a:lstStyle/>
        <a:p>
          <a:endParaRPr lang="en-US"/>
        </a:p>
      </dgm:t>
    </dgm:pt>
    <dgm:pt modelId="{99175874-9B84-A84D-8872-D27DCB499642}">
      <dgm:prSet custT="1"/>
      <dgm:spPr>
        <a:ln>
          <a:solidFill>
            <a:schemeClr val="tx1"/>
          </a:solidFill>
        </a:ln>
      </dgm:spPr>
      <dgm:t>
        <a:bodyPr/>
        <a:lstStyle/>
        <a:p>
          <a:pPr rtl="0"/>
          <a:r>
            <a:rPr lang="en-US" sz="1400" b="1" dirty="0" smtClean="0"/>
            <a:t>Other</a:t>
          </a:r>
          <a:endParaRPr lang="en-US" sz="1400" dirty="0"/>
        </a:p>
      </dgm:t>
    </dgm:pt>
    <dgm:pt modelId="{A88590D6-E438-1049-B96B-EB1AF6FC5590}" cxnId="{5E0C3DD2-8A24-BE40-930E-B92BB6EB7BE1}" type="parTrans">
      <dgm:prSet/>
      <dgm:spPr>
        <a:ln>
          <a:solidFill>
            <a:schemeClr val="tx1"/>
          </a:solidFill>
        </a:ln>
      </dgm:spPr>
      <dgm:t>
        <a:bodyPr/>
        <a:lstStyle/>
        <a:p>
          <a:endParaRPr lang="en-US" dirty="0"/>
        </a:p>
      </dgm:t>
    </dgm:pt>
    <dgm:pt modelId="{3BDD12C9-131C-F644-82FE-3380BCD711E8}" cxnId="{5E0C3DD2-8A24-BE40-930E-B92BB6EB7BE1}" type="sibTrans">
      <dgm:prSet/>
      <dgm:spPr/>
      <dgm:t>
        <a:bodyPr/>
        <a:lstStyle/>
        <a:p>
          <a:endParaRPr lang="en-US"/>
        </a:p>
      </dgm:t>
    </dgm:pt>
    <dgm:pt modelId="{5349EF7B-FE60-6446-A611-1E7DE44C654B}">
      <dgm:prSet custT="1"/>
      <dgm:spPr>
        <a:ln>
          <a:solidFill>
            <a:schemeClr val="tx1"/>
          </a:solidFill>
        </a:ln>
      </dgm:spPr>
      <dgm:t>
        <a:bodyPr/>
        <a:lstStyle/>
        <a:p>
          <a:pPr rtl="0"/>
          <a:r>
            <a:rPr lang="en-US" sz="1400" dirty="0" smtClean="0"/>
            <a:t>There are a variety of other IPsec-related RFCs, including those dealing with security policy and management information base (MIB) content</a:t>
          </a:r>
          <a:endParaRPr lang="en-US" sz="1400" dirty="0"/>
        </a:p>
      </dgm:t>
    </dgm:pt>
    <dgm:pt modelId="{440B37F3-F75D-6848-9C47-90CE99AA5E02}" cxnId="{D378D4A9-2E3E-4D4A-8C53-FF2455D88035}" type="parTrans">
      <dgm:prSet/>
      <dgm:spPr/>
      <dgm:t>
        <a:bodyPr/>
        <a:lstStyle/>
        <a:p>
          <a:endParaRPr lang="en-US"/>
        </a:p>
      </dgm:t>
    </dgm:pt>
    <dgm:pt modelId="{EA6D10DB-3AB1-9F43-A571-0BBE05689BB6}" cxnId="{D378D4A9-2E3E-4D4A-8C53-FF2455D88035}" type="sibTrans">
      <dgm:prSet/>
      <dgm:spPr/>
      <dgm:t>
        <a:bodyPr/>
        <a:lstStyle/>
        <a:p>
          <a:endParaRPr lang="en-US"/>
        </a:p>
      </dgm:t>
    </dgm:pt>
    <dgm:pt modelId="{78B4F110-5EB0-BF4B-A43C-2813E1FC6EA9}">
      <dgm:prSet custT="1"/>
      <dgm:spPr>
        <a:ln>
          <a:solidFill>
            <a:schemeClr val="tx1"/>
          </a:solidFill>
        </a:ln>
      </dgm:spPr>
      <dgm:t>
        <a:bodyPr/>
        <a:lstStyle/>
        <a:p>
          <a:pPr rtl="0"/>
          <a:r>
            <a:rPr lang="en-US" sz="1400" b="1" dirty="0" smtClean="0"/>
            <a:t>Architecture</a:t>
          </a:r>
          <a:endParaRPr lang="en-US" sz="1400" dirty="0"/>
        </a:p>
      </dgm:t>
    </dgm:pt>
    <dgm:pt modelId="{AA173784-A3EC-7F4A-BA38-119C73CF249F}" cxnId="{6EE0B107-CA31-F645-888A-05342AC9D80D}" type="parTrans">
      <dgm:prSet/>
      <dgm:spPr>
        <a:ln>
          <a:solidFill>
            <a:schemeClr val="tx1"/>
          </a:solidFill>
        </a:ln>
      </dgm:spPr>
      <dgm:t>
        <a:bodyPr/>
        <a:lstStyle/>
        <a:p>
          <a:endParaRPr lang="en-US" dirty="0"/>
        </a:p>
      </dgm:t>
    </dgm:pt>
    <dgm:pt modelId="{AD3538B4-AADD-0243-8652-1DC51C69E2DA}" cxnId="{6EE0B107-CA31-F645-888A-05342AC9D80D}" type="sibTrans">
      <dgm:prSet/>
      <dgm:spPr/>
      <dgm:t>
        <a:bodyPr/>
        <a:lstStyle/>
        <a:p>
          <a:endParaRPr lang="en-US"/>
        </a:p>
      </dgm:t>
    </dgm:pt>
    <dgm:pt modelId="{08C2D506-80A8-5C43-8C81-D6D5B7E55F08}">
      <dgm:prSet custT="1"/>
      <dgm:spPr>
        <a:ln>
          <a:solidFill>
            <a:schemeClr val="tx1"/>
          </a:solidFill>
        </a:ln>
      </dgm:spPr>
      <dgm:t>
        <a:bodyPr/>
        <a:lstStyle/>
        <a:p>
          <a:pPr rtl="0"/>
          <a:r>
            <a:rPr lang="en-US" sz="1400" b="1" dirty="0" smtClean="0"/>
            <a:t> Internet Key Exchange (IKE)</a:t>
          </a:r>
          <a:endParaRPr lang="en-US" sz="1400" dirty="0"/>
        </a:p>
      </dgm:t>
    </dgm:pt>
    <dgm:pt modelId="{7EF5C444-4970-AF4B-8304-C3ACAA4477CC}" cxnId="{C1EEE05D-B3F0-2B47-8D4A-12CC2C5EBF8A}" type="parTrans">
      <dgm:prSet/>
      <dgm:spPr>
        <a:ln>
          <a:solidFill>
            <a:schemeClr val="tx1"/>
          </a:solidFill>
        </a:ln>
      </dgm:spPr>
      <dgm:t>
        <a:bodyPr/>
        <a:lstStyle/>
        <a:p>
          <a:endParaRPr lang="en-US" dirty="0"/>
        </a:p>
      </dgm:t>
    </dgm:pt>
    <dgm:pt modelId="{EDCCE118-FAA8-834F-9D61-41420DAAA85D}" cxnId="{C1EEE05D-B3F0-2B47-8D4A-12CC2C5EBF8A}" type="sibTrans">
      <dgm:prSet/>
      <dgm:spPr/>
      <dgm:t>
        <a:bodyPr/>
        <a:lstStyle/>
        <a:p>
          <a:endParaRPr lang="en-US"/>
        </a:p>
      </dgm:t>
    </dgm:pt>
    <dgm:pt modelId="{8EA608EC-D6C6-E142-888B-B3523BC8E0DF}" type="pres">
      <dgm:prSet presAssocID="{DC3AEC19-494D-A14C-A575-6F304489ABA0}" presName="cycle" presStyleCnt="0">
        <dgm:presLayoutVars>
          <dgm:chMax val="1"/>
          <dgm:dir/>
          <dgm:animLvl val="ctr"/>
          <dgm:resizeHandles val="exact"/>
        </dgm:presLayoutVars>
      </dgm:prSet>
      <dgm:spPr/>
      <dgm:t>
        <a:bodyPr/>
        <a:lstStyle/>
        <a:p>
          <a:endParaRPr lang="en-US"/>
        </a:p>
      </dgm:t>
    </dgm:pt>
    <dgm:pt modelId="{589840FB-C375-4B42-9A12-4E03C1603E92}" type="pres">
      <dgm:prSet presAssocID="{7D75F006-9B2C-CD43-BC80-98E30A24A4D0}" presName="centerShape" presStyleLbl="node0" presStyleIdx="0" presStyleCnt="1" custLinFactNeighborX="-1552" custLinFactNeighborY="-5926"/>
      <dgm:spPr/>
      <dgm:t>
        <a:bodyPr/>
        <a:lstStyle/>
        <a:p>
          <a:endParaRPr lang="en-US"/>
        </a:p>
      </dgm:t>
    </dgm:pt>
    <dgm:pt modelId="{E62B5900-AF6F-B24C-A8B8-548040250394}" type="pres">
      <dgm:prSet presAssocID="{AA173784-A3EC-7F4A-BA38-119C73CF249F}" presName="parTrans" presStyleLbl="bgSibTrans2D1" presStyleIdx="0" presStyleCnt="6"/>
      <dgm:spPr/>
      <dgm:t>
        <a:bodyPr/>
        <a:lstStyle/>
        <a:p>
          <a:endParaRPr lang="en-US"/>
        </a:p>
      </dgm:t>
    </dgm:pt>
    <dgm:pt modelId="{71BBECE2-1CCE-5644-A1F0-3BD0877E85B4}" type="pres">
      <dgm:prSet presAssocID="{78B4F110-5EB0-BF4B-A43C-2813E1FC6EA9}" presName="node" presStyleLbl="node1" presStyleIdx="0" presStyleCnt="6" custScaleX="152242" custScaleY="172101" custRadScaleRad="89100" custRadScaleInc="-26718">
        <dgm:presLayoutVars>
          <dgm:bulletEnabled val="1"/>
        </dgm:presLayoutVars>
      </dgm:prSet>
      <dgm:spPr/>
      <dgm:t>
        <a:bodyPr/>
        <a:lstStyle/>
        <a:p>
          <a:endParaRPr lang="en-US"/>
        </a:p>
      </dgm:t>
    </dgm:pt>
    <dgm:pt modelId="{A7ABCFE7-8F30-2F42-AFD6-BC26B11077B0}" type="pres">
      <dgm:prSet presAssocID="{EE2CA79E-8EC6-4B4F-9750-C86159CF5833}" presName="parTrans" presStyleLbl="bgSibTrans2D1" presStyleIdx="1" presStyleCnt="6"/>
      <dgm:spPr/>
      <dgm:t>
        <a:bodyPr/>
        <a:lstStyle/>
        <a:p>
          <a:endParaRPr lang="en-US"/>
        </a:p>
      </dgm:t>
    </dgm:pt>
    <dgm:pt modelId="{70EB2410-3246-1544-AD89-20E5CDA7F891}" type="pres">
      <dgm:prSet presAssocID="{E4E269C8-637B-8D43-B38F-17DAC15B37D6}" presName="node" presStyleLbl="node1" presStyleIdx="1" presStyleCnt="6" custScaleX="141972" custScaleY="137623" custRadScaleRad="97870" custRadScaleInc="-24312">
        <dgm:presLayoutVars>
          <dgm:bulletEnabled val="1"/>
        </dgm:presLayoutVars>
      </dgm:prSet>
      <dgm:spPr/>
      <dgm:t>
        <a:bodyPr/>
        <a:lstStyle/>
        <a:p>
          <a:endParaRPr lang="en-US"/>
        </a:p>
      </dgm:t>
    </dgm:pt>
    <dgm:pt modelId="{45F267BE-CA9F-7A42-8E5E-CB2BE08ACB46}" type="pres">
      <dgm:prSet presAssocID="{84E96B56-8403-5746-A709-3110BFD5D52F}" presName="parTrans" presStyleLbl="bgSibTrans2D1" presStyleIdx="2" presStyleCnt="6"/>
      <dgm:spPr/>
      <dgm:t>
        <a:bodyPr/>
        <a:lstStyle/>
        <a:p>
          <a:endParaRPr lang="en-US"/>
        </a:p>
      </dgm:t>
    </dgm:pt>
    <dgm:pt modelId="{8AFD84F3-9003-6C4B-80E2-22CDD89B2CE4}" type="pres">
      <dgm:prSet presAssocID="{D89F09AA-24F7-D642-AD1E-07DE4AF03A69}" presName="node" presStyleLbl="node1" presStyleIdx="2" presStyleCnt="6" custScaleX="152242" custScaleY="172101" custRadScaleRad="117494" custRadScaleInc="-5327">
        <dgm:presLayoutVars>
          <dgm:bulletEnabled val="1"/>
        </dgm:presLayoutVars>
      </dgm:prSet>
      <dgm:spPr/>
      <dgm:t>
        <a:bodyPr/>
        <a:lstStyle/>
        <a:p>
          <a:endParaRPr lang="en-US"/>
        </a:p>
      </dgm:t>
    </dgm:pt>
    <dgm:pt modelId="{E85F8CD7-CF21-FD45-B934-3FE960C7F98A}" type="pres">
      <dgm:prSet presAssocID="{7EF5C444-4970-AF4B-8304-C3ACAA4477CC}" presName="parTrans" presStyleLbl="bgSibTrans2D1" presStyleIdx="3" presStyleCnt="6"/>
      <dgm:spPr/>
      <dgm:t>
        <a:bodyPr/>
        <a:lstStyle/>
        <a:p>
          <a:endParaRPr lang="en-US"/>
        </a:p>
      </dgm:t>
    </dgm:pt>
    <dgm:pt modelId="{A22D35D9-2890-504A-85CD-D5B62625CE94}" type="pres">
      <dgm:prSet presAssocID="{08C2D506-80A8-5C43-8C81-D6D5B7E55F08}" presName="node" presStyleLbl="node1" presStyleIdx="3" presStyleCnt="6" custScaleX="143048" custScaleY="160608" custRadScaleRad="116509" custRadScaleInc="20410">
        <dgm:presLayoutVars>
          <dgm:bulletEnabled val="1"/>
        </dgm:presLayoutVars>
      </dgm:prSet>
      <dgm:spPr/>
      <dgm:t>
        <a:bodyPr/>
        <a:lstStyle/>
        <a:p>
          <a:endParaRPr lang="en-US"/>
        </a:p>
      </dgm:t>
    </dgm:pt>
    <dgm:pt modelId="{D85B745C-C860-BE46-86DA-48F1FF2AA5E2}" type="pres">
      <dgm:prSet presAssocID="{56084373-2EA2-2A4C-B9FE-8DB6661356F0}" presName="parTrans" presStyleLbl="bgSibTrans2D1" presStyleIdx="4" presStyleCnt="6"/>
      <dgm:spPr/>
      <dgm:t>
        <a:bodyPr/>
        <a:lstStyle/>
        <a:p>
          <a:endParaRPr lang="en-US"/>
        </a:p>
      </dgm:t>
    </dgm:pt>
    <dgm:pt modelId="{4B84E441-63D4-AA4B-B46B-6441E2285FB1}" type="pres">
      <dgm:prSet presAssocID="{947E7776-7843-5D43-AB10-AFE02CCB1C55}" presName="node" presStyleLbl="node1" presStyleIdx="4" presStyleCnt="6" custScaleX="143046" custScaleY="160608" custRadScaleRad="95888" custRadScaleInc="31713">
        <dgm:presLayoutVars>
          <dgm:bulletEnabled val="1"/>
        </dgm:presLayoutVars>
      </dgm:prSet>
      <dgm:spPr/>
      <dgm:t>
        <a:bodyPr/>
        <a:lstStyle/>
        <a:p>
          <a:endParaRPr lang="en-US"/>
        </a:p>
      </dgm:t>
    </dgm:pt>
    <dgm:pt modelId="{362E5961-F8E7-1A42-B2D9-9ED51B9304BF}" type="pres">
      <dgm:prSet presAssocID="{A88590D6-E438-1049-B96B-EB1AF6FC5590}" presName="parTrans" presStyleLbl="bgSibTrans2D1" presStyleIdx="5" presStyleCnt="6"/>
      <dgm:spPr/>
      <dgm:t>
        <a:bodyPr/>
        <a:lstStyle/>
        <a:p>
          <a:endParaRPr lang="en-US"/>
        </a:p>
      </dgm:t>
    </dgm:pt>
    <dgm:pt modelId="{D575DB94-5BA4-8A44-8258-8BDEB20E9A6E}" type="pres">
      <dgm:prSet presAssocID="{99175874-9B84-A84D-8872-D27DCB499642}" presName="node" presStyleLbl="node1" presStyleIdx="5" presStyleCnt="6" custScaleX="131555" custScaleY="137623" custRadScaleRad="86907" custRadScaleInc="36860">
        <dgm:presLayoutVars>
          <dgm:bulletEnabled val="1"/>
        </dgm:presLayoutVars>
      </dgm:prSet>
      <dgm:spPr/>
      <dgm:t>
        <a:bodyPr/>
        <a:lstStyle/>
        <a:p>
          <a:endParaRPr lang="en-US"/>
        </a:p>
      </dgm:t>
    </dgm:pt>
  </dgm:ptLst>
  <dgm:cxnLst>
    <dgm:cxn modelId="{17FE2D40-4B81-0B47-A747-2C39040BA916}" type="presOf" srcId="{206D1C97-F06C-6E4A-90A2-B28E2CE1CD7F}" destId="{70EB2410-3246-1544-AD89-20E5CDA7F891}" srcOrd="0" destOrd="2" presId="urn:microsoft.com/office/officeart/2005/8/layout/radial4"/>
    <dgm:cxn modelId="{6EE0B107-CA31-F645-888A-05342AC9D80D}" srcId="{7D75F006-9B2C-CD43-BC80-98E30A24A4D0}" destId="{78B4F110-5EB0-BF4B-A43C-2813E1FC6EA9}" srcOrd="0" destOrd="0" parTransId="{AA173784-A3EC-7F4A-BA38-119C73CF249F}" sibTransId="{AD3538B4-AADD-0243-8652-1DC51C69E2DA}"/>
    <dgm:cxn modelId="{6708D8CC-26A5-C04B-BD02-449070DBE47E}" type="presOf" srcId="{1132C945-17AA-B544-A410-54E43BA6E10D}" destId="{71BBECE2-1CCE-5644-A1F0-3BD0877E85B4}" srcOrd="0" destOrd="2" presId="urn:microsoft.com/office/officeart/2005/8/layout/radial4"/>
    <dgm:cxn modelId="{D153DC69-0153-0D46-AEB4-E90955BFC0AB}" type="presOf" srcId="{84E96B56-8403-5746-A709-3110BFD5D52F}" destId="{45F267BE-CA9F-7A42-8E5E-CB2BE08ACB46}" srcOrd="0" destOrd="0" presId="urn:microsoft.com/office/officeart/2005/8/layout/radial4"/>
    <dgm:cxn modelId="{B3A4E517-C6A0-2143-A3FB-05C3E9EF4B0A}" srcId="{947E7776-7843-5D43-AB10-AFE02CCB1C55}" destId="{BE30750F-68EB-EA4A-9ECE-5E94A53206BC}" srcOrd="0" destOrd="0" parTransId="{A0EB4FA0-FBF0-9B47-A038-94243B32D908}" sibTransId="{7D3D730A-31F6-CB4B-9A67-B167DFCA9A6F}"/>
    <dgm:cxn modelId="{DBFB3CF4-0BFC-DC4A-8E7D-419036E5942B}" type="presOf" srcId="{78B4F110-5EB0-BF4B-A43C-2813E1FC6EA9}" destId="{71BBECE2-1CCE-5644-A1F0-3BD0877E85B4}" srcOrd="0" destOrd="0" presId="urn:microsoft.com/office/officeart/2005/8/layout/radial4"/>
    <dgm:cxn modelId="{E8E6D95F-1064-3342-B562-1192B402CC98}" srcId="{DC3AEC19-494D-A14C-A575-6F304489ABA0}" destId="{7D75F006-9B2C-CD43-BC80-98E30A24A4D0}" srcOrd="0" destOrd="0" parTransId="{247A7D8C-F6DA-894B-92BE-FD204AF1EFBC}" sibTransId="{730EAA4A-354C-8B43-BC82-B1F6BCD518A4}"/>
    <dgm:cxn modelId="{46AEBCC0-E751-1544-8EC7-1DB7E4EE2624}" type="presOf" srcId="{52D8B0FC-6D11-E843-93B6-8C564AB3581E}" destId="{A22D35D9-2890-504A-85CD-D5B62625CE94}" srcOrd="0" destOrd="2" presId="urn:microsoft.com/office/officeart/2005/8/layout/radial4"/>
    <dgm:cxn modelId="{41E3262E-F5F7-1244-B581-43B40E8DCA42}" type="presOf" srcId="{9B81EBA0-4897-E343-8234-C86C8C7F7015}" destId="{70EB2410-3246-1544-AD89-20E5CDA7F891}" srcOrd="0" destOrd="1" presId="urn:microsoft.com/office/officeart/2005/8/layout/radial4"/>
    <dgm:cxn modelId="{FA4F4025-1FFF-444B-A620-77760B54A236}" type="presOf" srcId="{5349EF7B-FE60-6446-A611-1E7DE44C654B}" destId="{D575DB94-5BA4-8A44-8258-8BDEB20E9A6E}" srcOrd="0" destOrd="1" presId="urn:microsoft.com/office/officeart/2005/8/layout/radial4"/>
    <dgm:cxn modelId="{C7234CB9-E5BD-AE4A-94F2-A5B4E8237C90}" type="presOf" srcId="{E4E269C8-637B-8D43-B38F-17DAC15B37D6}" destId="{70EB2410-3246-1544-AD89-20E5CDA7F891}" srcOrd="0" destOrd="0" presId="urn:microsoft.com/office/officeart/2005/8/layout/radial4"/>
    <dgm:cxn modelId="{FACF03D2-1151-934D-8583-548F47D7F528}" srcId="{D89F09AA-24F7-D642-AD1E-07DE4AF03A69}" destId="{83D63A54-BC9A-9F4E-86BC-582511B23725}" srcOrd="0" destOrd="0" parTransId="{0DE2F020-E8CD-2743-8719-3BCB62D77C68}" sibTransId="{18A03379-CD9D-B742-8FC9-03B8D541EA3A}"/>
    <dgm:cxn modelId="{07515F6B-B3D8-994C-93E7-D6D6DAA7BD09}" type="presOf" srcId="{DE2B2FE4-494B-D043-99ED-B00AC355FEC6}" destId="{A22D35D9-2890-504A-85CD-D5B62625CE94}" srcOrd="0" destOrd="1" presId="urn:microsoft.com/office/officeart/2005/8/layout/radial4"/>
    <dgm:cxn modelId="{04A5B999-50D1-7346-BDFF-29F124AD070E}" srcId="{E4E269C8-637B-8D43-B38F-17DAC15B37D6}" destId="{206D1C97-F06C-6E4A-90A2-B28E2CE1CD7F}" srcOrd="1" destOrd="0" parTransId="{5CA4AEAA-2C93-DC4B-AA1C-DCEAA47B6A60}" sibTransId="{F8397F56-3E95-D54F-A32A-A2D764CE6419}"/>
    <dgm:cxn modelId="{5E0C3DD2-8A24-BE40-930E-B92BB6EB7BE1}" srcId="{7D75F006-9B2C-CD43-BC80-98E30A24A4D0}" destId="{99175874-9B84-A84D-8872-D27DCB499642}" srcOrd="5" destOrd="0" parTransId="{A88590D6-E438-1049-B96B-EB1AF6FC5590}" sibTransId="{3BDD12C9-131C-F644-82FE-3380BCD711E8}"/>
    <dgm:cxn modelId="{8696F572-3E0D-1447-81BD-970C043D3282}" type="presOf" srcId="{BE30750F-68EB-EA4A-9ECE-5E94A53206BC}" destId="{4B84E441-63D4-AA4B-B46B-6441E2285FB1}" srcOrd="0" destOrd="1" presId="urn:microsoft.com/office/officeart/2005/8/layout/radial4"/>
    <dgm:cxn modelId="{13C551B9-BD40-164C-83F8-501EFB03610A}" srcId="{08C2D506-80A8-5C43-8C81-D6D5B7E55F08}" destId="{52D8B0FC-6D11-E843-93B6-8C564AB3581E}" srcOrd="1" destOrd="0" parTransId="{76B1137C-C664-2B45-9F19-4C4C19AA8F20}" sibTransId="{692E3ADA-7FC5-2143-ACE2-3C8FAE0B7136}"/>
    <dgm:cxn modelId="{51451FB7-6462-D947-976D-20D4F6A9BB03}" srcId="{08C2D506-80A8-5C43-8C81-D6D5B7E55F08}" destId="{DE2B2FE4-494B-D043-99ED-B00AC355FEC6}" srcOrd="0" destOrd="0" parTransId="{A45DFBAC-CEF1-6044-ADFA-4BD7FEC7EB8A}" sibTransId="{B5DA44B6-BC78-2147-8D42-2F9B07774DDA}"/>
    <dgm:cxn modelId="{D378D4A9-2E3E-4D4A-8C53-FF2455D88035}" srcId="{99175874-9B84-A84D-8872-D27DCB499642}" destId="{5349EF7B-FE60-6446-A611-1E7DE44C654B}" srcOrd="0" destOrd="0" parTransId="{440B37F3-F75D-6848-9C47-90CE99AA5E02}" sibTransId="{EA6D10DB-3AB1-9F43-A571-0BBE05689BB6}"/>
    <dgm:cxn modelId="{13DFFF34-EA37-D74A-AA80-5C87AAC911B0}" type="presOf" srcId="{BE2F2D18-4129-F349-9E75-DD41DC488BC1}" destId="{71BBECE2-1CCE-5644-A1F0-3BD0877E85B4}" srcOrd="0" destOrd="1" presId="urn:microsoft.com/office/officeart/2005/8/layout/radial4"/>
    <dgm:cxn modelId="{D2199098-89E5-004F-A3A5-52EFAF1A449A}" type="presOf" srcId="{947E7776-7843-5D43-AB10-AFE02CCB1C55}" destId="{4B84E441-63D4-AA4B-B46B-6441E2285FB1}" srcOrd="0" destOrd="0" presId="urn:microsoft.com/office/officeart/2005/8/layout/radial4"/>
    <dgm:cxn modelId="{F92D769D-F353-5E44-B6B3-F6D30F2FA8B1}" type="presOf" srcId="{83D63A54-BC9A-9F4E-86BC-582511B23725}" destId="{8AFD84F3-9003-6C4B-80E2-22CDD89B2CE4}" srcOrd="0" destOrd="1" presId="urn:microsoft.com/office/officeart/2005/8/layout/radial4"/>
    <dgm:cxn modelId="{6B87BFEB-A63E-6D40-88D3-A6E278844181}" srcId="{7D75F006-9B2C-CD43-BC80-98E30A24A4D0}" destId="{947E7776-7843-5D43-AB10-AFE02CCB1C55}" srcOrd="4" destOrd="0" parTransId="{56084373-2EA2-2A4C-B9FE-8DB6661356F0}" sibTransId="{EFFF8DDE-76BF-2646-A39C-DD4539B6FA32}"/>
    <dgm:cxn modelId="{FA3751AA-3826-8645-8D4B-B645C78EED13}" type="presOf" srcId="{08C2D506-80A8-5C43-8C81-D6D5B7E55F08}" destId="{A22D35D9-2890-504A-85CD-D5B62625CE94}" srcOrd="0" destOrd="0" presId="urn:microsoft.com/office/officeart/2005/8/layout/radial4"/>
    <dgm:cxn modelId="{9FD8027F-F85D-084F-B18C-7EDF9F42D213}" srcId="{78B4F110-5EB0-BF4B-A43C-2813E1FC6EA9}" destId="{1132C945-17AA-B544-A410-54E43BA6E10D}" srcOrd="1" destOrd="0" parTransId="{A5439793-6BE3-814A-8F9B-2FAAF87007A4}" sibTransId="{B7790699-7E8A-CC43-B626-79778430BDA4}"/>
    <dgm:cxn modelId="{C1EEE05D-B3F0-2B47-8D4A-12CC2C5EBF8A}" srcId="{7D75F006-9B2C-CD43-BC80-98E30A24A4D0}" destId="{08C2D506-80A8-5C43-8C81-D6D5B7E55F08}" srcOrd="3" destOrd="0" parTransId="{7EF5C444-4970-AF4B-8304-C3ACAA4477CC}" sibTransId="{EDCCE118-FAA8-834F-9D61-41420DAAA85D}"/>
    <dgm:cxn modelId="{910CD028-B57C-7242-82C9-276510EDAB54}" type="presOf" srcId="{7EF5C444-4970-AF4B-8304-C3ACAA4477CC}" destId="{E85F8CD7-CF21-FD45-B934-3FE960C7F98A}" srcOrd="0" destOrd="0" presId="urn:microsoft.com/office/officeart/2005/8/layout/radial4"/>
    <dgm:cxn modelId="{932A9DC9-FDEB-824E-9E9C-A2F34467E2FD}" type="presOf" srcId="{A88590D6-E438-1049-B96B-EB1AF6FC5590}" destId="{362E5961-F8E7-1A42-B2D9-9ED51B9304BF}" srcOrd="0" destOrd="0" presId="urn:microsoft.com/office/officeart/2005/8/layout/radial4"/>
    <dgm:cxn modelId="{846E07BB-5177-874C-8844-FA8C718C9ED4}" type="presOf" srcId="{AA173784-A3EC-7F4A-BA38-119C73CF249F}" destId="{E62B5900-AF6F-B24C-A8B8-548040250394}" srcOrd="0" destOrd="0" presId="urn:microsoft.com/office/officeart/2005/8/layout/radial4"/>
    <dgm:cxn modelId="{30092598-3964-DF43-9A5B-43AF015FEED4}" type="presOf" srcId="{D89F09AA-24F7-D642-AD1E-07DE4AF03A69}" destId="{8AFD84F3-9003-6C4B-80E2-22CDD89B2CE4}" srcOrd="0" destOrd="0" presId="urn:microsoft.com/office/officeart/2005/8/layout/radial4"/>
    <dgm:cxn modelId="{BAA6C156-89B7-0549-8D4B-58E9F671471D}" type="presOf" srcId="{56084373-2EA2-2A4C-B9FE-8DB6661356F0}" destId="{D85B745C-C860-BE46-86DA-48F1FF2AA5E2}" srcOrd="0" destOrd="0" presId="urn:microsoft.com/office/officeart/2005/8/layout/radial4"/>
    <dgm:cxn modelId="{562B9ED4-B7B6-FE42-BE0D-878BAE7F7695}" srcId="{D89F09AA-24F7-D642-AD1E-07DE4AF03A69}" destId="{DA26A6D3-7FFA-7946-BA75-EBA2524AF84E}" srcOrd="1" destOrd="0" parTransId="{C2BF64EE-9E8E-044F-B629-EDC5DF3DDA53}" sibTransId="{C323B666-1402-C14B-9A51-B35387F6A2E4}"/>
    <dgm:cxn modelId="{A1EC2C88-7A42-D54B-914F-E2AD95D0B35D}" type="presOf" srcId="{99175874-9B84-A84D-8872-D27DCB499642}" destId="{D575DB94-5BA4-8A44-8258-8BDEB20E9A6E}" srcOrd="0" destOrd="0" presId="urn:microsoft.com/office/officeart/2005/8/layout/radial4"/>
    <dgm:cxn modelId="{BD95696F-BE4A-1346-9E11-AFDDFCC27585}" type="presOf" srcId="{DC3AEC19-494D-A14C-A575-6F304489ABA0}" destId="{8EA608EC-D6C6-E142-888B-B3523BC8E0DF}" srcOrd="0" destOrd="0" presId="urn:microsoft.com/office/officeart/2005/8/layout/radial4"/>
    <dgm:cxn modelId="{44D69A8F-CB3E-4E45-8C48-1F0208DD69E2}" srcId="{78B4F110-5EB0-BF4B-A43C-2813E1FC6EA9}" destId="{BE2F2D18-4129-F349-9E75-DD41DC488BC1}" srcOrd="0" destOrd="0" parTransId="{50874069-3E16-AD47-AC12-3F8A707CD66B}" sibTransId="{06FCBB4B-50D1-5E43-9A1A-32CAE26FA551}"/>
    <dgm:cxn modelId="{6C897FE8-2B8A-EC4C-B61E-2895705DB2E9}" srcId="{7D75F006-9B2C-CD43-BC80-98E30A24A4D0}" destId="{D89F09AA-24F7-D642-AD1E-07DE4AF03A69}" srcOrd="2" destOrd="0" parTransId="{84E96B56-8403-5746-A709-3110BFD5D52F}" sibTransId="{B65552D7-2E2B-4146-9DE6-32DB6B27101C}"/>
    <dgm:cxn modelId="{1299ACD5-4B0B-3547-888E-FDBC9686504A}" srcId="{E4E269C8-637B-8D43-B38F-17DAC15B37D6}" destId="{9B81EBA0-4897-E343-8234-C86C8C7F7015}" srcOrd="0" destOrd="0" parTransId="{9FEB623B-B1AA-CD44-9213-91E88FA6B530}" sibTransId="{96A0F144-A5A7-784B-B930-16FAAFE5BC51}"/>
    <dgm:cxn modelId="{7CC4978A-57A9-8245-8F83-00F54E6A69EF}" type="presOf" srcId="{7D75F006-9B2C-CD43-BC80-98E30A24A4D0}" destId="{589840FB-C375-4B42-9A12-4E03C1603E92}" srcOrd="0" destOrd="0" presId="urn:microsoft.com/office/officeart/2005/8/layout/radial4"/>
    <dgm:cxn modelId="{B6122F76-7D13-4248-8582-A1CB2EC134F7}" type="presOf" srcId="{EE2CA79E-8EC6-4B4F-9750-C86159CF5833}" destId="{A7ABCFE7-8F30-2F42-AFD6-BC26B11077B0}" srcOrd="0" destOrd="0" presId="urn:microsoft.com/office/officeart/2005/8/layout/radial4"/>
    <dgm:cxn modelId="{20ADAFA3-1B08-B44E-8ED9-8BC3FBD5E6C5}" type="presOf" srcId="{DA26A6D3-7FFA-7946-BA75-EBA2524AF84E}" destId="{8AFD84F3-9003-6C4B-80E2-22CDD89B2CE4}" srcOrd="0" destOrd="2" presId="urn:microsoft.com/office/officeart/2005/8/layout/radial4"/>
    <dgm:cxn modelId="{D76C42A7-50D3-C34A-9B65-3B76145FE44E}" srcId="{7D75F006-9B2C-CD43-BC80-98E30A24A4D0}" destId="{E4E269C8-637B-8D43-B38F-17DAC15B37D6}" srcOrd="1" destOrd="0" parTransId="{EE2CA79E-8EC6-4B4F-9750-C86159CF5833}" sibTransId="{3E7E9B9E-935F-2D43-B52F-2D09BDD92F1F}"/>
    <dgm:cxn modelId="{893873E1-83BB-9C4A-87F5-BA8B3B72FD18}" type="presParOf" srcId="{8EA608EC-D6C6-E142-888B-B3523BC8E0DF}" destId="{589840FB-C375-4B42-9A12-4E03C1603E92}" srcOrd="0" destOrd="0" presId="urn:microsoft.com/office/officeart/2005/8/layout/radial4"/>
    <dgm:cxn modelId="{2FBF8E32-9006-AE46-833C-6F218B82D6DD}" type="presParOf" srcId="{8EA608EC-D6C6-E142-888B-B3523BC8E0DF}" destId="{E62B5900-AF6F-B24C-A8B8-548040250394}" srcOrd="1" destOrd="0" presId="urn:microsoft.com/office/officeart/2005/8/layout/radial4"/>
    <dgm:cxn modelId="{4B4C1D92-7D6D-0842-B20C-B39418F09157}" type="presParOf" srcId="{8EA608EC-D6C6-E142-888B-B3523BC8E0DF}" destId="{71BBECE2-1CCE-5644-A1F0-3BD0877E85B4}" srcOrd="2" destOrd="0" presId="urn:microsoft.com/office/officeart/2005/8/layout/radial4"/>
    <dgm:cxn modelId="{AE3A278C-D94F-4E4B-BBA9-780B23A05EAD}" type="presParOf" srcId="{8EA608EC-D6C6-E142-888B-B3523BC8E0DF}" destId="{A7ABCFE7-8F30-2F42-AFD6-BC26B11077B0}" srcOrd="3" destOrd="0" presId="urn:microsoft.com/office/officeart/2005/8/layout/radial4"/>
    <dgm:cxn modelId="{F95AFC7B-CA1B-774C-B2C6-89A2BBA34E24}" type="presParOf" srcId="{8EA608EC-D6C6-E142-888B-B3523BC8E0DF}" destId="{70EB2410-3246-1544-AD89-20E5CDA7F891}" srcOrd="4" destOrd="0" presId="urn:microsoft.com/office/officeart/2005/8/layout/radial4"/>
    <dgm:cxn modelId="{67796EC1-8D63-EF48-AE3D-0663FA8EFD78}" type="presParOf" srcId="{8EA608EC-D6C6-E142-888B-B3523BC8E0DF}" destId="{45F267BE-CA9F-7A42-8E5E-CB2BE08ACB46}" srcOrd="5" destOrd="0" presId="urn:microsoft.com/office/officeart/2005/8/layout/radial4"/>
    <dgm:cxn modelId="{D02DF0EC-A30B-7A42-8D50-4AF8DF76B5EC}" type="presParOf" srcId="{8EA608EC-D6C6-E142-888B-B3523BC8E0DF}" destId="{8AFD84F3-9003-6C4B-80E2-22CDD89B2CE4}" srcOrd="6" destOrd="0" presId="urn:microsoft.com/office/officeart/2005/8/layout/radial4"/>
    <dgm:cxn modelId="{DF619C21-5DD5-7648-B5C8-D0926F704312}" type="presParOf" srcId="{8EA608EC-D6C6-E142-888B-B3523BC8E0DF}" destId="{E85F8CD7-CF21-FD45-B934-3FE960C7F98A}" srcOrd="7" destOrd="0" presId="urn:microsoft.com/office/officeart/2005/8/layout/radial4"/>
    <dgm:cxn modelId="{6DFB59FB-CF3E-3F48-80C2-104CADE4CF93}" type="presParOf" srcId="{8EA608EC-D6C6-E142-888B-B3523BC8E0DF}" destId="{A22D35D9-2890-504A-85CD-D5B62625CE94}" srcOrd="8" destOrd="0" presId="urn:microsoft.com/office/officeart/2005/8/layout/radial4"/>
    <dgm:cxn modelId="{A47F486E-A8E9-3846-809E-9FD297113558}" type="presParOf" srcId="{8EA608EC-D6C6-E142-888B-B3523BC8E0DF}" destId="{D85B745C-C860-BE46-86DA-48F1FF2AA5E2}" srcOrd="9" destOrd="0" presId="urn:microsoft.com/office/officeart/2005/8/layout/radial4"/>
    <dgm:cxn modelId="{B9A1F704-DF0F-F549-A283-CB5A2F4721BD}" type="presParOf" srcId="{8EA608EC-D6C6-E142-888B-B3523BC8E0DF}" destId="{4B84E441-63D4-AA4B-B46B-6441E2285FB1}" srcOrd="10" destOrd="0" presId="urn:microsoft.com/office/officeart/2005/8/layout/radial4"/>
    <dgm:cxn modelId="{B2F50689-A212-4A4C-9E88-97EEBD4DE74D}" type="presParOf" srcId="{8EA608EC-D6C6-E142-888B-B3523BC8E0DF}" destId="{362E5961-F8E7-1A42-B2D9-9ED51B9304BF}" srcOrd="11" destOrd="0" presId="urn:microsoft.com/office/officeart/2005/8/layout/radial4"/>
    <dgm:cxn modelId="{50FFD84A-A52C-864A-8633-D90DB321FD81}" type="presParOf" srcId="{8EA608EC-D6C6-E142-888B-B3523BC8E0DF}" destId="{D575DB94-5BA4-8A44-8258-8BDEB20E9A6E}" srcOrd="12" destOrd="0" presId="urn:microsoft.com/office/officeart/2005/8/layout/radial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EF1602E-C303-DA40-9352-B4A4B7E47824}" type="doc">
      <dgm:prSet loTypeId="urn:microsoft.com/office/officeart/2005/8/layout/venn1" loCatId="relationship" qsTypeId="urn:microsoft.com/office/officeart/2005/8/quickstyle/simple4" qsCatId="simple" csTypeId="urn:microsoft.com/office/officeart/2005/8/colors/accent1_2" csCatId="accent1" phldr="1"/>
      <dgm:spPr/>
      <dgm:t>
        <a:bodyPr/>
        <a:lstStyle/>
        <a:p>
          <a:endParaRPr lang="en-US"/>
        </a:p>
      </dgm:t>
    </dgm:pt>
    <dgm:pt modelId="{C78DE1E7-58DB-BD49-8690-B6ABCD839A4A}">
      <dgm:prSet phldrT="[Text]"/>
      <dgm:spPr>
        <a:solidFill>
          <a:schemeClr val="bg1"/>
        </a:solidFill>
        <a:ln>
          <a:solidFill>
            <a:schemeClr val="accent1"/>
          </a:solidFill>
        </a:ln>
      </dgm:spPr>
      <dgm:t>
        <a:bodyPr/>
        <a:lstStyle/>
        <a:p>
          <a:r>
            <a:rPr lang="en-AU" dirty="0" smtClean="0"/>
            <a:t>Security Parameters Index (SPI)</a:t>
          </a:r>
          <a:endParaRPr lang="en-US" dirty="0"/>
        </a:p>
      </dgm:t>
    </dgm:pt>
    <dgm:pt modelId="{398A5D96-C781-454E-90AF-A01AD42673A5}" cxnId="{937D7F5D-BD57-5946-AEFD-EDEF647345DC}" type="parTrans">
      <dgm:prSet/>
      <dgm:spPr/>
      <dgm:t>
        <a:bodyPr/>
        <a:lstStyle/>
        <a:p>
          <a:endParaRPr lang="en-US"/>
        </a:p>
      </dgm:t>
    </dgm:pt>
    <dgm:pt modelId="{E30791F8-9D82-094B-A936-78095DCA1C32}" cxnId="{937D7F5D-BD57-5946-AEFD-EDEF647345DC}" type="sibTrans">
      <dgm:prSet/>
      <dgm:spPr/>
      <dgm:t>
        <a:bodyPr/>
        <a:lstStyle/>
        <a:p>
          <a:endParaRPr lang="en-US"/>
        </a:p>
      </dgm:t>
    </dgm:pt>
    <dgm:pt modelId="{2E53BC76-E6BC-A34E-9DDC-779830C582F7}">
      <dgm:prSet/>
      <dgm:spPr>
        <a:solidFill>
          <a:schemeClr val="bg1"/>
        </a:solidFill>
        <a:ln>
          <a:solidFill>
            <a:schemeClr val="accent1"/>
          </a:solidFill>
        </a:ln>
      </dgm:spPr>
      <dgm:t>
        <a:bodyPr/>
        <a:lstStyle/>
        <a:p>
          <a:r>
            <a:rPr lang="en-AU" dirty="0" smtClean="0"/>
            <a:t>A 32-bit unsigned integer assigned to this SA and having local significance only</a:t>
          </a:r>
        </a:p>
      </dgm:t>
    </dgm:pt>
    <dgm:pt modelId="{39A9269E-DE67-AE4C-ABFA-AF00E5F41684}" cxnId="{A58DCF09-8E26-584D-9B06-70FC48166160}" type="parTrans">
      <dgm:prSet/>
      <dgm:spPr/>
      <dgm:t>
        <a:bodyPr/>
        <a:lstStyle/>
        <a:p>
          <a:endParaRPr lang="en-US"/>
        </a:p>
      </dgm:t>
    </dgm:pt>
    <dgm:pt modelId="{A3F904F6-6E2C-6844-B3D7-CE148FC0AA88}" cxnId="{A58DCF09-8E26-584D-9B06-70FC48166160}" type="sibTrans">
      <dgm:prSet/>
      <dgm:spPr/>
      <dgm:t>
        <a:bodyPr/>
        <a:lstStyle/>
        <a:p>
          <a:endParaRPr lang="en-US"/>
        </a:p>
      </dgm:t>
    </dgm:pt>
    <dgm:pt modelId="{62B68D2F-FEC9-584F-86EB-34ED3A5604D2}">
      <dgm:prSet/>
      <dgm:spPr>
        <a:solidFill>
          <a:schemeClr val="bg1"/>
        </a:solidFill>
        <a:ln>
          <a:solidFill>
            <a:schemeClr val="accent1"/>
          </a:solidFill>
        </a:ln>
      </dgm:spPr>
      <dgm:t>
        <a:bodyPr/>
        <a:lstStyle/>
        <a:p>
          <a:r>
            <a:rPr lang="en-AU" dirty="0" smtClean="0"/>
            <a:t>IP Destination Address</a:t>
          </a:r>
        </a:p>
      </dgm:t>
    </dgm:pt>
    <dgm:pt modelId="{2724F0B2-AA67-704C-A3DB-14F7792FF14B}" cxnId="{DD8C4CCC-9561-D84B-8234-B11B0240FF06}" type="parTrans">
      <dgm:prSet/>
      <dgm:spPr/>
      <dgm:t>
        <a:bodyPr/>
        <a:lstStyle/>
        <a:p>
          <a:endParaRPr lang="en-US"/>
        </a:p>
      </dgm:t>
    </dgm:pt>
    <dgm:pt modelId="{770D3949-7843-434A-A225-13A29A2EA8B1}" cxnId="{DD8C4CCC-9561-D84B-8234-B11B0240FF06}" type="sibTrans">
      <dgm:prSet/>
      <dgm:spPr/>
      <dgm:t>
        <a:bodyPr/>
        <a:lstStyle/>
        <a:p>
          <a:endParaRPr lang="en-US"/>
        </a:p>
      </dgm:t>
    </dgm:pt>
    <dgm:pt modelId="{14E6B954-9DE3-484A-99B3-13CC21ED2D59}">
      <dgm:prSet/>
      <dgm:spPr>
        <a:solidFill>
          <a:schemeClr val="bg1"/>
        </a:solidFill>
        <a:ln>
          <a:solidFill>
            <a:schemeClr val="accent1"/>
          </a:solidFill>
        </a:ln>
      </dgm:spPr>
      <dgm:t>
        <a:bodyPr/>
        <a:lstStyle/>
        <a:p>
          <a:r>
            <a:rPr lang="en-AU" dirty="0" smtClean="0"/>
            <a:t>Address of the destination endpoint of the SA, which may be an end-user system or a network system such as a firewall or router</a:t>
          </a:r>
        </a:p>
      </dgm:t>
    </dgm:pt>
    <dgm:pt modelId="{09B9FC95-01D5-5C4A-84E9-7A507E1D1B02}" cxnId="{0A992FA7-6A4B-3F4C-902E-F37EFD1B3DD6}" type="parTrans">
      <dgm:prSet/>
      <dgm:spPr/>
      <dgm:t>
        <a:bodyPr/>
        <a:lstStyle/>
        <a:p>
          <a:endParaRPr lang="en-US"/>
        </a:p>
      </dgm:t>
    </dgm:pt>
    <dgm:pt modelId="{2130D0A5-AEF0-7F42-9618-A7F2FC44D153}" cxnId="{0A992FA7-6A4B-3F4C-902E-F37EFD1B3DD6}" type="sibTrans">
      <dgm:prSet/>
      <dgm:spPr/>
      <dgm:t>
        <a:bodyPr/>
        <a:lstStyle/>
        <a:p>
          <a:endParaRPr lang="en-US"/>
        </a:p>
      </dgm:t>
    </dgm:pt>
    <dgm:pt modelId="{AA8F9F2F-4B70-6143-BB7C-FFCE1818F997}">
      <dgm:prSet/>
      <dgm:spPr>
        <a:solidFill>
          <a:schemeClr val="bg1"/>
        </a:solidFill>
        <a:ln>
          <a:solidFill>
            <a:schemeClr val="accent1"/>
          </a:solidFill>
        </a:ln>
      </dgm:spPr>
      <dgm:t>
        <a:bodyPr/>
        <a:lstStyle/>
        <a:p>
          <a:r>
            <a:rPr lang="en-AU" dirty="0" smtClean="0"/>
            <a:t>Security protocol identifier</a:t>
          </a:r>
        </a:p>
      </dgm:t>
    </dgm:pt>
    <dgm:pt modelId="{49AB83FE-F3AF-2145-8640-C0174DF53F50}" cxnId="{02DEC540-FB28-5242-A1A2-164BE1A93956}" type="parTrans">
      <dgm:prSet/>
      <dgm:spPr/>
      <dgm:t>
        <a:bodyPr/>
        <a:lstStyle/>
        <a:p>
          <a:endParaRPr lang="en-US"/>
        </a:p>
      </dgm:t>
    </dgm:pt>
    <dgm:pt modelId="{3B6D5E2C-AAED-444F-8229-F474199E8D33}" cxnId="{02DEC540-FB28-5242-A1A2-164BE1A93956}" type="sibTrans">
      <dgm:prSet/>
      <dgm:spPr/>
      <dgm:t>
        <a:bodyPr/>
        <a:lstStyle/>
        <a:p>
          <a:endParaRPr lang="en-US"/>
        </a:p>
      </dgm:t>
    </dgm:pt>
    <dgm:pt modelId="{077A1FD4-16BF-114B-A4F4-3A555E09039E}">
      <dgm:prSet/>
      <dgm:spPr>
        <a:solidFill>
          <a:schemeClr val="bg1"/>
        </a:solidFill>
        <a:ln>
          <a:solidFill>
            <a:schemeClr val="accent1"/>
          </a:solidFill>
        </a:ln>
      </dgm:spPr>
      <dgm:t>
        <a:bodyPr/>
        <a:lstStyle/>
        <a:p>
          <a:r>
            <a:rPr lang="en-AU" dirty="0" smtClean="0"/>
            <a:t>Indicates whether the association is an AH or ESP security association</a:t>
          </a:r>
        </a:p>
      </dgm:t>
    </dgm:pt>
    <dgm:pt modelId="{F3F09168-6956-3040-BAC8-0D66E2037D27}" cxnId="{4AED85F9-A939-C44C-AC5E-7FC3B9A4EB53}" type="parTrans">
      <dgm:prSet/>
      <dgm:spPr/>
      <dgm:t>
        <a:bodyPr/>
        <a:lstStyle/>
        <a:p>
          <a:endParaRPr lang="en-US"/>
        </a:p>
      </dgm:t>
    </dgm:pt>
    <dgm:pt modelId="{C5AEA8B8-031D-4D4E-80E6-AF5D19EE3082}" cxnId="{4AED85F9-A939-C44C-AC5E-7FC3B9A4EB53}" type="sibTrans">
      <dgm:prSet/>
      <dgm:spPr/>
      <dgm:t>
        <a:bodyPr/>
        <a:lstStyle/>
        <a:p>
          <a:endParaRPr lang="en-US"/>
        </a:p>
      </dgm:t>
    </dgm:pt>
    <dgm:pt modelId="{050453FE-36C4-CC46-BA4C-E0BB79F72323}" type="pres">
      <dgm:prSet presAssocID="{1EF1602E-C303-DA40-9352-B4A4B7E47824}" presName="compositeShape" presStyleCnt="0">
        <dgm:presLayoutVars>
          <dgm:chMax val="7"/>
          <dgm:dir/>
          <dgm:resizeHandles val="exact"/>
        </dgm:presLayoutVars>
      </dgm:prSet>
      <dgm:spPr/>
      <dgm:t>
        <a:bodyPr/>
        <a:lstStyle/>
        <a:p>
          <a:endParaRPr lang="en-US"/>
        </a:p>
      </dgm:t>
    </dgm:pt>
    <dgm:pt modelId="{415A2390-973D-8B47-8B9D-6F29CA4AFC57}" type="pres">
      <dgm:prSet presAssocID="{C78DE1E7-58DB-BD49-8690-B6ABCD839A4A}" presName="circ1" presStyleLbl="vennNode1" presStyleIdx="0" presStyleCnt="3"/>
      <dgm:spPr/>
      <dgm:t>
        <a:bodyPr/>
        <a:lstStyle/>
        <a:p>
          <a:endParaRPr lang="en-US"/>
        </a:p>
      </dgm:t>
    </dgm:pt>
    <dgm:pt modelId="{5521CFCD-58E6-EB47-9CCC-E26AC69BAF47}" type="pres">
      <dgm:prSet presAssocID="{C78DE1E7-58DB-BD49-8690-B6ABCD839A4A}" presName="circ1Tx" presStyleLbl="revTx" presStyleIdx="0" presStyleCnt="0">
        <dgm:presLayoutVars>
          <dgm:chMax val="0"/>
          <dgm:chPref val="0"/>
          <dgm:bulletEnabled val="1"/>
        </dgm:presLayoutVars>
      </dgm:prSet>
      <dgm:spPr/>
      <dgm:t>
        <a:bodyPr/>
        <a:lstStyle/>
        <a:p>
          <a:endParaRPr lang="en-US"/>
        </a:p>
      </dgm:t>
    </dgm:pt>
    <dgm:pt modelId="{CF3F18DD-5263-1940-B599-27C89DC3F298}" type="pres">
      <dgm:prSet presAssocID="{62B68D2F-FEC9-584F-86EB-34ED3A5604D2}" presName="circ2" presStyleLbl="vennNode1" presStyleIdx="1" presStyleCnt="3"/>
      <dgm:spPr/>
      <dgm:t>
        <a:bodyPr/>
        <a:lstStyle/>
        <a:p>
          <a:endParaRPr lang="en-US"/>
        </a:p>
      </dgm:t>
    </dgm:pt>
    <dgm:pt modelId="{1B9980DB-A5D2-1242-8808-7910E8348AED}" type="pres">
      <dgm:prSet presAssocID="{62B68D2F-FEC9-584F-86EB-34ED3A5604D2}" presName="circ2Tx" presStyleLbl="revTx" presStyleIdx="0" presStyleCnt="0">
        <dgm:presLayoutVars>
          <dgm:chMax val="0"/>
          <dgm:chPref val="0"/>
          <dgm:bulletEnabled val="1"/>
        </dgm:presLayoutVars>
      </dgm:prSet>
      <dgm:spPr/>
      <dgm:t>
        <a:bodyPr/>
        <a:lstStyle/>
        <a:p>
          <a:endParaRPr lang="en-US"/>
        </a:p>
      </dgm:t>
    </dgm:pt>
    <dgm:pt modelId="{6CEAEDBC-7DA9-9545-A749-5CA81761779C}" type="pres">
      <dgm:prSet presAssocID="{AA8F9F2F-4B70-6143-BB7C-FFCE1818F997}" presName="circ3" presStyleLbl="vennNode1" presStyleIdx="2" presStyleCnt="3"/>
      <dgm:spPr/>
      <dgm:t>
        <a:bodyPr/>
        <a:lstStyle/>
        <a:p>
          <a:endParaRPr lang="en-US"/>
        </a:p>
      </dgm:t>
    </dgm:pt>
    <dgm:pt modelId="{A5FC5527-58DB-304C-AE5A-7AF087FE0383}" type="pres">
      <dgm:prSet presAssocID="{AA8F9F2F-4B70-6143-BB7C-FFCE1818F997}" presName="circ3Tx" presStyleLbl="revTx" presStyleIdx="0" presStyleCnt="0">
        <dgm:presLayoutVars>
          <dgm:chMax val="0"/>
          <dgm:chPref val="0"/>
          <dgm:bulletEnabled val="1"/>
        </dgm:presLayoutVars>
      </dgm:prSet>
      <dgm:spPr/>
      <dgm:t>
        <a:bodyPr/>
        <a:lstStyle/>
        <a:p>
          <a:endParaRPr lang="en-US"/>
        </a:p>
      </dgm:t>
    </dgm:pt>
  </dgm:ptLst>
  <dgm:cxnLst>
    <dgm:cxn modelId="{DD8C4CCC-9561-D84B-8234-B11B0240FF06}" srcId="{1EF1602E-C303-DA40-9352-B4A4B7E47824}" destId="{62B68D2F-FEC9-584F-86EB-34ED3A5604D2}" srcOrd="1" destOrd="0" parTransId="{2724F0B2-AA67-704C-A3DB-14F7792FF14B}" sibTransId="{770D3949-7843-434A-A225-13A29A2EA8B1}"/>
    <dgm:cxn modelId="{1EADE7A0-85AF-2546-B656-E0ED74422B9E}" type="presOf" srcId="{2E53BC76-E6BC-A34E-9DDC-779830C582F7}" destId="{415A2390-973D-8B47-8B9D-6F29CA4AFC57}" srcOrd="0" destOrd="1" presId="urn:microsoft.com/office/officeart/2005/8/layout/venn1"/>
    <dgm:cxn modelId="{0A992FA7-6A4B-3F4C-902E-F37EFD1B3DD6}" srcId="{62B68D2F-FEC9-584F-86EB-34ED3A5604D2}" destId="{14E6B954-9DE3-484A-99B3-13CC21ED2D59}" srcOrd="0" destOrd="0" parTransId="{09B9FC95-01D5-5C4A-84E9-7A507E1D1B02}" sibTransId="{2130D0A5-AEF0-7F42-9618-A7F2FC44D153}"/>
    <dgm:cxn modelId="{937D7F5D-BD57-5946-AEFD-EDEF647345DC}" srcId="{1EF1602E-C303-DA40-9352-B4A4B7E47824}" destId="{C78DE1E7-58DB-BD49-8690-B6ABCD839A4A}" srcOrd="0" destOrd="0" parTransId="{398A5D96-C781-454E-90AF-A01AD42673A5}" sibTransId="{E30791F8-9D82-094B-A936-78095DCA1C32}"/>
    <dgm:cxn modelId="{60BE6333-9AA7-3D4D-9B3C-5B0EB92D7DE6}" type="presOf" srcId="{14E6B954-9DE3-484A-99B3-13CC21ED2D59}" destId="{1B9980DB-A5D2-1242-8808-7910E8348AED}" srcOrd="1" destOrd="1" presId="urn:microsoft.com/office/officeart/2005/8/layout/venn1"/>
    <dgm:cxn modelId="{A58DCF09-8E26-584D-9B06-70FC48166160}" srcId="{C78DE1E7-58DB-BD49-8690-B6ABCD839A4A}" destId="{2E53BC76-E6BC-A34E-9DDC-779830C582F7}" srcOrd="0" destOrd="0" parTransId="{39A9269E-DE67-AE4C-ABFA-AF00E5F41684}" sibTransId="{A3F904F6-6E2C-6844-B3D7-CE148FC0AA88}"/>
    <dgm:cxn modelId="{96FEB4C1-E470-724A-B502-5AA9E34AC402}" type="presOf" srcId="{C78DE1E7-58DB-BD49-8690-B6ABCD839A4A}" destId="{415A2390-973D-8B47-8B9D-6F29CA4AFC57}" srcOrd="0" destOrd="0" presId="urn:microsoft.com/office/officeart/2005/8/layout/venn1"/>
    <dgm:cxn modelId="{FEC2CACE-A3D4-A641-9588-B9E4E998FF2B}" type="presOf" srcId="{62B68D2F-FEC9-584F-86EB-34ED3A5604D2}" destId="{CF3F18DD-5263-1940-B599-27C89DC3F298}" srcOrd="0" destOrd="0" presId="urn:microsoft.com/office/officeart/2005/8/layout/venn1"/>
    <dgm:cxn modelId="{502B44B6-FF40-294E-BDD7-FD11E70E1EC5}" type="presOf" srcId="{077A1FD4-16BF-114B-A4F4-3A555E09039E}" destId="{A5FC5527-58DB-304C-AE5A-7AF087FE0383}" srcOrd="1" destOrd="1" presId="urn:microsoft.com/office/officeart/2005/8/layout/venn1"/>
    <dgm:cxn modelId="{BD48C5F9-F399-D640-AD04-49A4ED6203D7}" type="presOf" srcId="{077A1FD4-16BF-114B-A4F4-3A555E09039E}" destId="{6CEAEDBC-7DA9-9545-A749-5CA81761779C}" srcOrd="0" destOrd="1" presId="urn:microsoft.com/office/officeart/2005/8/layout/venn1"/>
    <dgm:cxn modelId="{81082C07-4365-3946-9EC2-5F427AA3812D}" type="presOf" srcId="{C78DE1E7-58DB-BD49-8690-B6ABCD839A4A}" destId="{5521CFCD-58E6-EB47-9CCC-E26AC69BAF47}" srcOrd="1" destOrd="0" presId="urn:microsoft.com/office/officeart/2005/8/layout/venn1"/>
    <dgm:cxn modelId="{3606584F-BAF3-4C47-9BC7-FD6D1676ADBE}" type="presOf" srcId="{AA8F9F2F-4B70-6143-BB7C-FFCE1818F997}" destId="{6CEAEDBC-7DA9-9545-A749-5CA81761779C}" srcOrd="0" destOrd="0" presId="urn:microsoft.com/office/officeart/2005/8/layout/venn1"/>
    <dgm:cxn modelId="{C1468508-E4DC-734A-8215-33348D4D9955}" type="presOf" srcId="{AA8F9F2F-4B70-6143-BB7C-FFCE1818F997}" destId="{A5FC5527-58DB-304C-AE5A-7AF087FE0383}" srcOrd="1" destOrd="0" presId="urn:microsoft.com/office/officeart/2005/8/layout/venn1"/>
    <dgm:cxn modelId="{02DEC540-FB28-5242-A1A2-164BE1A93956}" srcId="{1EF1602E-C303-DA40-9352-B4A4B7E47824}" destId="{AA8F9F2F-4B70-6143-BB7C-FFCE1818F997}" srcOrd="2" destOrd="0" parTransId="{49AB83FE-F3AF-2145-8640-C0174DF53F50}" sibTransId="{3B6D5E2C-AAED-444F-8229-F474199E8D33}"/>
    <dgm:cxn modelId="{4AED85F9-A939-C44C-AC5E-7FC3B9A4EB53}" srcId="{AA8F9F2F-4B70-6143-BB7C-FFCE1818F997}" destId="{077A1FD4-16BF-114B-A4F4-3A555E09039E}" srcOrd="0" destOrd="0" parTransId="{F3F09168-6956-3040-BAC8-0D66E2037D27}" sibTransId="{C5AEA8B8-031D-4D4E-80E6-AF5D19EE3082}"/>
    <dgm:cxn modelId="{75C87F27-E672-F14A-A03A-B38E878F9D46}" type="presOf" srcId="{62B68D2F-FEC9-584F-86EB-34ED3A5604D2}" destId="{1B9980DB-A5D2-1242-8808-7910E8348AED}" srcOrd="1" destOrd="0" presId="urn:microsoft.com/office/officeart/2005/8/layout/venn1"/>
    <dgm:cxn modelId="{CE5929B5-151C-E64A-943E-4BFF8AE8F7C1}" type="presOf" srcId="{1EF1602E-C303-DA40-9352-B4A4B7E47824}" destId="{050453FE-36C4-CC46-BA4C-E0BB79F72323}" srcOrd="0" destOrd="0" presId="urn:microsoft.com/office/officeart/2005/8/layout/venn1"/>
    <dgm:cxn modelId="{B6443795-9D41-6341-96C7-24DD861E4F00}" type="presOf" srcId="{14E6B954-9DE3-484A-99B3-13CC21ED2D59}" destId="{CF3F18DD-5263-1940-B599-27C89DC3F298}" srcOrd="0" destOrd="1" presId="urn:microsoft.com/office/officeart/2005/8/layout/venn1"/>
    <dgm:cxn modelId="{6ACB8EDC-6D98-9942-82E9-10B8FB0DFAFA}" type="presOf" srcId="{2E53BC76-E6BC-A34E-9DDC-779830C582F7}" destId="{5521CFCD-58E6-EB47-9CCC-E26AC69BAF47}" srcOrd="1" destOrd="1" presId="urn:microsoft.com/office/officeart/2005/8/layout/venn1"/>
    <dgm:cxn modelId="{AEBA87AB-AEA3-0549-9E43-8D04BDCFC6F0}" type="presParOf" srcId="{050453FE-36C4-CC46-BA4C-E0BB79F72323}" destId="{415A2390-973D-8B47-8B9D-6F29CA4AFC57}" srcOrd="0" destOrd="0" presId="urn:microsoft.com/office/officeart/2005/8/layout/venn1"/>
    <dgm:cxn modelId="{C654357B-1EBE-A94D-8166-83797C37D53D}" type="presParOf" srcId="{050453FE-36C4-CC46-BA4C-E0BB79F72323}" destId="{5521CFCD-58E6-EB47-9CCC-E26AC69BAF47}" srcOrd="1" destOrd="0" presId="urn:microsoft.com/office/officeart/2005/8/layout/venn1"/>
    <dgm:cxn modelId="{51B7EE04-BB0B-1040-9052-D07ADB7B68AC}" type="presParOf" srcId="{050453FE-36C4-CC46-BA4C-E0BB79F72323}" destId="{CF3F18DD-5263-1940-B599-27C89DC3F298}" srcOrd="2" destOrd="0" presId="urn:microsoft.com/office/officeart/2005/8/layout/venn1"/>
    <dgm:cxn modelId="{3ECF4914-9738-3B4C-A0E4-29FB4435C450}" type="presParOf" srcId="{050453FE-36C4-CC46-BA4C-E0BB79F72323}" destId="{1B9980DB-A5D2-1242-8808-7910E8348AED}" srcOrd="3" destOrd="0" presId="urn:microsoft.com/office/officeart/2005/8/layout/venn1"/>
    <dgm:cxn modelId="{824DC5C4-D1FD-E64F-BD81-CD832D538C39}" type="presParOf" srcId="{050453FE-36C4-CC46-BA4C-E0BB79F72323}" destId="{6CEAEDBC-7DA9-9545-A749-5CA81761779C}" srcOrd="4" destOrd="0" presId="urn:microsoft.com/office/officeart/2005/8/layout/venn1"/>
    <dgm:cxn modelId="{3A7F9F82-367E-E745-BCD2-4711FD6E0F0B}" type="presParOf" srcId="{050453FE-36C4-CC46-BA4C-E0BB79F72323}" destId="{A5FC5527-58DB-304C-AE5A-7AF087FE0383}" srcOrd="5" destOrd="0" presId="urn:microsoft.com/office/officeart/2005/8/layout/ven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D66DD5-D57F-2245-8B75-19099B2795AE}"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8235030C-DEF0-A44B-ACE7-97612A552CDB}">
      <dgm:prSet phldrT="[Text]" custT="1"/>
      <dgm:spPr>
        <a:ln>
          <a:solidFill>
            <a:schemeClr val="tx1"/>
          </a:solidFill>
        </a:ln>
      </dgm:spPr>
      <dgm:t>
        <a:bodyPr/>
        <a:lstStyle/>
        <a:p>
          <a:r>
            <a:rPr lang="en-US" sz="1800" b="1" i="0" dirty="0" smtClean="0"/>
            <a:t>Remote IP address</a:t>
          </a:r>
          <a:endParaRPr lang="en-US" sz="1800" b="1" i="0" dirty="0"/>
        </a:p>
      </dgm:t>
    </dgm:pt>
    <dgm:pt modelId="{7D7CED8C-E84E-6948-A81F-5335B318BD88}" cxnId="{E0F3C942-17DE-8941-94A9-4D3E3995CB32}" type="parTrans">
      <dgm:prSet/>
      <dgm:spPr/>
      <dgm:t>
        <a:bodyPr/>
        <a:lstStyle/>
        <a:p>
          <a:endParaRPr lang="en-US"/>
        </a:p>
      </dgm:t>
    </dgm:pt>
    <dgm:pt modelId="{6108671C-70CC-2C40-83D8-75B076C87451}" cxnId="{E0F3C942-17DE-8941-94A9-4D3E3995CB32}" type="sibTrans">
      <dgm:prSet/>
      <dgm:spPr/>
      <dgm:t>
        <a:bodyPr/>
        <a:lstStyle/>
        <a:p>
          <a:endParaRPr lang="en-US"/>
        </a:p>
      </dgm:t>
    </dgm:pt>
    <dgm:pt modelId="{01E87994-0519-9A4B-94FA-690F830550BF}">
      <dgm:prSet custT="1"/>
      <dgm:spPr>
        <a:ln>
          <a:solidFill>
            <a:schemeClr val="tx1"/>
          </a:solidFill>
        </a:ln>
      </dgm:spPr>
      <dgm:t>
        <a:bodyPr/>
        <a:lstStyle/>
        <a:p>
          <a:r>
            <a:rPr lang="en-US" sz="1300" b="1" i="0" dirty="0" smtClean="0"/>
            <a:t>This may be a single IP address, an enumerated list or range of addresses, or a wildcard (mask) address</a:t>
          </a:r>
        </a:p>
      </dgm:t>
    </dgm:pt>
    <dgm:pt modelId="{ED8F6C89-4085-9344-8272-7CA558C693F3}" cxnId="{BF61E5B1-DB2A-8B4D-B02E-836E2F04228C}" type="parTrans">
      <dgm:prSet/>
      <dgm:spPr/>
      <dgm:t>
        <a:bodyPr/>
        <a:lstStyle/>
        <a:p>
          <a:endParaRPr lang="en-US"/>
        </a:p>
      </dgm:t>
    </dgm:pt>
    <dgm:pt modelId="{99D3A389-0DB1-7E43-BCD0-F15C48421277}" cxnId="{BF61E5B1-DB2A-8B4D-B02E-836E2F04228C}" type="sibTrans">
      <dgm:prSet/>
      <dgm:spPr/>
      <dgm:t>
        <a:bodyPr/>
        <a:lstStyle/>
        <a:p>
          <a:endParaRPr lang="en-US"/>
        </a:p>
      </dgm:t>
    </dgm:pt>
    <dgm:pt modelId="{839B8A17-C0E9-8C41-8FDE-87D579F7EBB3}">
      <dgm:prSet custT="1"/>
      <dgm:spPr>
        <a:ln>
          <a:solidFill>
            <a:schemeClr val="tx1"/>
          </a:solidFill>
        </a:ln>
      </dgm:spPr>
      <dgm:t>
        <a:bodyPr/>
        <a:lstStyle/>
        <a:p>
          <a:r>
            <a:rPr lang="en-US" sz="1300" b="1" i="0" dirty="0" smtClean="0"/>
            <a:t>The latter two are required to support more than one destination system sharing the same SA</a:t>
          </a:r>
        </a:p>
      </dgm:t>
    </dgm:pt>
    <dgm:pt modelId="{DF0F911E-F26E-BB41-8C2C-07930ED45352}" cxnId="{28509068-1065-444C-B4DB-5D02EE37011E}" type="parTrans">
      <dgm:prSet/>
      <dgm:spPr/>
      <dgm:t>
        <a:bodyPr/>
        <a:lstStyle/>
        <a:p>
          <a:endParaRPr lang="en-US"/>
        </a:p>
      </dgm:t>
    </dgm:pt>
    <dgm:pt modelId="{2A53D76F-C330-8647-9815-2E24D0FA5E04}" cxnId="{28509068-1065-444C-B4DB-5D02EE37011E}" type="sibTrans">
      <dgm:prSet/>
      <dgm:spPr/>
      <dgm:t>
        <a:bodyPr/>
        <a:lstStyle/>
        <a:p>
          <a:endParaRPr lang="en-US"/>
        </a:p>
      </dgm:t>
    </dgm:pt>
    <dgm:pt modelId="{1E91B2C6-366D-224F-95D3-1C325E62BE36}">
      <dgm:prSet custT="1"/>
      <dgm:spPr>
        <a:ln>
          <a:solidFill>
            <a:schemeClr val="tx1"/>
          </a:solidFill>
        </a:ln>
      </dgm:spPr>
      <dgm:t>
        <a:bodyPr/>
        <a:lstStyle/>
        <a:p>
          <a:r>
            <a:rPr lang="en-US" sz="1800" b="1" i="0" dirty="0" smtClean="0"/>
            <a:t>Local IP address</a:t>
          </a:r>
        </a:p>
      </dgm:t>
    </dgm:pt>
    <dgm:pt modelId="{EBD66D5B-4A2B-AB41-9EAC-EAC2323D78CB}" cxnId="{CD57D83F-F3CF-8249-BE6B-6A30B7938F8D}" type="parTrans">
      <dgm:prSet/>
      <dgm:spPr/>
      <dgm:t>
        <a:bodyPr/>
        <a:lstStyle/>
        <a:p>
          <a:endParaRPr lang="en-US"/>
        </a:p>
      </dgm:t>
    </dgm:pt>
    <dgm:pt modelId="{4FB31A88-463A-B540-9A99-EB0DAC113C7A}" cxnId="{CD57D83F-F3CF-8249-BE6B-6A30B7938F8D}" type="sibTrans">
      <dgm:prSet/>
      <dgm:spPr/>
      <dgm:t>
        <a:bodyPr/>
        <a:lstStyle/>
        <a:p>
          <a:endParaRPr lang="en-US"/>
        </a:p>
      </dgm:t>
    </dgm:pt>
    <dgm:pt modelId="{099A0C6B-DB03-8B44-A574-197F7E17FEB3}">
      <dgm:prSet custT="1"/>
      <dgm:spPr>
        <a:ln>
          <a:solidFill>
            <a:schemeClr val="tx1"/>
          </a:solidFill>
        </a:ln>
      </dgm:spPr>
      <dgm:t>
        <a:bodyPr/>
        <a:lstStyle/>
        <a:p>
          <a:r>
            <a:rPr lang="en-US" sz="1300" b="1" i="0" dirty="0" smtClean="0"/>
            <a:t>This may be a single IP address, an enumerated list or range of addresses, or a wildcard (mask) address</a:t>
          </a:r>
        </a:p>
      </dgm:t>
    </dgm:pt>
    <dgm:pt modelId="{D7A7A03B-76F4-C749-84B3-9BEECB32E11B}" cxnId="{DE56D8B4-BE5C-C34D-BDFF-369FA5EAA99F}" type="parTrans">
      <dgm:prSet/>
      <dgm:spPr/>
      <dgm:t>
        <a:bodyPr/>
        <a:lstStyle/>
        <a:p>
          <a:endParaRPr lang="en-US"/>
        </a:p>
      </dgm:t>
    </dgm:pt>
    <dgm:pt modelId="{F97DC75B-834C-7348-B2E2-E38D1B64F3A8}" cxnId="{DE56D8B4-BE5C-C34D-BDFF-369FA5EAA99F}" type="sibTrans">
      <dgm:prSet/>
      <dgm:spPr/>
      <dgm:t>
        <a:bodyPr/>
        <a:lstStyle/>
        <a:p>
          <a:endParaRPr lang="en-US"/>
        </a:p>
      </dgm:t>
    </dgm:pt>
    <dgm:pt modelId="{6BE57182-13CE-7949-8DAF-A010F2E84118}">
      <dgm:prSet custT="1"/>
      <dgm:spPr>
        <a:ln>
          <a:solidFill>
            <a:schemeClr val="tx1"/>
          </a:solidFill>
        </a:ln>
      </dgm:spPr>
      <dgm:t>
        <a:bodyPr/>
        <a:lstStyle/>
        <a:p>
          <a:r>
            <a:rPr lang="en-US" sz="1300" b="1" i="0" dirty="0" smtClean="0"/>
            <a:t>The latter two are required to support more than one source system sharing the same SA</a:t>
          </a:r>
        </a:p>
      </dgm:t>
    </dgm:pt>
    <dgm:pt modelId="{40D739F8-B49B-5B48-9FB3-8179452CA428}" cxnId="{2A75EF9B-9F01-6D40-A10A-F060277AFA4D}" type="parTrans">
      <dgm:prSet/>
      <dgm:spPr/>
      <dgm:t>
        <a:bodyPr/>
        <a:lstStyle/>
        <a:p>
          <a:endParaRPr lang="en-US"/>
        </a:p>
      </dgm:t>
    </dgm:pt>
    <dgm:pt modelId="{41F97706-9ED4-2E46-8E33-1390FB58B710}" cxnId="{2A75EF9B-9F01-6D40-A10A-F060277AFA4D}" type="sibTrans">
      <dgm:prSet/>
      <dgm:spPr/>
      <dgm:t>
        <a:bodyPr/>
        <a:lstStyle/>
        <a:p>
          <a:endParaRPr lang="en-US"/>
        </a:p>
      </dgm:t>
    </dgm:pt>
    <dgm:pt modelId="{C4DA937B-1347-4D45-90D4-E636C0023835}">
      <dgm:prSet custT="1"/>
      <dgm:spPr>
        <a:ln>
          <a:solidFill>
            <a:schemeClr val="tx1"/>
          </a:solidFill>
        </a:ln>
      </dgm:spPr>
      <dgm:t>
        <a:bodyPr/>
        <a:lstStyle/>
        <a:p>
          <a:r>
            <a:rPr lang="en-US" sz="1800" b="1" i="0" dirty="0" smtClean="0"/>
            <a:t>Next layer protocol</a:t>
          </a:r>
        </a:p>
      </dgm:t>
    </dgm:pt>
    <dgm:pt modelId="{91326877-FA40-724D-9C5B-9422C7351AA3}" cxnId="{4FE1B899-00D5-2348-AF54-271793AE2926}" type="parTrans">
      <dgm:prSet/>
      <dgm:spPr/>
      <dgm:t>
        <a:bodyPr/>
        <a:lstStyle/>
        <a:p>
          <a:endParaRPr lang="en-US"/>
        </a:p>
      </dgm:t>
    </dgm:pt>
    <dgm:pt modelId="{67435FFB-ECFF-794A-948F-06E472E31B5D}" cxnId="{4FE1B899-00D5-2348-AF54-271793AE2926}" type="sibTrans">
      <dgm:prSet/>
      <dgm:spPr/>
      <dgm:t>
        <a:bodyPr/>
        <a:lstStyle/>
        <a:p>
          <a:endParaRPr lang="en-US"/>
        </a:p>
      </dgm:t>
    </dgm:pt>
    <dgm:pt modelId="{18836103-E9BC-DB42-A8AA-D4DAB64641D9}">
      <dgm:prSet custT="1"/>
      <dgm:spPr>
        <a:ln>
          <a:solidFill>
            <a:schemeClr val="tx1"/>
          </a:solidFill>
        </a:ln>
      </dgm:spPr>
      <dgm:t>
        <a:bodyPr/>
        <a:lstStyle/>
        <a:p>
          <a:r>
            <a:rPr lang="en-US" sz="1300" b="1" i="0" dirty="0" smtClean="0"/>
            <a:t>The IP protocol header includes a field that designates the protocol operating over IP</a:t>
          </a:r>
        </a:p>
      </dgm:t>
    </dgm:pt>
    <dgm:pt modelId="{5FF4E723-0567-D24D-B545-CE32ABFB0F1D}" cxnId="{98C401EB-FF2F-8840-912A-02B2CD49752D}" type="parTrans">
      <dgm:prSet/>
      <dgm:spPr/>
      <dgm:t>
        <a:bodyPr/>
        <a:lstStyle/>
        <a:p>
          <a:endParaRPr lang="en-US"/>
        </a:p>
      </dgm:t>
    </dgm:pt>
    <dgm:pt modelId="{E418B1CB-DE16-0E4F-8CBE-04E46079C600}" cxnId="{98C401EB-FF2F-8840-912A-02B2CD49752D}" type="sibTrans">
      <dgm:prSet/>
      <dgm:spPr/>
      <dgm:t>
        <a:bodyPr/>
        <a:lstStyle/>
        <a:p>
          <a:endParaRPr lang="en-US"/>
        </a:p>
      </dgm:t>
    </dgm:pt>
    <dgm:pt modelId="{A25D92F4-3125-2F45-B47C-2F8D84556F6E}">
      <dgm:prSet custT="1"/>
      <dgm:spPr>
        <a:ln>
          <a:solidFill>
            <a:schemeClr val="tx1"/>
          </a:solidFill>
        </a:ln>
      </dgm:spPr>
      <dgm:t>
        <a:bodyPr/>
        <a:lstStyle/>
        <a:p>
          <a:r>
            <a:rPr lang="en-US" sz="1800" b="1" i="0" dirty="0" smtClean="0"/>
            <a:t>Name</a:t>
          </a:r>
          <a:r>
            <a:rPr lang="en-US" sz="1300" b="1" i="0" dirty="0" smtClean="0"/>
            <a:t> </a:t>
          </a:r>
        </a:p>
      </dgm:t>
    </dgm:pt>
    <dgm:pt modelId="{6F37DE8E-C7C1-194F-B63D-40B3387CE008}" cxnId="{260D6945-1A60-E145-86B8-47C804EA7360}" type="parTrans">
      <dgm:prSet/>
      <dgm:spPr/>
      <dgm:t>
        <a:bodyPr/>
        <a:lstStyle/>
        <a:p>
          <a:endParaRPr lang="en-US"/>
        </a:p>
      </dgm:t>
    </dgm:pt>
    <dgm:pt modelId="{AAC04D04-05FC-D64F-990F-9EEC86599DC7}" cxnId="{260D6945-1A60-E145-86B8-47C804EA7360}" type="sibTrans">
      <dgm:prSet/>
      <dgm:spPr/>
      <dgm:t>
        <a:bodyPr/>
        <a:lstStyle/>
        <a:p>
          <a:endParaRPr lang="en-US"/>
        </a:p>
      </dgm:t>
    </dgm:pt>
    <dgm:pt modelId="{C39B6BB5-F14B-BA44-8B73-DFBA45A11CE2}">
      <dgm:prSet custT="1"/>
      <dgm:spPr>
        <a:ln>
          <a:solidFill>
            <a:schemeClr val="tx1"/>
          </a:solidFill>
        </a:ln>
      </dgm:spPr>
      <dgm:t>
        <a:bodyPr/>
        <a:lstStyle/>
        <a:p>
          <a:r>
            <a:rPr lang="en-US" sz="1300" b="1" i="0" dirty="0" smtClean="0"/>
            <a:t>A user identifier from the operating system</a:t>
          </a:r>
        </a:p>
      </dgm:t>
    </dgm:pt>
    <dgm:pt modelId="{E0B59E19-F041-DA42-85EE-FEC4313FCA2F}" cxnId="{40068FD5-A9EF-B04B-B6AA-EFEC2556EDC4}" type="parTrans">
      <dgm:prSet/>
      <dgm:spPr/>
      <dgm:t>
        <a:bodyPr/>
        <a:lstStyle/>
        <a:p>
          <a:endParaRPr lang="en-US"/>
        </a:p>
      </dgm:t>
    </dgm:pt>
    <dgm:pt modelId="{1D99D9FB-5D99-374A-9DE7-26BB3A55A02B}" cxnId="{40068FD5-A9EF-B04B-B6AA-EFEC2556EDC4}" type="sibTrans">
      <dgm:prSet/>
      <dgm:spPr/>
      <dgm:t>
        <a:bodyPr/>
        <a:lstStyle/>
        <a:p>
          <a:endParaRPr lang="en-US"/>
        </a:p>
      </dgm:t>
    </dgm:pt>
    <dgm:pt modelId="{56B7963C-3CD5-B549-95F8-91C369E105CD}">
      <dgm:prSet custT="1"/>
      <dgm:spPr>
        <a:ln>
          <a:solidFill>
            <a:schemeClr val="tx1"/>
          </a:solidFill>
        </a:ln>
      </dgm:spPr>
      <dgm:t>
        <a:bodyPr/>
        <a:lstStyle/>
        <a:p>
          <a:r>
            <a:rPr lang="en-US" sz="1300" b="1" i="0" dirty="0" smtClean="0"/>
            <a:t>Not a field in the IP or upper-layer headers but is available if IPsec is running on the same operating system as the user</a:t>
          </a:r>
        </a:p>
      </dgm:t>
    </dgm:pt>
    <dgm:pt modelId="{91697A07-CEA4-4F48-928E-BC952C5032DE}" cxnId="{A4F2C71F-3366-6E4A-8B32-89C9D0A3A2D2}" type="parTrans">
      <dgm:prSet/>
      <dgm:spPr/>
      <dgm:t>
        <a:bodyPr/>
        <a:lstStyle/>
        <a:p>
          <a:endParaRPr lang="en-US"/>
        </a:p>
      </dgm:t>
    </dgm:pt>
    <dgm:pt modelId="{D1B864D1-585B-FE4E-8C87-8E9B395AB703}" cxnId="{A4F2C71F-3366-6E4A-8B32-89C9D0A3A2D2}" type="sibTrans">
      <dgm:prSet/>
      <dgm:spPr/>
      <dgm:t>
        <a:bodyPr/>
        <a:lstStyle/>
        <a:p>
          <a:endParaRPr lang="en-US"/>
        </a:p>
      </dgm:t>
    </dgm:pt>
    <dgm:pt modelId="{19575AB1-7C84-1944-BBC6-AC109C798D3E}">
      <dgm:prSet custT="1"/>
      <dgm:spPr>
        <a:ln>
          <a:solidFill>
            <a:schemeClr val="tx1"/>
          </a:solidFill>
        </a:ln>
      </dgm:spPr>
      <dgm:t>
        <a:bodyPr/>
        <a:lstStyle/>
        <a:p>
          <a:r>
            <a:rPr lang="en-US" sz="1800" b="1" i="0" dirty="0" smtClean="0"/>
            <a:t>Local and remote ports</a:t>
          </a:r>
        </a:p>
      </dgm:t>
    </dgm:pt>
    <dgm:pt modelId="{B106A837-5103-CD4C-B651-F7A9B5463D16}" cxnId="{66F53151-77CE-F44F-91B4-74E5B84B269D}" type="parTrans">
      <dgm:prSet/>
      <dgm:spPr/>
      <dgm:t>
        <a:bodyPr/>
        <a:lstStyle/>
        <a:p>
          <a:endParaRPr lang="en-US"/>
        </a:p>
      </dgm:t>
    </dgm:pt>
    <dgm:pt modelId="{52221B79-8FC9-AD4A-BEE8-E1C34B5638B7}" cxnId="{66F53151-77CE-F44F-91B4-74E5B84B269D}" type="sibTrans">
      <dgm:prSet/>
      <dgm:spPr/>
      <dgm:t>
        <a:bodyPr/>
        <a:lstStyle/>
        <a:p>
          <a:endParaRPr lang="en-US"/>
        </a:p>
      </dgm:t>
    </dgm:pt>
    <dgm:pt modelId="{91964ACC-AAA4-174E-B045-4D77145B58CD}">
      <dgm:prSet custT="1"/>
      <dgm:spPr>
        <a:ln>
          <a:solidFill>
            <a:schemeClr val="tx1"/>
          </a:solidFill>
        </a:ln>
      </dgm:spPr>
      <dgm:t>
        <a:bodyPr/>
        <a:lstStyle/>
        <a:p>
          <a:r>
            <a:rPr lang="en-US" sz="1300" b="1" i="0" dirty="0" smtClean="0"/>
            <a:t>These may be individual TCP or UDP port values, an enumerated list of ports, or a wildcard port </a:t>
          </a:r>
          <a:endParaRPr lang="en-US" sz="1300" b="1" i="0" dirty="0"/>
        </a:p>
      </dgm:t>
    </dgm:pt>
    <dgm:pt modelId="{BB1DCC12-3D37-C84D-8EFE-86003F791F65}" cxnId="{610542EC-26DF-0D4C-81DC-798878870BA4}" type="parTrans">
      <dgm:prSet/>
      <dgm:spPr/>
      <dgm:t>
        <a:bodyPr/>
        <a:lstStyle/>
        <a:p>
          <a:endParaRPr lang="en-US"/>
        </a:p>
      </dgm:t>
    </dgm:pt>
    <dgm:pt modelId="{58D76BFD-D854-7E4D-BD99-E660842ECEB8}" cxnId="{610542EC-26DF-0D4C-81DC-798878870BA4}" type="sibTrans">
      <dgm:prSet/>
      <dgm:spPr/>
      <dgm:t>
        <a:bodyPr/>
        <a:lstStyle/>
        <a:p>
          <a:endParaRPr lang="en-US"/>
        </a:p>
      </dgm:t>
    </dgm:pt>
    <dgm:pt modelId="{833FC9A8-9DCB-114C-B247-0D2E47151A8B}" type="pres">
      <dgm:prSet presAssocID="{1DD66DD5-D57F-2245-8B75-19099B2795AE}" presName="theList" presStyleCnt="0">
        <dgm:presLayoutVars>
          <dgm:dir/>
          <dgm:animLvl val="lvl"/>
          <dgm:resizeHandles val="exact"/>
        </dgm:presLayoutVars>
      </dgm:prSet>
      <dgm:spPr/>
      <dgm:t>
        <a:bodyPr/>
        <a:lstStyle/>
        <a:p>
          <a:endParaRPr lang="en-US"/>
        </a:p>
      </dgm:t>
    </dgm:pt>
    <dgm:pt modelId="{32FA55E1-173A-8F42-ADAF-CABE5BD4CCA8}" type="pres">
      <dgm:prSet presAssocID="{8235030C-DEF0-A44B-ACE7-97612A552CDB}" presName="compNode" presStyleCnt="0"/>
      <dgm:spPr/>
    </dgm:pt>
    <dgm:pt modelId="{83D6E85B-1A4F-4D48-865E-C35A83E07D3B}" type="pres">
      <dgm:prSet presAssocID="{8235030C-DEF0-A44B-ACE7-97612A552CDB}" presName="aNode" presStyleLbl="bgShp" presStyleIdx="0" presStyleCnt="5" custScaleX="122393"/>
      <dgm:spPr/>
      <dgm:t>
        <a:bodyPr/>
        <a:lstStyle/>
        <a:p>
          <a:endParaRPr lang="en-US"/>
        </a:p>
      </dgm:t>
    </dgm:pt>
    <dgm:pt modelId="{2203C81E-31AA-0041-BB85-9E8ACECF6123}" type="pres">
      <dgm:prSet presAssocID="{8235030C-DEF0-A44B-ACE7-97612A552CDB}" presName="textNode" presStyleLbl="bgShp" presStyleIdx="0" presStyleCnt="5"/>
      <dgm:spPr/>
      <dgm:t>
        <a:bodyPr/>
        <a:lstStyle/>
        <a:p>
          <a:endParaRPr lang="en-US"/>
        </a:p>
      </dgm:t>
    </dgm:pt>
    <dgm:pt modelId="{1B237CC1-4431-574C-B963-CA13149DE82A}" type="pres">
      <dgm:prSet presAssocID="{8235030C-DEF0-A44B-ACE7-97612A552CDB}" presName="compChildNode" presStyleCnt="0"/>
      <dgm:spPr/>
    </dgm:pt>
    <dgm:pt modelId="{36BD966F-7B66-9F40-8CDB-71663F0E0A8C}" type="pres">
      <dgm:prSet presAssocID="{8235030C-DEF0-A44B-ACE7-97612A552CDB}" presName="theInnerList" presStyleCnt="0"/>
      <dgm:spPr/>
    </dgm:pt>
    <dgm:pt modelId="{50615576-EF0B-AB45-A5AD-BC536ED0A537}" type="pres">
      <dgm:prSet presAssocID="{01E87994-0519-9A4B-94FA-690F830550BF}" presName="childNode" presStyleLbl="node1" presStyleIdx="0" presStyleCnt="8" custScaleX="122393" custScaleY="2000000" custLinFactY="-292972" custLinFactNeighborX="-464" custLinFactNeighborY="-300000">
        <dgm:presLayoutVars>
          <dgm:bulletEnabled val="1"/>
        </dgm:presLayoutVars>
      </dgm:prSet>
      <dgm:spPr/>
      <dgm:t>
        <a:bodyPr/>
        <a:lstStyle/>
        <a:p>
          <a:endParaRPr lang="en-US"/>
        </a:p>
      </dgm:t>
    </dgm:pt>
    <dgm:pt modelId="{3259EAAA-B686-D043-BBBF-339934C845B0}" type="pres">
      <dgm:prSet presAssocID="{01E87994-0519-9A4B-94FA-690F830550BF}" presName="aSpace2" presStyleCnt="0"/>
      <dgm:spPr/>
    </dgm:pt>
    <dgm:pt modelId="{A88A22A3-EA32-254C-BDC4-0A8F7D6A471A}" type="pres">
      <dgm:prSet presAssocID="{839B8A17-C0E9-8C41-8FDE-87D579F7EBB3}" presName="childNode" presStyleLbl="node1" presStyleIdx="1" presStyleCnt="8" custScaleX="122393" custScaleY="2000000">
        <dgm:presLayoutVars>
          <dgm:bulletEnabled val="1"/>
        </dgm:presLayoutVars>
      </dgm:prSet>
      <dgm:spPr/>
      <dgm:t>
        <a:bodyPr/>
        <a:lstStyle/>
        <a:p>
          <a:endParaRPr lang="en-US"/>
        </a:p>
      </dgm:t>
    </dgm:pt>
    <dgm:pt modelId="{39181FD0-3F87-5D49-8372-964B4198B962}" type="pres">
      <dgm:prSet presAssocID="{8235030C-DEF0-A44B-ACE7-97612A552CDB}" presName="aSpace" presStyleCnt="0"/>
      <dgm:spPr/>
    </dgm:pt>
    <dgm:pt modelId="{8CCE49B9-34AC-BF45-80AA-A6C1B5C164BD}" type="pres">
      <dgm:prSet presAssocID="{1E91B2C6-366D-224F-95D3-1C325E62BE36}" presName="compNode" presStyleCnt="0"/>
      <dgm:spPr/>
    </dgm:pt>
    <dgm:pt modelId="{307BAE11-3794-F547-A56D-52661F717BA9}" type="pres">
      <dgm:prSet presAssocID="{1E91B2C6-366D-224F-95D3-1C325E62BE36}" presName="aNode" presStyleLbl="bgShp" presStyleIdx="1" presStyleCnt="5" custScaleX="122393"/>
      <dgm:spPr/>
      <dgm:t>
        <a:bodyPr/>
        <a:lstStyle/>
        <a:p>
          <a:endParaRPr lang="en-US"/>
        </a:p>
      </dgm:t>
    </dgm:pt>
    <dgm:pt modelId="{EC6DCD7A-FA66-0D4E-BD00-52E9BF23014B}" type="pres">
      <dgm:prSet presAssocID="{1E91B2C6-366D-224F-95D3-1C325E62BE36}" presName="textNode" presStyleLbl="bgShp" presStyleIdx="1" presStyleCnt="5"/>
      <dgm:spPr/>
      <dgm:t>
        <a:bodyPr/>
        <a:lstStyle/>
        <a:p>
          <a:endParaRPr lang="en-US"/>
        </a:p>
      </dgm:t>
    </dgm:pt>
    <dgm:pt modelId="{F6B5F117-4C6C-954B-8251-86B4419373AF}" type="pres">
      <dgm:prSet presAssocID="{1E91B2C6-366D-224F-95D3-1C325E62BE36}" presName="compChildNode" presStyleCnt="0"/>
      <dgm:spPr/>
    </dgm:pt>
    <dgm:pt modelId="{1FA328E5-744F-9741-9842-0C89FFF2DF28}" type="pres">
      <dgm:prSet presAssocID="{1E91B2C6-366D-224F-95D3-1C325E62BE36}" presName="theInnerList" presStyleCnt="0"/>
      <dgm:spPr/>
    </dgm:pt>
    <dgm:pt modelId="{CA2571DB-AE35-7B4D-9F5F-38454FF4DB52}" type="pres">
      <dgm:prSet presAssocID="{099A0C6B-DB03-8B44-A574-197F7E17FEB3}" presName="childNode" presStyleLbl="node1" presStyleIdx="2" presStyleCnt="8" custScaleX="122393" custScaleY="2000000" custLinFactY="-292972" custLinFactNeighborX="644" custLinFactNeighborY="-300000">
        <dgm:presLayoutVars>
          <dgm:bulletEnabled val="1"/>
        </dgm:presLayoutVars>
      </dgm:prSet>
      <dgm:spPr/>
      <dgm:t>
        <a:bodyPr/>
        <a:lstStyle/>
        <a:p>
          <a:endParaRPr lang="en-US"/>
        </a:p>
      </dgm:t>
    </dgm:pt>
    <dgm:pt modelId="{F8622C29-885D-024A-A7CE-46D07AE4466B}" type="pres">
      <dgm:prSet presAssocID="{099A0C6B-DB03-8B44-A574-197F7E17FEB3}" presName="aSpace2" presStyleCnt="0"/>
      <dgm:spPr/>
    </dgm:pt>
    <dgm:pt modelId="{7E6749A4-BAF3-914B-9E59-062CC576711B}" type="pres">
      <dgm:prSet presAssocID="{6BE57182-13CE-7949-8DAF-A010F2E84118}" presName="childNode" presStyleLbl="node1" presStyleIdx="3" presStyleCnt="8" custScaleX="122393" custScaleY="2000000">
        <dgm:presLayoutVars>
          <dgm:bulletEnabled val="1"/>
        </dgm:presLayoutVars>
      </dgm:prSet>
      <dgm:spPr/>
      <dgm:t>
        <a:bodyPr/>
        <a:lstStyle/>
        <a:p>
          <a:endParaRPr lang="en-US"/>
        </a:p>
      </dgm:t>
    </dgm:pt>
    <dgm:pt modelId="{925E16DF-2D06-7F45-BB77-8D6FC74D6D8C}" type="pres">
      <dgm:prSet presAssocID="{1E91B2C6-366D-224F-95D3-1C325E62BE36}" presName="aSpace" presStyleCnt="0"/>
      <dgm:spPr/>
    </dgm:pt>
    <dgm:pt modelId="{C271C4A4-60BF-7D4D-ABA7-4C3594754CC8}" type="pres">
      <dgm:prSet presAssocID="{C4DA937B-1347-4D45-90D4-E636C0023835}" presName="compNode" presStyleCnt="0"/>
      <dgm:spPr/>
    </dgm:pt>
    <dgm:pt modelId="{52A334F5-E306-A242-B0DA-34D384E28FD8}" type="pres">
      <dgm:prSet presAssocID="{C4DA937B-1347-4D45-90D4-E636C0023835}" presName="aNode" presStyleLbl="bgShp" presStyleIdx="2" presStyleCnt="5" custScaleX="122393"/>
      <dgm:spPr/>
      <dgm:t>
        <a:bodyPr/>
        <a:lstStyle/>
        <a:p>
          <a:endParaRPr lang="en-US"/>
        </a:p>
      </dgm:t>
    </dgm:pt>
    <dgm:pt modelId="{9A1A6A08-B10A-D145-B7A4-6351BF35A1EE}" type="pres">
      <dgm:prSet presAssocID="{C4DA937B-1347-4D45-90D4-E636C0023835}" presName="textNode" presStyleLbl="bgShp" presStyleIdx="2" presStyleCnt="5"/>
      <dgm:spPr/>
      <dgm:t>
        <a:bodyPr/>
        <a:lstStyle/>
        <a:p>
          <a:endParaRPr lang="en-US"/>
        </a:p>
      </dgm:t>
    </dgm:pt>
    <dgm:pt modelId="{E708E70E-DBD9-4443-8079-AE0C9BDBABC7}" type="pres">
      <dgm:prSet presAssocID="{C4DA937B-1347-4D45-90D4-E636C0023835}" presName="compChildNode" presStyleCnt="0"/>
      <dgm:spPr/>
    </dgm:pt>
    <dgm:pt modelId="{8F94E199-5EAC-3944-90D2-5729EA5789BD}" type="pres">
      <dgm:prSet presAssocID="{C4DA937B-1347-4D45-90D4-E636C0023835}" presName="theInnerList" presStyleCnt="0"/>
      <dgm:spPr/>
    </dgm:pt>
    <dgm:pt modelId="{00374C01-F9AF-3846-86B9-6027E7286C24}" type="pres">
      <dgm:prSet presAssocID="{18836103-E9BC-DB42-A8AA-D4DAB64641D9}" presName="childNode" presStyleLbl="node1" presStyleIdx="4" presStyleCnt="8" custScaleX="122393" custScaleY="109244">
        <dgm:presLayoutVars>
          <dgm:bulletEnabled val="1"/>
        </dgm:presLayoutVars>
      </dgm:prSet>
      <dgm:spPr/>
      <dgm:t>
        <a:bodyPr/>
        <a:lstStyle/>
        <a:p>
          <a:endParaRPr lang="en-US"/>
        </a:p>
      </dgm:t>
    </dgm:pt>
    <dgm:pt modelId="{F39A0687-4B73-E343-9944-86E950582CC8}" type="pres">
      <dgm:prSet presAssocID="{C4DA937B-1347-4D45-90D4-E636C0023835}" presName="aSpace" presStyleCnt="0"/>
      <dgm:spPr/>
    </dgm:pt>
    <dgm:pt modelId="{BEC64EA4-D80D-5E4B-BA25-E32A515CC683}" type="pres">
      <dgm:prSet presAssocID="{A25D92F4-3125-2F45-B47C-2F8D84556F6E}" presName="compNode" presStyleCnt="0"/>
      <dgm:spPr/>
    </dgm:pt>
    <dgm:pt modelId="{3B7BA2CC-24B4-D74B-87B3-7FD81648DA9D}" type="pres">
      <dgm:prSet presAssocID="{A25D92F4-3125-2F45-B47C-2F8D84556F6E}" presName="aNode" presStyleLbl="bgShp" presStyleIdx="3" presStyleCnt="5" custScaleX="122393"/>
      <dgm:spPr/>
      <dgm:t>
        <a:bodyPr/>
        <a:lstStyle/>
        <a:p>
          <a:endParaRPr lang="en-US"/>
        </a:p>
      </dgm:t>
    </dgm:pt>
    <dgm:pt modelId="{F31A5086-B9F7-EE4C-80F3-393BE9D93EDF}" type="pres">
      <dgm:prSet presAssocID="{A25D92F4-3125-2F45-B47C-2F8D84556F6E}" presName="textNode" presStyleLbl="bgShp" presStyleIdx="3" presStyleCnt="5"/>
      <dgm:spPr/>
      <dgm:t>
        <a:bodyPr/>
        <a:lstStyle/>
        <a:p>
          <a:endParaRPr lang="en-US"/>
        </a:p>
      </dgm:t>
    </dgm:pt>
    <dgm:pt modelId="{F4F4775A-9E20-1C49-8982-F6162EC3D023}" type="pres">
      <dgm:prSet presAssocID="{A25D92F4-3125-2F45-B47C-2F8D84556F6E}" presName="compChildNode" presStyleCnt="0"/>
      <dgm:spPr/>
    </dgm:pt>
    <dgm:pt modelId="{9FC9334E-813D-0547-9E05-09F3B98E7B1E}" type="pres">
      <dgm:prSet presAssocID="{A25D92F4-3125-2F45-B47C-2F8D84556F6E}" presName="theInnerList" presStyleCnt="0"/>
      <dgm:spPr/>
    </dgm:pt>
    <dgm:pt modelId="{99DD5FC5-C8D3-6F43-ABA0-3358441BF44E}" type="pres">
      <dgm:prSet presAssocID="{C39B6BB5-F14B-BA44-8B73-DFBA45A11CE2}" presName="childNode" presStyleLbl="node1" presStyleIdx="5" presStyleCnt="8" custScaleX="122393" custScaleY="2000000" custLinFactY="-292972" custLinFactNeighborX="2859" custLinFactNeighborY="-300000">
        <dgm:presLayoutVars>
          <dgm:bulletEnabled val="1"/>
        </dgm:presLayoutVars>
      </dgm:prSet>
      <dgm:spPr/>
      <dgm:t>
        <a:bodyPr/>
        <a:lstStyle/>
        <a:p>
          <a:endParaRPr lang="en-US"/>
        </a:p>
      </dgm:t>
    </dgm:pt>
    <dgm:pt modelId="{41C32D21-4A8F-E04B-8D39-1F59177B50A6}" type="pres">
      <dgm:prSet presAssocID="{C39B6BB5-F14B-BA44-8B73-DFBA45A11CE2}" presName="aSpace2" presStyleCnt="0"/>
      <dgm:spPr/>
    </dgm:pt>
    <dgm:pt modelId="{B77033A3-BFAF-6F4A-BB39-3CA3663CD29A}" type="pres">
      <dgm:prSet presAssocID="{56B7963C-3CD5-B549-95F8-91C369E105CD}" presName="childNode" presStyleLbl="node1" presStyleIdx="6" presStyleCnt="8" custScaleX="131950" custScaleY="2000000">
        <dgm:presLayoutVars>
          <dgm:bulletEnabled val="1"/>
        </dgm:presLayoutVars>
      </dgm:prSet>
      <dgm:spPr/>
      <dgm:t>
        <a:bodyPr/>
        <a:lstStyle/>
        <a:p>
          <a:endParaRPr lang="en-US"/>
        </a:p>
      </dgm:t>
    </dgm:pt>
    <dgm:pt modelId="{361AC61C-9D30-804C-BE0F-6EA39D227EBF}" type="pres">
      <dgm:prSet presAssocID="{A25D92F4-3125-2F45-B47C-2F8D84556F6E}" presName="aSpace" presStyleCnt="0"/>
      <dgm:spPr/>
    </dgm:pt>
    <dgm:pt modelId="{7D435012-DB9C-5F4E-A8CF-020FC2486984}" type="pres">
      <dgm:prSet presAssocID="{19575AB1-7C84-1944-BBC6-AC109C798D3E}" presName="compNode" presStyleCnt="0"/>
      <dgm:spPr/>
    </dgm:pt>
    <dgm:pt modelId="{28DBC1DB-80F2-4044-A978-BDC0D7B0731F}" type="pres">
      <dgm:prSet presAssocID="{19575AB1-7C84-1944-BBC6-AC109C798D3E}" presName="aNode" presStyleLbl="bgShp" presStyleIdx="4" presStyleCnt="5" custScaleX="122393"/>
      <dgm:spPr/>
      <dgm:t>
        <a:bodyPr/>
        <a:lstStyle/>
        <a:p>
          <a:endParaRPr lang="en-US"/>
        </a:p>
      </dgm:t>
    </dgm:pt>
    <dgm:pt modelId="{D704342D-6DEA-0948-AE33-D22D743BA896}" type="pres">
      <dgm:prSet presAssocID="{19575AB1-7C84-1944-BBC6-AC109C798D3E}" presName="textNode" presStyleLbl="bgShp" presStyleIdx="4" presStyleCnt="5"/>
      <dgm:spPr/>
      <dgm:t>
        <a:bodyPr/>
        <a:lstStyle/>
        <a:p>
          <a:endParaRPr lang="en-US"/>
        </a:p>
      </dgm:t>
    </dgm:pt>
    <dgm:pt modelId="{B31EA2A1-7849-A042-8B33-DA1C2695A104}" type="pres">
      <dgm:prSet presAssocID="{19575AB1-7C84-1944-BBC6-AC109C798D3E}" presName="compChildNode" presStyleCnt="0"/>
      <dgm:spPr/>
    </dgm:pt>
    <dgm:pt modelId="{BAA3F1F9-38E2-1647-A891-F8A973A8E7EE}" type="pres">
      <dgm:prSet presAssocID="{19575AB1-7C84-1944-BBC6-AC109C798D3E}" presName="theInnerList" presStyleCnt="0"/>
      <dgm:spPr/>
    </dgm:pt>
    <dgm:pt modelId="{C0F9B1A0-AF49-B149-90E2-33F07E6783C8}" type="pres">
      <dgm:prSet presAssocID="{91964ACC-AAA4-174E-B045-4D77145B58CD}" presName="childNode" presStyleLbl="node1" presStyleIdx="7" presStyleCnt="8" custScaleX="122393" custScaleY="109244">
        <dgm:presLayoutVars>
          <dgm:bulletEnabled val="1"/>
        </dgm:presLayoutVars>
      </dgm:prSet>
      <dgm:spPr/>
      <dgm:t>
        <a:bodyPr/>
        <a:lstStyle/>
        <a:p>
          <a:endParaRPr lang="en-US"/>
        </a:p>
      </dgm:t>
    </dgm:pt>
  </dgm:ptLst>
  <dgm:cxnLst>
    <dgm:cxn modelId="{E82C7E8D-1C5D-9C44-97B2-99FE05156746}" type="presOf" srcId="{C4DA937B-1347-4D45-90D4-E636C0023835}" destId="{9A1A6A08-B10A-D145-B7A4-6351BF35A1EE}" srcOrd="1" destOrd="0" presId="urn:microsoft.com/office/officeart/2005/8/layout/lProcess2"/>
    <dgm:cxn modelId="{A4F2C71F-3366-6E4A-8B32-89C9D0A3A2D2}" srcId="{A25D92F4-3125-2F45-B47C-2F8D84556F6E}" destId="{56B7963C-3CD5-B549-95F8-91C369E105CD}" srcOrd="1" destOrd="0" parTransId="{91697A07-CEA4-4F48-928E-BC952C5032DE}" sibTransId="{D1B864D1-585B-FE4E-8C87-8E9B395AB703}"/>
    <dgm:cxn modelId="{A6E98E2F-6792-7E4A-A26E-6DB831B5641C}" type="presOf" srcId="{A25D92F4-3125-2F45-B47C-2F8D84556F6E}" destId="{F31A5086-B9F7-EE4C-80F3-393BE9D93EDF}" srcOrd="1" destOrd="0" presId="urn:microsoft.com/office/officeart/2005/8/layout/lProcess2"/>
    <dgm:cxn modelId="{D2AD0CE1-E047-9642-8D4A-7E6EF3681F22}" type="presOf" srcId="{8235030C-DEF0-A44B-ACE7-97612A552CDB}" destId="{2203C81E-31AA-0041-BB85-9E8ACECF6123}" srcOrd="1" destOrd="0" presId="urn:microsoft.com/office/officeart/2005/8/layout/lProcess2"/>
    <dgm:cxn modelId="{87F1A23C-2C28-7B4C-811D-FDB1FD2A9125}" type="presOf" srcId="{839B8A17-C0E9-8C41-8FDE-87D579F7EBB3}" destId="{A88A22A3-EA32-254C-BDC4-0A8F7D6A471A}" srcOrd="0" destOrd="0" presId="urn:microsoft.com/office/officeart/2005/8/layout/lProcess2"/>
    <dgm:cxn modelId="{40068FD5-A9EF-B04B-B6AA-EFEC2556EDC4}" srcId="{A25D92F4-3125-2F45-B47C-2F8D84556F6E}" destId="{C39B6BB5-F14B-BA44-8B73-DFBA45A11CE2}" srcOrd="0" destOrd="0" parTransId="{E0B59E19-F041-DA42-85EE-FEC4313FCA2F}" sibTransId="{1D99D9FB-5D99-374A-9DE7-26BB3A55A02B}"/>
    <dgm:cxn modelId="{B3177CEB-FD22-A544-A857-C8F1EAB06D16}" type="presOf" srcId="{19575AB1-7C84-1944-BBC6-AC109C798D3E}" destId="{D704342D-6DEA-0948-AE33-D22D743BA896}" srcOrd="1" destOrd="0" presId="urn:microsoft.com/office/officeart/2005/8/layout/lProcess2"/>
    <dgm:cxn modelId="{6B27FF86-B81A-6846-9731-23B7096EBFE9}" type="presOf" srcId="{C4DA937B-1347-4D45-90D4-E636C0023835}" destId="{52A334F5-E306-A242-B0DA-34D384E28FD8}" srcOrd="0" destOrd="0" presId="urn:microsoft.com/office/officeart/2005/8/layout/lProcess2"/>
    <dgm:cxn modelId="{66F53151-77CE-F44F-91B4-74E5B84B269D}" srcId="{1DD66DD5-D57F-2245-8B75-19099B2795AE}" destId="{19575AB1-7C84-1944-BBC6-AC109C798D3E}" srcOrd="4" destOrd="0" parTransId="{B106A837-5103-CD4C-B651-F7A9B5463D16}" sibTransId="{52221B79-8FC9-AD4A-BEE8-E1C34B5638B7}"/>
    <dgm:cxn modelId="{F27A4E99-3014-4A44-A667-14E1CBCA4FAF}" type="presOf" srcId="{18836103-E9BC-DB42-A8AA-D4DAB64641D9}" destId="{00374C01-F9AF-3846-86B9-6027E7286C24}" srcOrd="0" destOrd="0" presId="urn:microsoft.com/office/officeart/2005/8/layout/lProcess2"/>
    <dgm:cxn modelId="{D52AA20F-94E5-4541-9609-7464B0DC430B}" type="presOf" srcId="{56B7963C-3CD5-B549-95F8-91C369E105CD}" destId="{B77033A3-BFAF-6F4A-BB39-3CA3663CD29A}" srcOrd="0" destOrd="0" presId="urn:microsoft.com/office/officeart/2005/8/layout/lProcess2"/>
    <dgm:cxn modelId="{4FE1B899-00D5-2348-AF54-271793AE2926}" srcId="{1DD66DD5-D57F-2245-8B75-19099B2795AE}" destId="{C4DA937B-1347-4D45-90D4-E636C0023835}" srcOrd="2" destOrd="0" parTransId="{91326877-FA40-724D-9C5B-9422C7351AA3}" sibTransId="{67435FFB-ECFF-794A-948F-06E472E31B5D}"/>
    <dgm:cxn modelId="{9A139C68-7C52-FA40-BE5A-2144091C0356}" type="presOf" srcId="{8235030C-DEF0-A44B-ACE7-97612A552CDB}" destId="{83D6E85B-1A4F-4D48-865E-C35A83E07D3B}" srcOrd="0" destOrd="0" presId="urn:microsoft.com/office/officeart/2005/8/layout/lProcess2"/>
    <dgm:cxn modelId="{961B8984-1EAA-0B40-B3EE-3C73404EB043}" type="presOf" srcId="{1DD66DD5-D57F-2245-8B75-19099B2795AE}" destId="{833FC9A8-9DCB-114C-B247-0D2E47151A8B}" srcOrd="0" destOrd="0" presId="urn:microsoft.com/office/officeart/2005/8/layout/lProcess2"/>
    <dgm:cxn modelId="{AC44DD02-C210-5543-A5E7-80494D9C63ED}" type="presOf" srcId="{C39B6BB5-F14B-BA44-8B73-DFBA45A11CE2}" destId="{99DD5FC5-C8D3-6F43-ABA0-3358441BF44E}" srcOrd="0" destOrd="0" presId="urn:microsoft.com/office/officeart/2005/8/layout/lProcess2"/>
    <dgm:cxn modelId="{28509068-1065-444C-B4DB-5D02EE37011E}" srcId="{8235030C-DEF0-A44B-ACE7-97612A552CDB}" destId="{839B8A17-C0E9-8C41-8FDE-87D579F7EBB3}" srcOrd="1" destOrd="0" parTransId="{DF0F911E-F26E-BB41-8C2C-07930ED45352}" sibTransId="{2A53D76F-C330-8647-9815-2E24D0FA5E04}"/>
    <dgm:cxn modelId="{610542EC-26DF-0D4C-81DC-798878870BA4}" srcId="{19575AB1-7C84-1944-BBC6-AC109C798D3E}" destId="{91964ACC-AAA4-174E-B045-4D77145B58CD}" srcOrd="0" destOrd="0" parTransId="{BB1DCC12-3D37-C84D-8EFE-86003F791F65}" sibTransId="{58D76BFD-D854-7E4D-BD99-E660842ECEB8}"/>
    <dgm:cxn modelId="{2A75EF9B-9F01-6D40-A10A-F060277AFA4D}" srcId="{1E91B2C6-366D-224F-95D3-1C325E62BE36}" destId="{6BE57182-13CE-7949-8DAF-A010F2E84118}" srcOrd="1" destOrd="0" parTransId="{40D739F8-B49B-5B48-9FB3-8179452CA428}" sibTransId="{41F97706-9ED4-2E46-8E33-1390FB58B710}"/>
    <dgm:cxn modelId="{BF61E5B1-DB2A-8B4D-B02E-836E2F04228C}" srcId="{8235030C-DEF0-A44B-ACE7-97612A552CDB}" destId="{01E87994-0519-9A4B-94FA-690F830550BF}" srcOrd="0" destOrd="0" parTransId="{ED8F6C89-4085-9344-8272-7CA558C693F3}" sibTransId="{99D3A389-0DB1-7E43-BCD0-F15C48421277}"/>
    <dgm:cxn modelId="{FE2529E1-5009-314A-B3AD-17B7E0231648}" type="presOf" srcId="{1E91B2C6-366D-224F-95D3-1C325E62BE36}" destId="{EC6DCD7A-FA66-0D4E-BD00-52E9BF23014B}" srcOrd="1" destOrd="0" presId="urn:microsoft.com/office/officeart/2005/8/layout/lProcess2"/>
    <dgm:cxn modelId="{260D6945-1A60-E145-86B8-47C804EA7360}" srcId="{1DD66DD5-D57F-2245-8B75-19099B2795AE}" destId="{A25D92F4-3125-2F45-B47C-2F8D84556F6E}" srcOrd="3" destOrd="0" parTransId="{6F37DE8E-C7C1-194F-B63D-40B3387CE008}" sibTransId="{AAC04D04-05FC-D64F-990F-9EEC86599DC7}"/>
    <dgm:cxn modelId="{51A97A7F-67AD-9242-96D3-3C4F4F26780A}" type="presOf" srcId="{19575AB1-7C84-1944-BBC6-AC109C798D3E}" destId="{28DBC1DB-80F2-4044-A978-BDC0D7B0731F}" srcOrd="0" destOrd="0" presId="urn:microsoft.com/office/officeart/2005/8/layout/lProcess2"/>
    <dgm:cxn modelId="{DE56D8B4-BE5C-C34D-BDFF-369FA5EAA99F}" srcId="{1E91B2C6-366D-224F-95D3-1C325E62BE36}" destId="{099A0C6B-DB03-8B44-A574-197F7E17FEB3}" srcOrd="0" destOrd="0" parTransId="{D7A7A03B-76F4-C749-84B3-9BEECB32E11B}" sibTransId="{F97DC75B-834C-7348-B2E2-E38D1B64F3A8}"/>
    <dgm:cxn modelId="{FD1E73EB-4E8D-674A-8A71-0730DF838F01}" type="presOf" srcId="{A25D92F4-3125-2F45-B47C-2F8D84556F6E}" destId="{3B7BA2CC-24B4-D74B-87B3-7FD81648DA9D}" srcOrd="0" destOrd="0" presId="urn:microsoft.com/office/officeart/2005/8/layout/lProcess2"/>
    <dgm:cxn modelId="{E0F3C942-17DE-8941-94A9-4D3E3995CB32}" srcId="{1DD66DD5-D57F-2245-8B75-19099B2795AE}" destId="{8235030C-DEF0-A44B-ACE7-97612A552CDB}" srcOrd="0" destOrd="0" parTransId="{7D7CED8C-E84E-6948-A81F-5335B318BD88}" sibTransId="{6108671C-70CC-2C40-83D8-75B076C87451}"/>
    <dgm:cxn modelId="{FA8C4FC4-BD2B-534A-90C4-D3450D94E2D3}" type="presOf" srcId="{01E87994-0519-9A4B-94FA-690F830550BF}" destId="{50615576-EF0B-AB45-A5AD-BC536ED0A537}" srcOrd="0" destOrd="0" presId="urn:microsoft.com/office/officeart/2005/8/layout/lProcess2"/>
    <dgm:cxn modelId="{98C401EB-FF2F-8840-912A-02B2CD49752D}" srcId="{C4DA937B-1347-4D45-90D4-E636C0023835}" destId="{18836103-E9BC-DB42-A8AA-D4DAB64641D9}" srcOrd="0" destOrd="0" parTransId="{5FF4E723-0567-D24D-B545-CE32ABFB0F1D}" sibTransId="{E418B1CB-DE16-0E4F-8CBE-04E46079C600}"/>
    <dgm:cxn modelId="{C18A7FEB-E1E7-8248-B9FF-0FE2F462D93F}" type="presOf" srcId="{099A0C6B-DB03-8B44-A574-197F7E17FEB3}" destId="{CA2571DB-AE35-7B4D-9F5F-38454FF4DB52}" srcOrd="0" destOrd="0" presId="urn:microsoft.com/office/officeart/2005/8/layout/lProcess2"/>
    <dgm:cxn modelId="{D3141721-37E5-114F-8E83-C56F959A42DD}" type="presOf" srcId="{91964ACC-AAA4-174E-B045-4D77145B58CD}" destId="{C0F9B1A0-AF49-B149-90E2-33F07E6783C8}" srcOrd="0" destOrd="0" presId="urn:microsoft.com/office/officeart/2005/8/layout/lProcess2"/>
    <dgm:cxn modelId="{CD57D83F-F3CF-8249-BE6B-6A30B7938F8D}" srcId="{1DD66DD5-D57F-2245-8B75-19099B2795AE}" destId="{1E91B2C6-366D-224F-95D3-1C325E62BE36}" srcOrd="1" destOrd="0" parTransId="{EBD66D5B-4A2B-AB41-9EAC-EAC2323D78CB}" sibTransId="{4FB31A88-463A-B540-9A99-EB0DAC113C7A}"/>
    <dgm:cxn modelId="{55F4F820-321A-CA46-BC22-3EEC338BC64F}" type="presOf" srcId="{1E91B2C6-366D-224F-95D3-1C325E62BE36}" destId="{307BAE11-3794-F547-A56D-52661F717BA9}" srcOrd="0" destOrd="0" presId="urn:microsoft.com/office/officeart/2005/8/layout/lProcess2"/>
    <dgm:cxn modelId="{413097E1-4CD0-204E-BF48-18DFBD0999EB}" type="presOf" srcId="{6BE57182-13CE-7949-8DAF-A010F2E84118}" destId="{7E6749A4-BAF3-914B-9E59-062CC576711B}" srcOrd="0" destOrd="0" presId="urn:microsoft.com/office/officeart/2005/8/layout/lProcess2"/>
    <dgm:cxn modelId="{D599D9D1-D76F-7E40-AB5A-5E14708C7CFF}" type="presParOf" srcId="{833FC9A8-9DCB-114C-B247-0D2E47151A8B}" destId="{32FA55E1-173A-8F42-ADAF-CABE5BD4CCA8}" srcOrd="0" destOrd="0" presId="urn:microsoft.com/office/officeart/2005/8/layout/lProcess2"/>
    <dgm:cxn modelId="{92E5362E-25B8-4B49-9429-D89CA645C599}" type="presParOf" srcId="{32FA55E1-173A-8F42-ADAF-CABE5BD4CCA8}" destId="{83D6E85B-1A4F-4D48-865E-C35A83E07D3B}" srcOrd="0" destOrd="0" presId="urn:microsoft.com/office/officeart/2005/8/layout/lProcess2"/>
    <dgm:cxn modelId="{1B6E7F8B-6DD7-7049-A2B3-7C9E4C31C83F}" type="presParOf" srcId="{32FA55E1-173A-8F42-ADAF-CABE5BD4CCA8}" destId="{2203C81E-31AA-0041-BB85-9E8ACECF6123}" srcOrd="1" destOrd="0" presId="urn:microsoft.com/office/officeart/2005/8/layout/lProcess2"/>
    <dgm:cxn modelId="{2A8F8440-7654-9F4C-A33E-137CB538A06B}" type="presParOf" srcId="{32FA55E1-173A-8F42-ADAF-CABE5BD4CCA8}" destId="{1B237CC1-4431-574C-B963-CA13149DE82A}" srcOrd="2" destOrd="0" presId="urn:microsoft.com/office/officeart/2005/8/layout/lProcess2"/>
    <dgm:cxn modelId="{68868868-6453-C848-A509-07551044DFE9}" type="presParOf" srcId="{1B237CC1-4431-574C-B963-CA13149DE82A}" destId="{36BD966F-7B66-9F40-8CDB-71663F0E0A8C}" srcOrd="0" destOrd="0" presId="urn:microsoft.com/office/officeart/2005/8/layout/lProcess2"/>
    <dgm:cxn modelId="{FC154FD3-05E9-AD46-99EA-7AFC03D6DDF1}" type="presParOf" srcId="{36BD966F-7B66-9F40-8CDB-71663F0E0A8C}" destId="{50615576-EF0B-AB45-A5AD-BC536ED0A537}" srcOrd="0" destOrd="0" presId="urn:microsoft.com/office/officeart/2005/8/layout/lProcess2"/>
    <dgm:cxn modelId="{868F9A03-E30B-7249-BF36-EB8E0F42B830}" type="presParOf" srcId="{36BD966F-7B66-9F40-8CDB-71663F0E0A8C}" destId="{3259EAAA-B686-D043-BBBF-339934C845B0}" srcOrd="1" destOrd="0" presId="urn:microsoft.com/office/officeart/2005/8/layout/lProcess2"/>
    <dgm:cxn modelId="{777ED219-47CF-9740-822A-2BA0E9F3CE9D}" type="presParOf" srcId="{36BD966F-7B66-9F40-8CDB-71663F0E0A8C}" destId="{A88A22A3-EA32-254C-BDC4-0A8F7D6A471A}" srcOrd="2" destOrd="0" presId="urn:microsoft.com/office/officeart/2005/8/layout/lProcess2"/>
    <dgm:cxn modelId="{90B58D16-60C5-7D42-9BD2-48FBBDF3E1BD}" type="presParOf" srcId="{833FC9A8-9DCB-114C-B247-0D2E47151A8B}" destId="{39181FD0-3F87-5D49-8372-964B4198B962}" srcOrd="1" destOrd="0" presId="urn:microsoft.com/office/officeart/2005/8/layout/lProcess2"/>
    <dgm:cxn modelId="{5B187005-69CD-9F4A-A222-75E1AE82A3FF}" type="presParOf" srcId="{833FC9A8-9DCB-114C-B247-0D2E47151A8B}" destId="{8CCE49B9-34AC-BF45-80AA-A6C1B5C164BD}" srcOrd="2" destOrd="0" presId="urn:microsoft.com/office/officeart/2005/8/layout/lProcess2"/>
    <dgm:cxn modelId="{C8ADDA74-EDFD-3946-9AB2-51AE12CD35D2}" type="presParOf" srcId="{8CCE49B9-34AC-BF45-80AA-A6C1B5C164BD}" destId="{307BAE11-3794-F547-A56D-52661F717BA9}" srcOrd="0" destOrd="0" presId="urn:microsoft.com/office/officeart/2005/8/layout/lProcess2"/>
    <dgm:cxn modelId="{66E3518A-FC97-3A48-BEB0-369A130F4DF6}" type="presParOf" srcId="{8CCE49B9-34AC-BF45-80AA-A6C1B5C164BD}" destId="{EC6DCD7A-FA66-0D4E-BD00-52E9BF23014B}" srcOrd="1" destOrd="0" presId="urn:microsoft.com/office/officeart/2005/8/layout/lProcess2"/>
    <dgm:cxn modelId="{B91C1403-6600-D44D-95D8-24921C369813}" type="presParOf" srcId="{8CCE49B9-34AC-BF45-80AA-A6C1B5C164BD}" destId="{F6B5F117-4C6C-954B-8251-86B4419373AF}" srcOrd="2" destOrd="0" presId="urn:microsoft.com/office/officeart/2005/8/layout/lProcess2"/>
    <dgm:cxn modelId="{1C78D7AE-ACDE-6C4C-8E4E-3E2A107FC831}" type="presParOf" srcId="{F6B5F117-4C6C-954B-8251-86B4419373AF}" destId="{1FA328E5-744F-9741-9842-0C89FFF2DF28}" srcOrd="0" destOrd="0" presId="urn:microsoft.com/office/officeart/2005/8/layout/lProcess2"/>
    <dgm:cxn modelId="{068B3520-A8F0-AC42-877D-FB7BD3F25D4A}" type="presParOf" srcId="{1FA328E5-744F-9741-9842-0C89FFF2DF28}" destId="{CA2571DB-AE35-7B4D-9F5F-38454FF4DB52}" srcOrd="0" destOrd="0" presId="urn:microsoft.com/office/officeart/2005/8/layout/lProcess2"/>
    <dgm:cxn modelId="{50898A4B-1B3E-8747-ADDB-7D73877AC3B7}" type="presParOf" srcId="{1FA328E5-744F-9741-9842-0C89FFF2DF28}" destId="{F8622C29-885D-024A-A7CE-46D07AE4466B}" srcOrd="1" destOrd="0" presId="urn:microsoft.com/office/officeart/2005/8/layout/lProcess2"/>
    <dgm:cxn modelId="{18C1A94A-DC4F-9E45-B288-E44ADF4459FA}" type="presParOf" srcId="{1FA328E5-744F-9741-9842-0C89FFF2DF28}" destId="{7E6749A4-BAF3-914B-9E59-062CC576711B}" srcOrd="2" destOrd="0" presId="urn:microsoft.com/office/officeart/2005/8/layout/lProcess2"/>
    <dgm:cxn modelId="{4B5A1369-8E1D-1543-BFAE-725B84626604}" type="presParOf" srcId="{833FC9A8-9DCB-114C-B247-0D2E47151A8B}" destId="{925E16DF-2D06-7F45-BB77-8D6FC74D6D8C}" srcOrd="3" destOrd="0" presId="urn:microsoft.com/office/officeart/2005/8/layout/lProcess2"/>
    <dgm:cxn modelId="{270575C4-5618-734B-8440-ED46817A5062}" type="presParOf" srcId="{833FC9A8-9DCB-114C-B247-0D2E47151A8B}" destId="{C271C4A4-60BF-7D4D-ABA7-4C3594754CC8}" srcOrd="4" destOrd="0" presId="urn:microsoft.com/office/officeart/2005/8/layout/lProcess2"/>
    <dgm:cxn modelId="{08714697-9CE1-7D45-A800-1AC1D28F12ED}" type="presParOf" srcId="{C271C4A4-60BF-7D4D-ABA7-4C3594754CC8}" destId="{52A334F5-E306-A242-B0DA-34D384E28FD8}" srcOrd="0" destOrd="0" presId="urn:microsoft.com/office/officeart/2005/8/layout/lProcess2"/>
    <dgm:cxn modelId="{C3588773-1889-CC47-A452-41CB535C184D}" type="presParOf" srcId="{C271C4A4-60BF-7D4D-ABA7-4C3594754CC8}" destId="{9A1A6A08-B10A-D145-B7A4-6351BF35A1EE}" srcOrd="1" destOrd="0" presId="urn:microsoft.com/office/officeart/2005/8/layout/lProcess2"/>
    <dgm:cxn modelId="{B1B2FE92-825C-DA42-9759-658ADA6AF5BC}" type="presParOf" srcId="{C271C4A4-60BF-7D4D-ABA7-4C3594754CC8}" destId="{E708E70E-DBD9-4443-8079-AE0C9BDBABC7}" srcOrd="2" destOrd="0" presId="urn:microsoft.com/office/officeart/2005/8/layout/lProcess2"/>
    <dgm:cxn modelId="{1B3BF25C-145A-8A4D-B9DC-B8994D304E5D}" type="presParOf" srcId="{E708E70E-DBD9-4443-8079-AE0C9BDBABC7}" destId="{8F94E199-5EAC-3944-90D2-5729EA5789BD}" srcOrd="0" destOrd="0" presId="urn:microsoft.com/office/officeart/2005/8/layout/lProcess2"/>
    <dgm:cxn modelId="{53440D4F-D319-F047-87AD-0D271A33C1D9}" type="presParOf" srcId="{8F94E199-5EAC-3944-90D2-5729EA5789BD}" destId="{00374C01-F9AF-3846-86B9-6027E7286C24}" srcOrd="0" destOrd="0" presId="urn:microsoft.com/office/officeart/2005/8/layout/lProcess2"/>
    <dgm:cxn modelId="{C0A91636-CC19-B24A-B54E-E6549F4D6712}" type="presParOf" srcId="{833FC9A8-9DCB-114C-B247-0D2E47151A8B}" destId="{F39A0687-4B73-E343-9944-86E950582CC8}" srcOrd="5" destOrd="0" presId="urn:microsoft.com/office/officeart/2005/8/layout/lProcess2"/>
    <dgm:cxn modelId="{F71BF0DB-B1B2-E241-9CE7-C37ACDCCE10C}" type="presParOf" srcId="{833FC9A8-9DCB-114C-B247-0D2E47151A8B}" destId="{BEC64EA4-D80D-5E4B-BA25-E32A515CC683}" srcOrd="6" destOrd="0" presId="urn:microsoft.com/office/officeart/2005/8/layout/lProcess2"/>
    <dgm:cxn modelId="{B5927FA6-696D-6E4F-9988-B6F6CDF4FBCF}" type="presParOf" srcId="{BEC64EA4-D80D-5E4B-BA25-E32A515CC683}" destId="{3B7BA2CC-24B4-D74B-87B3-7FD81648DA9D}" srcOrd="0" destOrd="0" presId="urn:microsoft.com/office/officeart/2005/8/layout/lProcess2"/>
    <dgm:cxn modelId="{BFE1A5CA-B5E5-7842-89CA-5D2601ADADBD}" type="presParOf" srcId="{BEC64EA4-D80D-5E4B-BA25-E32A515CC683}" destId="{F31A5086-B9F7-EE4C-80F3-393BE9D93EDF}" srcOrd="1" destOrd="0" presId="urn:microsoft.com/office/officeart/2005/8/layout/lProcess2"/>
    <dgm:cxn modelId="{42E767AD-57CC-7B45-B570-65DA66F51156}" type="presParOf" srcId="{BEC64EA4-D80D-5E4B-BA25-E32A515CC683}" destId="{F4F4775A-9E20-1C49-8982-F6162EC3D023}" srcOrd="2" destOrd="0" presId="urn:microsoft.com/office/officeart/2005/8/layout/lProcess2"/>
    <dgm:cxn modelId="{1893409D-31A1-8044-BC69-364DA522980A}" type="presParOf" srcId="{F4F4775A-9E20-1C49-8982-F6162EC3D023}" destId="{9FC9334E-813D-0547-9E05-09F3B98E7B1E}" srcOrd="0" destOrd="0" presId="urn:microsoft.com/office/officeart/2005/8/layout/lProcess2"/>
    <dgm:cxn modelId="{ADC9E517-88EB-3D4F-8C9A-D6D1857044CD}" type="presParOf" srcId="{9FC9334E-813D-0547-9E05-09F3B98E7B1E}" destId="{99DD5FC5-C8D3-6F43-ABA0-3358441BF44E}" srcOrd="0" destOrd="0" presId="urn:microsoft.com/office/officeart/2005/8/layout/lProcess2"/>
    <dgm:cxn modelId="{64C41A59-2D3C-B441-A52D-C17AB28D18D7}" type="presParOf" srcId="{9FC9334E-813D-0547-9E05-09F3B98E7B1E}" destId="{41C32D21-4A8F-E04B-8D39-1F59177B50A6}" srcOrd="1" destOrd="0" presId="urn:microsoft.com/office/officeart/2005/8/layout/lProcess2"/>
    <dgm:cxn modelId="{5FD1890D-1333-D544-959C-5BC7AD4D7801}" type="presParOf" srcId="{9FC9334E-813D-0547-9E05-09F3B98E7B1E}" destId="{B77033A3-BFAF-6F4A-BB39-3CA3663CD29A}" srcOrd="2" destOrd="0" presId="urn:microsoft.com/office/officeart/2005/8/layout/lProcess2"/>
    <dgm:cxn modelId="{64AE96FE-E77A-BC40-9CA4-293084D14961}" type="presParOf" srcId="{833FC9A8-9DCB-114C-B247-0D2E47151A8B}" destId="{361AC61C-9D30-804C-BE0F-6EA39D227EBF}" srcOrd="7" destOrd="0" presId="urn:microsoft.com/office/officeart/2005/8/layout/lProcess2"/>
    <dgm:cxn modelId="{7E29909E-C1C6-2245-8432-2B4795D831D0}" type="presParOf" srcId="{833FC9A8-9DCB-114C-B247-0D2E47151A8B}" destId="{7D435012-DB9C-5F4E-A8CF-020FC2486984}" srcOrd="8" destOrd="0" presId="urn:microsoft.com/office/officeart/2005/8/layout/lProcess2"/>
    <dgm:cxn modelId="{0A4DA6E9-1189-E04E-A120-89FD6C3972B3}" type="presParOf" srcId="{7D435012-DB9C-5F4E-A8CF-020FC2486984}" destId="{28DBC1DB-80F2-4044-A978-BDC0D7B0731F}" srcOrd="0" destOrd="0" presId="urn:microsoft.com/office/officeart/2005/8/layout/lProcess2"/>
    <dgm:cxn modelId="{EBFF273B-5C79-BD4B-8D37-3B59EB3F187D}" type="presParOf" srcId="{7D435012-DB9C-5F4E-A8CF-020FC2486984}" destId="{D704342D-6DEA-0948-AE33-D22D743BA896}" srcOrd="1" destOrd="0" presId="urn:microsoft.com/office/officeart/2005/8/layout/lProcess2"/>
    <dgm:cxn modelId="{70BC1411-F8C8-634F-B7A6-FC83C27CE723}" type="presParOf" srcId="{7D435012-DB9C-5F4E-A8CF-020FC2486984}" destId="{B31EA2A1-7849-A042-8B33-DA1C2695A104}" srcOrd="2" destOrd="0" presId="urn:microsoft.com/office/officeart/2005/8/layout/lProcess2"/>
    <dgm:cxn modelId="{58DABDDD-D7D0-104A-9F39-266CB0B9A6E8}" type="presParOf" srcId="{B31EA2A1-7849-A042-8B33-DA1C2695A104}" destId="{BAA3F1F9-38E2-1647-A891-F8A973A8E7EE}" srcOrd="0" destOrd="0" presId="urn:microsoft.com/office/officeart/2005/8/layout/lProcess2"/>
    <dgm:cxn modelId="{DBD52A00-8130-D14D-A782-626B7F25764A}" type="presParOf" srcId="{BAA3F1F9-38E2-1647-A891-F8A973A8E7EE}" destId="{C0F9B1A0-AF49-B149-90E2-33F07E6783C8}" srcOrd="0" destOrd="0" presId="urn:microsoft.com/office/officeart/2005/8/layout/lProcess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642BCE2-B390-F044-8E5A-B2927D500FCF}" type="doc">
      <dgm:prSet loTypeId="urn:microsoft.com/office/officeart/2005/8/layout/vList6" loCatId="process" qsTypeId="urn:microsoft.com/office/officeart/2005/8/quickstyle/simple4" qsCatId="simple" csTypeId="urn:microsoft.com/office/officeart/2005/8/colors/accent1_2" csCatId="accent1" phldr="1"/>
      <dgm:spPr/>
      <dgm:t>
        <a:bodyPr/>
        <a:lstStyle/>
        <a:p>
          <a:endParaRPr lang="en-US"/>
        </a:p>
      </dgm:t>
    </dgm:pt>
    <dgm:pt modelId="{AFA3673C-3EE3-6144-808B-3A357BCC2676}">
      <dgm:prSet phldrT="[Text]"/>
      <dgm:spPr/>
      <dgm:t>
        <a:bodyPr/>
        <a:lstStyle/>
        <a:p>
          <a:r>
            <a:rPr lang="en-US" dirty="0" smtClean="0"/>
            <a:t>Transport adjacency</a:t>
          </a:r>
          <a:endParaRPr lang="en-US" dirty="0"/>
        </a:p>
      </dgm:t>
    </dgm:pt>
    <dgm:pt modelId="{2ED23008-E87A-994E-A198-C9E63AB69A92}" cxnId="{B7A27463-1E9E-7445-91AB-AEF56CA98047}" type="parTrans">
      <dgm:prSet/>
      <dgm:spPr/>
      <dgm:t>
        <a:bodyPr/>
        <a:lstStyle/>
        <a:p>
          <a:endParaRPr lang="en-US"/>
        </a:p>
      </dgm:t>
    </dgm:pt>
    <dgm:pt modelId="{CEF36C49-3774-E447-9C40-2C242A8AFB19}" cxnId="{B7A27463-1E9E-7445-91AB-AEF56CA98047}" type="sibTrans">
      <dgm:prSet/>
      <dgm:spPr/>
      <dgm:t>
        <a:bodyPr/>
        <a:lstStyle/>
        <a:p>
          <a:endParaRPr lang="en-US"/>
        </a:p>
      </dgm:t>
    </dgm:pt>
    <dgm:pt modelId="{D4E1539E-F4FA-DB45-9538-2DCE112DBAE6}">
      <dgm:prSet custT="1"/>
      <dgm:spPr>
        <a:ln>
          <a:solidFill>
            <a:schemeClr val="tx1"/>
          </a:solidFill>
        </a:ln>
      </dgm:spPr>
      <dgm:t>
        <a:bodyPr/>
        <a:lstStyle/>
        <a:p>
          <a:r>
            <a:rPr lang="en-US" sz="1400" dirty="0" smtClean="0"/>
            <a:t>Refers to applying more than one security protocol to the same IP packet without invoking tunneling</a:t>
          </a:r>
        </a:p>
      </dgm:t>
    </dgm:pt>
    <dgm:pt modelId="{980E923F-4B5B-BF40-9F86-D191BCA7D71A}" cxnId="{B70D13BC-4F64-D54A-B7D8-D7DF4DBE96CB}" type="parTrans">
      <dgm:prSet/>
      <dgm:spPr/>
      <dgm:t>
        <a:bodyPr/>
        <a:lstStyle/>
        <a:p>
          <a:endParaRPr lang="en-US"/>
        </a:p>
      </dgm:t>
    </dgm:pt>
    <dgm:pt modelId="{1740363B-558A-CE42-AFBA-49F236B0888B}" cxnId="{B70D13BC-4F64-D54A-B7D8-D7DF4DBE96CB}" type="sibTrans">
      <dgm:prSet/>
      <dgm:spPr/>
      <dgm:t>
        <a:bodyPr/>
        <a:lstStyle/>
        <a:p>
          <a:endParaRPr lang="en-US"/>
        </a:p>
      </dgm:t>
    </dgm:pt>
    <dgm:pt modelId="{3C064053-CC19-6048-85E4-9AABBA32406A}">
      <dgm:prSet custT="1"/>
      <dgm:spPr>
        <a:ln>
          <a:solidFill>
            <a:schemeClr val="tx1"/>
          </a:solidFill>
        </a:ln>
      </dgm:spPr>
      <dgm:t>
        <a:bodyPr/>
        <a:lstStyle/>
        <a:p>
          <a:r>
            <a:rPr lang="en-US" sz="1400" dirty="0" smtClean="0"/>
            <a:t>This approach allows for only one level of combination</a:t>
          </a:r>
        </a:p>
      </dgm:t>
    </dgm:pt>
    <dgm:pt modelId="{B458120C-90B1-064A-B835-3F89C164BDA1}" cxnId="{55DD8763-B063-F541-BEDA-B5211694CCE1}" type="parTrans">
      <dgm:prSet/>
      <dgm:spPr/>
      <dgm:t>
        <a:bodyPr/>
        <a:lstStyle/>
        <a:p>
          <a:endParaRPr lang="en-US"/>
        </a:p>
      </dgm:t>
    </dgm:pt>
    <dgm:pt modelId="{8C637182-3BA2-2E44-AF59-11E003B329A2}" cxnId="{55DD8763-B063-F541-BEDA-B5211694CCE1}" type="sibTrans">
      <dgm:prSet/>
      <dgm:spPr/>
      <dgm:t>
        <a:bodyPr/>
        <a:lstStyle/>
        <a:p>
          <a:endParaRPr lang="en-US"/>
        </a:p>
      </dgm:t>
    </dgm:pt>
    <dgm:pt modelId="{70247715-3145-2844-AA98-8DF1CC2C52B2}">
      <dgm:prSet/>
      <dgm:spPr/>
      <dgm:t>
        <a:bodyPr/>
        <a:lstStyle/>
        <a:p>
          <a:r>
            <a:rPr lang="en-US" dirty="0" smtClean="0"/>
            <a:t>Iterated tunneling</a:t>
          </a:r>
        </a:p>
      </dgm:t>
    </dgm:pt>
    <dgm:pt modelId="{651261BF-9C58-5643-8455-90F3332A26F2}" cxnId="{8DCE6FDF-146E-7E4E-B622-C84DC8EC9555}" type="parTrans">
      <dgm:prSet/>
      <dgm:spPr/>
      <dgm:t>
        <a:bodyPr/>
        <a:lstStyle/>
        <a:p>
          <a:endParaRPr lang="en-US"/>
        </a:p>
      </dgm:t>
    </dgm:pt>
    <dgm:pt modelId="{5CAD3554-BD68-964D-8AC3-D1A76EB14B49}" cxnId="{8DCE6FDF-146E-7E4E-B622-C84DC8EC9555}" type="sibTrans">
      <dgm:prSet/>
      <dgm:spPr/>
      <dgm:t>
        <a:bodyPr/>
        <a:lstStyle/>
        <a:p>
          <a:endParaRPr lang="en-US"/>
        </a:p>
      </dgm:t>
    </dgm:pt>
    <dgm:pt modelId="{EDBD66BB-D7A9-A842-8709-05B313955932}">
      <dgm:prSet custT="1"/>
      <dgm:spPr>
        <a:ln>
          <a:solidFill>
            <a:schemeClr val="tx1"/>
          </a:solidFill>
        </a:ln>
      </dgm:spPr>
      <dgm:t>
        <a:bodyPr/>
        <a:lstStyle/>
        <a:p>
          <a:r>
            <a:rPr lang="en-US" sz="1400" dirty="0" smtClean="0"/>
            <a:t>Refers to the application of multiple layers of security protocols effected through IP tunneling</a:t>
          </a:r>
        </a:p>
      </dgm:t>
    </dgm:pt>
    <dgm:pt modelId="{233F9816-307F-AE42-8928-30C21DC29B6E}" cxnId="{BCB99939-F21A-1E42-A5B6-30519EFAF284}" type="parTrans">
      <dgm:prSet/>
      <dgm:spPr/>
      <dgm:t>
        <a:bodyPr/>
        <a:lstStyle/>
        <a:p>
          <a:endParaRPr lang="en-US"/>
        </a:p>
      </dgm:t>
    </dgm:pt>
    <dgm:pt modelId="{A5572F3D-C01F-F74D-9EB2-B01CADAF73FB}" cxnId="{BCB99939-F21A-1E42-A5B6-30519EFAF284}" type="sibTrans">
      <dgm:prSet/>
      <dgm:spPr/>
      <dgm:t>
        <a:bodyPr/>
        <a:lstStyle/>
        <a:p>
          <a:endParaRPr lang="en-US"/>
        </a:p>
      </dgm:t>
    </dgm:pt>
    <dgm:pt modelId="{B30B12DF-E06C-1D45-A600-CDA134F8CC2B}">
      <dgm:prSet custT="1"/>
      <dgm:spPr>
        <a:ln>
          <a:solidFill>
            <a:schemeClr val="tx1"/>
          </a:solidFill>
        </a:ln>
      </dgm:spPr>
      <dgm:t>
        <a:bodyPr/>
        <a:lstStyle/>
        <a:p>
          <a:r>
            <a:rPr lang="en-US" sz="1400" dirty="0" smtClean="0"/>
            <a:t>This approach allows for multiple levels of nesting</a:t>
          </a:r>
        </a:p>
      </dgm:t>
    </dgm:pt>
    <dgm:pt modelId="{E4096CC1-C80D-0C48-AAC6-E4CB86C9CE41}" cxnId="{ECC8CE9B-30C4-E142-8462-EFDB073782EE}" type="parTrans">
      <dgm:prSet/>
      <dgm:spPr/>
      <dgm:t>
        <a:bodyPr/>
        <a:lstStyle/>
        <a:p>
          <a:endParaRPr lang="en-US"/>
        </a:p>
      </dgm:t>
    </dgm:pt>
    <dgm:pt modelId="{B09DE5FD-A198-8340-AC99-B0EFCD13AF4D}" cxnId="{ECC8CE9B-30C4-E142-8462-EFDB073782EE}" type="sibTrans">
      <dgm:prSet/>
      <dgm:spPr/>
      <dgm:t>
        <a:bodyPr/>
        <a:lstStyle/>
        <a:p>
          <a:endParaRPr lang="en-US"/>
        </a:p>
      </dgm:t>
    </dgm:pt>
    <dgm:pt modelId="{A06DB3D6-835F-074E-9FE3-F56DC6B51594}" type="pres">
      <dgm:prSet presAssocID="{8642BCE2-B390-F044-8E5A-B2927D500FCF}" presName="Name0" presStyleCnt="0">
        <dgm:presLayoutVars>
          <dgm:dir/>
          <dgm:animLvl val="lvl"/>
          <dgm:resizeHandles/>
        </dgm:presLayoutVars>
      </dgm:prSet>
      <dgm:spPr/>
      <dgm:t>
        <a:bodyPr/>
        <a:lstStyle/>
        <a:p>
          <a:endParaRPr lang="en-US"/>
        </a:p>
      </dgm:t>
    </dgm:pt>
    <dgm:pt modelId="{03BAA3D0-513C-F34B-9BD4-86CDD23CA0BB}" type="pres">
      <dgm:prSet presAssocID="{AFA3673C-3EE3-6144-808B-3A357BCC2676}" presName="linNode" presStyleCnt="0"/>
      <dgm:spPr/>
    </dgm:pt>
    <dgm:pt modelId="{3AF35FB8-4E11-414D-87E9-926A24012546}" type="pres">
      <dgm:prSet presAssocID="{AFA3673C-3EE3-6144-808B-3A357BCC2676}" presName="parentShp" presStyleLbl="node1" presStyleIdx="0" presStyleCnt="2">
        <dgm:presLayoutVars>
          <dgm:bulletEnabled val="1"/>
        </dgm:presLayoutVars>
      </dgm:prSet>
      <dgm:spPr/>
      <dgm:t>
        <a:bodyPr/>
        <a:lstStyle/>
        <a:p>
          <a:endParaRPr lang="en-US"/>
        </a:p>
      </dgm:t>
    </dgm:pt>
    <dgm:pt modelId="{6448D59F-5166-6644-8959-2E3CA7C2B447}" type="pres">
      <dgm:prSet presAssocID="{AFA3673C-3EE3-6144-808B-3A357BCC2676}" presName="childShp" presStyleLbl="bgAccFollowNode1" presStyleIdx="0" presStyleCnt="2">
        <dgm:presLayoutVars>
          <dgm:bulletEnabled val="1"/>
        </dgm:presLayoutVars>
      </dgm:prSet>
      <dgm:spPr/>
      <dgm:t>
        <a:bodyPr/>
        <a:lstStyle/>
        <a:p>
          <a:endParaRPr lang="en-US"/>
        </a:p>
      </dgm:t>
    </dgm:pt>
    <dgm:pt modelId="{6041B93B-955A-2647-AC1A-8B5AACAA3471}" type="pres">
      <dgm:prSet presAssocID="{CEF36C49-3774-E447-9C40-2C242A8AFB19}" presName="spacing" presStyleCnt="0"/>
      <dgm:spPr/>
    </dgm:pt>
    <dgm:pt modelId="{4504067C-94BA-9A46-849D-8FAD121FC122}" type="pres">
      <dgm:prSet presAssocID="{70247715-3145-2844-AA98-8DF1CC2C52B2}" presName="linNode" presStyleCnt="0"/>
      <dgm:spPr/>
    </dgm:pt>
    <dgm:pt modelId="{E967F2A9-63F8-214A-B159-3431F38B9C0A}" type="pres">
      <dgm:prSet presAssocID="{70247715-3145-2844-AA98-8DF1CC2C52B2}" presName="parentShp" presStyleLbl="node1" presStyleIdx="1" presStyleCnt="2">
        <dgm:presLayoutVars>
          <dgm:bulletEnabled val="1"/>
        </dgm:presLayoutVars>
      </dgm:prSet>
      <dgm:spPr/>
      <dgm:t>
        <a:bodyPr/>
        <a:lstStyle/>
        <a:p>
          <a:endParaRPr lang="en-US"/>
        </a:p>
      </dgm:t>
    </dgm:pt>
    <dgm:pt modelId="{41C75BE2-86DE-134A-AD06-0B6FF1FAE17A}" type="pres">
      <dgm:prSet presAssocID="{70247715-3145-2844-AA98-8DF1CC2C52B2}" presName="childShp" presStyleLbl="bgAccFollowNode1" presStyleIdx="1" presStyleCnt="2">
        <dgm:presLayoutVars>
          <dgm:bulletEnabled val="1"/>
        </dgm:presLayoutVars>
      </dgm:prSet>
      <dgm:spPr/>
      <dgm:t>
        <a:bodyPr/>
        <a:lstStyle/>
        <a:p>
          <a:endParaRPr lang="en-US"/>
        </a:p>
      </dgm:t>
    </dgm:pt>
  </dgm:ptLst>
  <dgm:cxnLst>
    <dgm:cxn modelId="{55DD8763-B063-F541-BEDA-B5211694CCE1}" srcId="{AFA3673C-3EE3-6144-808B-3A357BCC2676}" destId="{3C064053-CC19-6048-85E4-9AABBA32406A}" srcOrd="1" destOrd="0" parTransId="{B458120C-90B1-064A-B835-3F89C164BDA1}" sibTransId="{8C637182-3BA2-2E44-AF59-11E003B329A2}"/>
    <dgm:cxn modelId="{649D3568-2DAE-ED4A-B5AA-C91988B60C85}" type="presOf" srcId="{3C064053-CC19-6048-85E4-9AABBA32406A}" destId="{6448D59F-5166-6644-8959-2E3CA7C2B447}" srcOrd="0" destOrd="1" presId="urn:microsoft.com/office/officeart/2005/8/layout/vList6"/>
    <dgm:cxn modelId="{8DCE6FDF-146E-7E4E-B622-C84DC8EC9555}" srcId="{8642BCE2-B390-F044-8E5A-B2927D500FCF}" destId="{70247715-3145-2844-AA98-8DF1CC2C52B2}" srcOrd="1" destOrd="0" parTransId="{651261BF-9C58-5643-8455-90F3332A26F2}" sibTransId="{5CAD3554-BD68-964D-8AC3-D1A76EB14B49}"/>
    <dgm:cxn modelId="{8211BB3F-BFF4-4D41-8F7B-F08BE4B18440}" type="presOf" srcId="{AFA3673C-3EE3-6144-808B-3A357BCC2676}" destId="{3AF35FB8-4E11-414D-87E9-926A24012546}" srcOrd="0" destOrd="0" presId="urn:microsoft.com/office/officeart/2005/8/layout/vList6"/>
    <dgm:cxn modelId="{84A6539A-1FA9-7A43-AB16-73633FD4785F}" type="presOf" srcId="{EDBD66BB-D7A9-A842-8709-05B313955932}" destId="{41C75BE2-86DE-134A-AD06-0B6FF1FAE17A}" srcOrd="0" destOrd="0" presId="urn:microsoft.com/office/officeart/2005/8/layout/vList6"/>
    <dgm:cxn modelId="{BCB99939-F21A-1E42-A5B6-30519EFAF284}" srcId="{70247715-3145-2844-AA98-8DF1CC2C52B2}" destId="{EDBD66BB-D7A9-A842-8709-05B313955932}" srcOrd="0" destOrd="0" parTransId="{233F9816-307F-AE42-8928-30C21DC29B6E}" sibTransId="{A5572F3D-C01F-F74D-9EB2-B01CADAF73FB}"/>
    <dgm:cxn modelId="{BC8F0AC6-4030-2340-A244-89AC0615AB6A}" type="presOf" srcId="{8642BCE2-B390-F044-8E5A-B2927D500FCF}" destId="{A06DB3D6-835F-074E-9FE3-F56DC6B51594}" srcOrd="0" destOrd="0" presId="urn:microsoft.com/office/officeart/2005/8/layout/vList6"/>
    <dgm:cxn modelId="{B70D13BC-4F64-D54A-B7D8-D7DF4DBE96CB}" srcId="{AFA3673C-3EE3-6144-808B-3A357BCC2676}" destId="{D4E1539E-F4FA-DB45-9538-2DCE112DBAE6}" srcOrd="0" destOrd="0" parTransId="{980E923F-4B5B-BF40-9F86-D191BCA7D71A}" sibTransId="{1740363B-558A-CE42-AFBA-49F236B0888B}"/>
    <dgm:cxn modelId="{23382374-6C40-624A-93A1-320E49AA35C6}" type="presOf" srcId="{70247715-3145-2844-AA98-8DF1CC2C52B2}" destId="{E967F2A9-63F8-214A-B159-3431F38B9C0A}" srcOrd="0" destOrd="0" presId="urn:microsoft.com/office/officeart/2005/8/layout/vList6"/>
    <dgm:cxn modelId="{98064CFB-BA26-B840-9BD9-1B40EC98C4C6}" type="presOf" srcId="{B30B12DF-E06C-1D45-A600-CDA134F8CC2B}" destId="{41C75BE2-86DE-134A-AD06-0B6FF1FAE17A}" srcOrd="0" destOrd="1" presId="urn:microsoft.com/office/officeart/2005/8/layout/vList6"/>
    <dgm:cxn modelId="{B7A27463-1E9E-7445-91AB-AEF56CA98047}" srcId="{8642BCE2-B390-F044-8E5A-B2927D500FCF}" destId="{AFA3673C-3EE3-6144-808B-3A357BCC2676}" srcOrd="0" destOrd="0" parTransId="{2ED23008-E87A-994E-A198-C9E63AB69A92}" sibTransId="{CEF36C49-3774-E447-9C40-2C242A8AFB19}"/>
    <dgm:cxn modelId="{ADC0A90B-3228-2049-A708-EA3DF179F6DA}" type="presOf" srcId="{D4E1539E-F4FA-DB45-9538-2DCE112DBAE6}" destId="{6448D59F-5166-6644-8959-2E3CA7C2B447}" srcOrd="0" destOrd="0" presId="urn:microsoft.com/office/officeart/2005/8/layout/vList6"/>
    <dgm:cxn modelId="{ECC8CE9B-30C4-E142-8462-EFDB073782EE}" srcId="{70247715-3145-2844-AA98-8DF1CC2C52B2}" destId="{B30B12DF-E06C-1D45-A600-CDA134F8CC2B}" srcOrd="1" destOrd="0" parTransId="{E4096CC1-C80D-0C48-AAC6-E4CB86C9CE41}" sibTransId="{B09DE5FD-A198-8340-AC99-B0EFCD13AF4D}"/>
    <dgm:cxn modelId="{4016F614-21D0-BB4C-82F7-2DBAD897F683}" type="presParOf" srcId="{A06DB3D6-835F-074E-9FE3-F56DC6B51594}" destId="{03BAA3D0-513C-F34B-9BD4-86CDD23CA0BB}" srcOrd="0" destOrd="0" presId="urn:microsoft.com/office/officeart/2005/8/layout/vList6"/>
    <dgm:cxn modelId="{CD4F9BDF-B773-C94A-BF37-D29AE218680E}" type="presParOf" srcId="{03BAA3D0-513C-F34B-9BD4-86CDD23CA0BB}" destId="{3AF35FB8-4E11-414D-87E9-926A24012546}" srcOrd="0" destOrd="0" presId="urn:microsoft.com/office/officeart/2005/8/layout/vList6"/>
    <dgm:cxn modelId="{98AF5A00-270B-D44B-82F0-8420DF58899A}" type="presParOf" srcId="{03BAA3D0-513C-F34B-9BD4-86CDD23CA0BB}" destId="{6448D59F-5166-6644-8959-2E3CA7C2B447}" srcOrd="1" destOrd="0" presId="urn:microsoft.com/office/officeart/2005/8/layout/vList6"/>
    <dgm:cxn modelId="{4222F612-1CF7-CA49-8D00-C4779DDBBE75}" type="presParOf" srcId="{A06DB3D6-835F-074E-9FE3-F56DC6B51594}" destId="{6041B93B-955A-2647-AC1A-8B5AACAA3471}" srcOrd="1" destOrd="0" presId="urn:microsoft.com/office/officeart/2005/8/layout/vList6"/>
    <dgm:cxn modelId="{FC9E577B-0252-3641-9E03-B10B2FE56567}" type="presParOf" srcId="{A06DB3D6-835F-074E-9FE3-F56DC6B51594}" destId="{4504067C-94BA-9A46-849D-8FAD121FC122}" srcOrd="2" destOrd="0" presId="urn:microsoft.com/office/officeart/2005/8/layout/vList6"/>
    <dgm:cxn modelId="{EDEFEDBF-DA56-DD41-8EF3-B90CD9F81176}" type="presParOf" srcId="{4504067C-94BA-9A46-849D-8FAD121FC122}" destId="{E967F2A9-63F8-214A-B159-3431F38B9C0A}" srcOrd="0" destOrd="0" presId="urn:microsoft.com/office/officeart/2005/8/layout/vList6"/>
    <dgm:cxn modelId="{6555704E-B102-CC44-8F83-D2D5C9C71AA7}" type="presParOf" srcId="{4504067C-94BA-9A46-849D-8FAD121FC122}" destId="{41C75BE2-86DE-134A-AD06-0B6FF1FAE17A}" srcOrd="1" destOrd="0" presId="urn:microsoft.com/office/officeart/2005/8/layout/vList6"/>
  </dgm:cxnLst>
  <dgm:bg/>
  <dgm:whole>
    <a:ln>
      <a:noFill/>
    </a:ln>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FD8A292-3DFF-3442-AB94-41D78F2D0C46}"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7248C652-132F-0847-920C-B6A90355E11C}">
      <dgm:prSet phldrT="[Text]"/>
      <dgm:spPr/>
      <dgm:t>
        <a:bodyPr/>
        <a:lstStyle/>
        <a:p>
          <a:r>
            <a:rPr lang="en-US" dirty="0" smtClean="0"/>
            <a:t>Transport mode ESP</a:t>
          </a:r>
          <a:endParaRPr lang="en-US" dirty="0"/>
        </a:p>
      </dgm:t>
    </dgm:pt>
    <dgm:pt modelId="{4CA56EDC-ECCD-B844-91DA-B9E85D3259E8}" cxnId="{0951D666-232F-4743-82EA-B0EFB1F7F926}" type="parTrans">
      <dgm:prSet/>
      <dgm:spPr/>
      <dgm:t>
        <a:bodyPr/>
        <a:lstStyle/>
        <a:p>
          <a:endParaRPr lang="en-US"/>
        </a:p>
      </dgm:t>
    </dgm:pt>
    <dgm:pt modelId="{FE5435D0-4260-1E4C-819B-9B9D12C3E03D}" cxnId="{0951D666-232F-4743-82EA-B0EFB1F7F926}" type="sibTrans">
      <dgm:prSet/>
      <dgm:spPr/>
      <dgm:t>
        <a:bodyPr/>
        <a:lstStyle/>
        <a:p>
          <a:endParaRPr lang="en-US"/>
        </a:p>
      </dgm:t>
    </dgm:pt>
    <dgm:pt modelId="{A11FA0A2-EA90-644C-9C17-589A735072DE}">
      <dgm:prSet/>
      <dgm:spPr/>
      <dgm:t>
        <a:bodyPr/>
        <a:lstStyle/>
        <a:p>
          <a:r>
            <a:rPr lang="en-US" dirty="0" smtClean="0"/>
            <a:t>Authentication and encryption apply to the IP payload delivered to the host, but the IP header is not protected</a:t>
          </a:r>
        </a:p>
      </dgm:t>
    </dgm:pt>
    <dgm:pt modelId="{E655EA73-CAA8-C446-9EC7-8E5D16043BDD}" cxnId="{9212A876-7D06-494B-B4CD-E7DC1B7561E0}" type="parTrans">
      <dgm:prSet/>
      <dgm:spPr/>
      <dgm:t>
        <a:bodyPr/>
        <a:lstStyle/>
        <a:p>
          <a:endParaRPr lang="en-US"/>
        </a:p>
      </dgm:t>
    </dgm:pt>
    <dgm:pt modelId="{286FF191-C23A-8344-97AB-A77D928055EC}" cxnId="{9212A876-7D06-494B-B4CD-E7DC1B7561E0}" type="sibTrans">
      <dgm:prSet/>
      <dgm:spPr/>
      <dgm:t>
        <a:bodyPr/>
        <a:lstStyle/>
        <a:p>
          <a:endParaRPr lang="en-US"/>
        </a:p>
      </dgm:t>
    </dgm:pt>
    <dgm:pt modelId="{FBE9CB36-4320-5C48-BE56-0064801471F3}">
      <dgm:prSet/>
      <dgm:spPr/>
      <dgm:t>
        <a:bodyPr/>
        <a:lstStyle/>
        <a:p>
          <a:r>
            <a:rPr lang="en-US" dirty="0" smtClean="0"/>
            <a:t>Tunnel mode ESP</a:t>
          </a:r>
        </a:p>
      </dgm:t>
    </dgm:pt>
    <dgm:pt modelId="{4A95FAF2-7371-2648-8734-82ADA37A63F9}" cxnId="{A0A5ED34-87F7-F54A-A882-094CC2825742}" type="parTrans">
      <dgm:prSet/>
      <dgm:spPr/>
      <dgm:t>
        <a:bodyPr/>
        <a:lstStyle/>
        <a:p>
          <a:endParaRPr lang="en-US"/>
        </a:p>
      </dgm:t>
    </dgm:pt>
    <dgm:pt modelId="{08F12F52-F597-A642-8600-BC309BAA234E}" cxnId="{A0A5ED34-87F7-F54A-A882-094CC2825742}" type="sibTrans">
      <dgm:prSet/>
      <dgm:spPr/>
      <dgm:t>
        <a:bodyPr/>
        <a:lstStyle/>
        <a:p>
          <a:endParaRPr lang="en-US"/>
        </a:p>
      </dgm:t>
    </dgm:pt>
    <dgm:pt modelId="{C4AE82BD-2FFD-A840-A723-DE4179B1C2FB}">
      <dgm:prSet/>
      <dgm:spPr/>
      <dgm:t>
        <a:bodyPr/>
        <a:lstStyle/>
        <a:p>
          <a:r>
            <a:rPr lang="en-US" dirty="0" smtClean="0"/>
            <a:t>Authentication applies to the entire IP packet delivered to the outer IP destination address and authentication is performed at that destination</a:t>
          </a:r>
        </a:p>
      </dgm:t>
    </dgm:pt>
    <dgm:pt modelId="{788EFB81-E1E3-CA42-8A78-C69361371FBB}" cxnId="{65520844-A526-CC44-902D-CF4DC7303085}" type="parTrans">
      <dgm:prSet/>
      <dgm:spPr/>
      <dgm:t>
        <a:bodyPr/>
        <a:lstStyle/>
        <a:p>
          <a:endParaRPr lang="en-US"/>
        </a:p>
      </dgm:t>
    </dgm:pt>
    <dgm:pt modelId="{6A35BE8E-D665-D244-BC99-64560870A5E0}" cxnId="{65520844-A526-CC44-902D-CF4DC7303085}" type="sibTrans">
      <dgm:prSet/>
      <dgm:spPr/>
      <dgm:t>
        <a:bodyPr/>
        <a:lstStyle/>
        <a:p>
          <a:endParaRPr lang="en-US"/>
        </a:p>
      </dgm:t>
    </dgm:pt>
    <dgm:pt modelId="{5224F314-C747-7F41-8C21-9B4AA594AFE7}">
      <dgm:prSet/>
      <dgm:spPr/>
      <dgm:t>
        <a:bodyPr/>
        <a:lstStyle/>
        <a:p>
          <a:r>
            <a:rPr lang="en-US" dirty="0" smtClean="0"/>
            <a:t>The entire inner IP packet is protected by the privacy mechanism for delivery to the inner IP destination</a:t>
          </a:r>
        </a:p>
      </dgm:t>
    </dgm:pt>
    <dgm:pt modelId="{7BB8EA95-C85F-2B46-840E-55D6B3AAEA05}" cxnId="{E5C858B3-CD07-3841-89F4-657B4FF9D16A}" type="parTrans">
      <dgm:prSet/>
      <dgm:spPr/>
      <dgm:t>
        <a:bodyPr/>
        <a:lstStyle/>
        <a:p>
          <a:endParaRPr lang="en-US"/>
        </a:p>
      </dgm:t>
    </dgm:pt>
    <dgm:pt modelId="{36402FE6-25ED-4D46-AB31-8A3F76F13D01}" cxnId="{E5C858B3-CD07-3841-89F4-657B4FF9D16A}" type="sibTrans">
      <dgm:prSet/>
      <dgm:spPr/>
      <dgm:t>
        <a:bodyPr/>
        <a:lstStyle/>
        <a:p>
          <a:endParaRPr lang="en-US"/>
        </a:p>
      </dgm:t>
    </dgm:pt>
    <dgm:pt modelId="{98F6021A-932E-A541-ABC6-B1DA2FDF9EAE}" type="pres">
      <dgm:prSet presAssocID="{4FD8A292-3DFF-3442-AB94-41D78F2D0C46}" presName="linear" presStyleCnt="0">
        <dgm:presLayoutVars>
          <dgm:dir/>
          <dgm:animLvl val="lvl"/>
          <dgm:resizeHandles val="exact"/>
        </dgm:presLayoutVars>
      </dgm:prSet>
      <dgm:spPr/>
      <dgm:t>
        <a:bodyPr/>
        <a:lstStyle/>
        <a:p>
          <a:endParaRPr lang="en-US"/>
        </a:p>
      </dgm:t>
    </dgm:pt>
    <dgm:pt modelId="{B25C69A1-962D-6246-B6CB-A1BB2174A701}" type="pres">
      <dgm:prSet presAssocID="{7248C652-132F-0847-920C-B6A90355E11C}" presName="parentLin" presStyleCnt="0"/>
      <dgm:spPr/>
    </dgm:pt>
    <dgm:pt modelId="{1DDD3ABE-9559-1440-B454-D81DBDDFE761}" type="pres">
      <dgm:prSet presAssocID="{7248C652-132F-0847-920C-B6A90355E11C}" presName="parentLeftMargin" presStyleLbl="node1" presStyleIdx="0" presStyleCnt="2"/>
      <dgm:spPr/>
      <dgm:t>
        <a:bodyPr/>
        <a:lstStyle/>
        <a:p>
          <a:endParaRPr lang="en-US"/>
        </a:p>
      </dgm:t>
    </dgm:pt>
    <dgm:pt modelId="{F24D3FFB-EA02-404E-BE52-DBBFF6820FB9}" type="pres">
      <dgm:prSet presAssocID="{7248C652-132F-0847-920C-B6A90355E11C}" presName="parentText" presStyleLbl="node1" presStyleIdx="0" presStyleCnt="2">
        <dgm:presLayoutVars>
          <dgm:chMax val="0"/>
          <dgm:bulletEnabled val="1"/>
        </dgm:presLayoutVars>
      </dgm:prSet>
      <dgm:spPr/>
      <dgm:t>
        <a:bodyPr/>
        <a:lstStyle/>
        <a:p>
          <a:endParaRPr lang="en-US"/>
        </a:p>
      </dgm:t>
    </dgm:pt>
    <dgm:pt modelId="{6F08BE0D-8519-5844-9BFD-D599A9A98780}" type="pres">
      <dgm:prSet presAssocID="{7248C652-132F-0847-920C-B6A90355E11C}" presName="negativeSpace" presStyleCnt="0"/>
      <dgm:spPr/>
    </dgm:pt>
    <dgm:pt modelId="{93FAC848-AF4A-B749-A860-C887FED82FB2}" type="pres">
      <dgm:prSet presAssocID="{7248C652-132F-0847-920C-B6A90355E11C}" presName="childText" presStyleLbl="conFgAcc1" presStyleIdx="0" presStyleCnt="2">
        <dgm:presLayoutVars>
          <dgm:bulletEnabled val="1"/>
        </dgm:presLayoutVars>
      </dgm:prSet>
      <dgm:spPr/>
      <dgm:t>
        <a:bodyPr/>
        <a:lstStyle/>
        <a:p>
          <a:endParaRPr lang="en-US"/>
        </a:p>
      </dgm:t>
    </dgm:pt>
    <dgm:pt modelId="{8DD00305-A764-7D48-A81C-D422955F5D67}" type="pres">
      <dgm:prSet presAssocID="{FE5435D0-4260-1E4C-819B-9B9D12C3E03D}" presName="spaceBetweenRectangles" presStyleCnt="0"/>
      <dgm:spPr/>
    </dgm:pt>
    <dgm:pt modelId="{0D98840A-C340-6045-BAF6-57D6553C0D54}" type="pres">
      <dgm:prSet presAssocID="{FBE9CB36-4320-5C48-BE56-0064801471F3}" presName="parentLin" presStyleCnt="0"/>
      <dgm:spPr/>
    </dgm:pt>
    <dgm:pt modelId="{8734A10D-4AA2-4341-9A62-960DF49C5925}" type="pres">
      <dgm:prSet presAssocID="{FBE9CB36-4320-5C48-BE56-0064801471F3}" presName="parentLeftMargin" presStyleLbl="node1" presStyleIdx="0" presStyleCnt="2"/>
      <dgm:spPr/>
      <dgm:t>
        <a:bodyPr/>
        <a:lstStyle/>
        <a:p>
          <a:endParaRPr lang="en-US"/>
        </a:p>
      </dgm:t>
    </dgm:pt>
    <dgm:pt modelId="{8B22D97D-EBA6-AE42-8055-966FEFA59556}" type="pres">
      <dgm:prSet presAssocID="{FBE9CB36-4320-5C48-BE56-0064801471F3}" presName="parentText" presStyleLbl="node1" presStyleIdx="1" presStyleCnt="2">
        <dgm:presLayoutVars>
          <dgm:chMax val="0"/>
          <dgm:bulletEnabled val="1"/>
        </dgm:presLayoutVars>
      </dgm:prSet>
      <dgm:spPr/>
      <dgm:t>
        <a:bodyPr/>
        <a:lstStyle/>
        <a:p>
          <a:endParaRPr lang="en-US"/>
        </a:p>
      </dgm:t>
    </dgm:pt>
    <dgm:pt modelId="{E36ABA51-BC24-014E-8F3B-8426E7C0B3A2}" type="pres">
      <dgm:prSet presAssocID="{FBE9CB36-4320-5C48-BE56-0064801471F3}" presName="negativeSpace" presStyleCnt="0"/>
      <dgm:spPr/>
    </dgm:pt>
    <dgm:pt modelId="{F5AD778F-26EF-BF4A-A03E-B276BE106486}" type="pres">
      <dgm:prSet presAssocID="{FBE9CB36-4320-5C48-BE56-0064801471F3}" presName="childText" presStyleLbl="conFgAcc1" presStyleIdx="1" presStyleCnt="2">
        <dgm:presLayoutVars>
          <dgm:bulletEnabled val="1"/>
        </dgm:presLayoutVars>
      </dgm:prSet>
      <dgm:spPr/>
      <dgm:t>
        <a:bodyPr/>
        <a:lstStyle/>
        <a:p>
          <a:endParaRPr lang="en-US"/>
        </a:p>
      </dgm:t>
    </dgm:pt>
  </dgm:ptLst>
  <dgm:cxnLst>
    <dgm:cxn modelId="{AB5DFD2D-DA43-0C45-8FA8-B71254BFB294}" type="presOf" srcId="{7248C652-132F-0847-920C-B6A90355E11C}" destId="{F24D3FFB-EA02-404E-BE52-DBBFF6820FB9}" srcOrd="1" destOrd="0" presId="urn:microsoft.com/office/officeart/2005/8/layout/list1"/>
    <dgm:cxn modelId="{9EEA828C-46FE-2547-B823-373B2132215F}" type="presOf" srcId="{5224F314-C747-7F41-8C21-9B4AA594AFE7}" destId="{F5AD778F-26EF-BF4A-A03E-B276BE106486}" srcOrd="0" destOrd="1" presId="urn:microsoft.com/office/officeart/2005/8/layout/list1"/>
    <dgm:cxn modelId="{BADFDC59-A66A-7C4B-9AAC-31BCCE5B3504}" type="presOf" srcId="{4FD8A292-3DFF-3442-AB94-41D78F2D0C46}" destId="{98F6021A-932E-A541-ABC6-B1DA2FDF9EAE}" srcOrd="0" destOrd="0" presId="urn:microsoft.com/office/officeart/2005/8/layout/list1"/>
    <dgm:cxn modelId="{B119EF39-5A20-C342-B872-2770ED249B84}" type="presOf" srcId="{C4AE82BD-2FFD-A840-A723-DE4179B1C2FB}" destId="{F5AD778F-26EF-BF4A-A03E-B276BE106486}" srcOrd="0" destOrd="0" presId="urn:microsoft.com/office/officeart/2005/8/layout/list1"/>
    <dgm:cxn modelId="{58DC750F-C424-3147-87B8-61DC113FA533}" type="presOf" srcId="{A11FA0A2-EA90-644C-9C17-589A735072DE}" destId="{93FAC848-AF4A-B749-A860-C887FED82FB2}" srcOrd="0" destOrd="0" presId="urn:microsoft.com/office/officeart/2005/8/layout/list1"/>
    <dgm:cxn modelId="{E5C858B3-CD07-3841-89F4-657B4FF9D16A}" srcId="{FBE9CB36-4320-5C48-BE56-0064801471F3}" destId="{5224F314-C747-7F41-8C21-9B4AA594AFE7}" srcOrd="1" destOrd="0" parTransId="{7BB8EA95-C85F-2B46-840E-55D6B3AAEA05}" sibTransId="{36402FE6-25ED-4D46-AB31-8A3F76F13D01}"/>
    <dgm:cxn modelId="{93788427-63C8-A94B-8FDB-565C9CBC6254}" type="presOf" srcId="{FBE9CB36-4320-5C48-BE56-0064801471F3}" destId="{8B22D97D-EBA6-AE42-8055-966FEFA59556}" srcOrd="1" destOrd="0" presId="urn:microsoft.com/office/officeart/2005/8/layout/list1"/>
    <dgm:cxn modelId="{9212A876-7D06-494B-B4CD-E7DC1B7561E0}" srcId="{7248C652-132F-0847-920C-B6A90355E11C}" destId="{A11FA0A2-EA90-644C-9C17-589A735072DE}" srcOrd="0" destOrd="0" parTransId="{E655EA73-CAA8-C446-9EC7-8E5D16043BDD}" sibTransId="{286FF191-C23A-8344-97AB-A77D928055EC}"/>
    <dgm:cxn modelId="{1987B5DF-E204-3240-B885-603596F81D53}" type="presOf" srcId="{7248C652-132F-0847-920C-B6A90355E11C}" destId="{1DDD3ABE-9559-1440-B454-D81DBDDFE761}" srcOrd="0" destOrd="0" presId="urn:microsoft.com/office/officeart/2005/8/layout/list1"/>
    <dgm:cxn modelId="{A0A5ED34-87F7-F54A-A882-094CC2825742}" srcId="{4FD8A292-3DFF-3442-AB94-41D78F2D0C46}" destId="{FBE9CB36-4320-5C48-BE56-0064801471F3}" srcOrd="1" destOrd="0" parTransId="{4A95FAF2-7371-2648-8734-82ADA37A63F9}" sibTransId="{08F12F52-F597-A642-8600-BC309BAA234E}"/>
    <dgm:cxn modelId="{0951D666-232F-4743-82EA-B0EFB1F7F926}" srcId="{4FD8A292-3DFF-3442-AB94-41D78F2D0C46}" destId="{7248C652-132F-0847-920C-B6A90355E11C}" srcOrd="0" destOrd="0" parTransId="{4CA56EDC-ECCD-B844-91DA-B9E85D3259E8}" sibTransId="{FE5435D0-4260-1E4C-819B-9B9D12C3E03D}"/>
    <dgm:cxn modelId="{144CDE66-B878-6B4A-8AFA-6B21DD9948C3}" type="presOf" srcId="{FBE9CB36-4320-5C48-BE56-0064801471F3}" destId="{8734A10D-4AA2-4341-9A62-960DF49C5925}" srcOrd="0" destOrd="0" presId="urn:microsoft.com/office/officeart/2005/8/layout/list1"/>
    <dgm:cxn modelId="{65520844-A526-CC44-902D-CF4DC7303085}" srcId="{FBE9CB36-4320-5C48-BE56-0064801471F3}" destId="{C4AE82BD-2FFD-A840-A723-DE4179B1C2FB}" srcOrd="0" destOrd="0" parTransId="{788EFB81-E1E3-CA42-8A78-C69361371FBB}" sibTransId="{6A35BE8E-D665-D244-BC99-64560870A5E0}"/>
    <dgm:cxn modelId="{3BAC3178-0100-AD4A-8671-B332AF1737CA}" type="presParOf" srcId="{98F6021A-932E-A541-ABC6-B1DA2FDF9EAE}" destId="{B25C69A1-962D-6246-B6CB-A1BB2174A701}" srcOrd="0" destOrd="0" presId="urn:microsoft.com/office/officeart/2005/8/layout/list1"/>
    <dgm:cxn modelId="{556CEDDC-A26E-6446-A305-27E2F1814E73}" type="presParOf" srcId="{B25C69A1-962D-6246-B6CB-A1BB2174A701}" destId="{1DDD3ABE-9559-1440-B454-D81DBDDFE761}" srcOrd="0" destOrd="0" presId="urn:microsoft.com/office/officeart/2005/8/layout/list1"/>
    <dgm:cxn modelId="{64A263DF-AC20-0E4B-9ACE-6BED9531C6AF}" type="presParOf" srcId="{B25C69A1-962D-6246-B6CB-A1BB2174A701}" destId="{F24D3FFB-EA02-404E-BE52-DBBFF6820FB9}" srcOrd="1" destOrd="0" presId="urn:microsoft.com/office/officeart/2005/8/layout/list1"/>
    <dgm:cxn modelId="{79578BDC-A6D1-E341-97EF-16518F8145B4}" type="presParOf" srcId="{98F6021A-932E-A541-ABC6-B1DA2FDF9EAE}" destId="{6F08BE0D-8519-5844-9BFD-D599A9A98780}" srcOrd="1" destOrd="0" presId="urn:microsoft.com/office/officeart/2005/8/layout/list1"/>
    <dgm:cxn modelId="{34E5D7DE-7BB1-AE40-85C6-292BF6CEC280}" type="presParOf" srcId="{98F6021A-932E-A541-ABC6-B1DA2FDF9EAE}" destId="{93FAC848-AF4A-B749-A860-C887FED82FB2}" srcOrd="2" destOrd="0" presId="urn:microsoft.com/office/officeart/2005/8/layout/list1"/>
    <dgm:cxn modelId="{777062E8-AF69-BE4A-BCAE-3F17C1FE9B5F}" type="presParOf" srcId="{98F6021A-932E-A541-ABC6-B1DA2FDF9EAE}" destId="{8DD00305-A764-7D48-A81C-D422955F5D67}" srcOrd="3" destOrd="0" presId="urn:microsoft.com/office/officeart/2005/8/layout/list1"/>
    <dgm:cxn modelId="{CD765D24-8502-8A42-B8D3-B509C7679FFC}" type="presParOf" srcId="{98F6021A-932E-A541-ABC6-B1DA2FDF9EAE}" destId="{0D98840A-C340-6045-BAF6-57D6553C0D54}" srcOrd="4" destOrd="0" presId="urn:microsoft.com/office/officeart/2005/8/layout/list1"/>
    <dgm:cxn modelId="{C77B7AA3-4AAB-9146-BDA2-CE31F4C91C7A}" type="presParOf" srcId="{0D98840A-C340-6045-BAF6-57D6553C0D54}" destId="{8734A10D-4AA2-4341-9A62-960DF49C5925}" srcOrd="0" destOrd="0" presId="urn:microsoft.com/office/officeart/2005/8/layout/list1"/>
    <dgm:cxn modelId="{14D090AB-9E5D-C64E-82D6-00CC5AA77C9D}" type="presParOf" srcId="{0D98840A-C340-6045-BAF6-57D6553C0D54}" destId="{8B22D97D-EBA6-AE42-8055-966FEFA59556}" srcOrd="1" destOrd="0" presId="urn:microsoft.com/office/officeart/2005/8/layout/list1"/>
    <dgm:cxn modelId="{DCDEA18A-2C0B-1B4F-AA7F-A92D4C465541}" type="presParOf" srcId="{98F6021A-932E-A541-ABC6-B1DA2FDF9EAE}" destId="{E36ABA51-BC24-014E-8F3B-8426E7C0B3A2}" srcOrd="5" destOrd="0" presId="urn:microsoft.com/office/officeart/2005/8/layout/list1"/>
    <dgm:cxn modelId="{ED7EC4D9-48EC-3147-8021-3BF258A72926}" type="presParOf" srcId="{98F6021A-932E-A541-ABC6-B1DA2FDF9EAE}" destId="{F5AD778F-26EF-BF4A-A03E-B276BE106486}" srcOrd="6"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860317F-5FB9-1843-B0DF-88B2C4F60334}"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6449E942-7FE8-AC4E-848E-0C7EF0784EBE}">
      <dgm:prSet phldrT="[Text]"/>
      <dgm:spPr/>
      <dgm:t>
        <a:bodyPr/>
        <a:lstStyle/>
        <a:p>
          <a:r>
            <a:rPr lang="en-US" dirty="0" smtClean="0"/>
            <a:t>Manual</a:t>
          </a:r>
          <a:endParaRPr lang="en-US" dirty="0"/>
        </a:p>
      </dgm:t>
    </dgm:pt>
    <dgm:pt modelId="{00D3BEFE-BA55-F446-B966-A7B1D41BDC3F}" cxnId="{6893783F-309F-2849-BFA5-AAB2FF116E3D}" type="parTrans">
      <dgm:prSet/>
      <dgm:spPr/>
      <dgm:t>
        <a:bodyPr/>
        <a:lstStyle/>
        <a:p>
          <a:endParaRPr lang="en-US"/>
        </a:p>
      </dgm:t>
    </dgm:pt>
    <dgm:pt modelId="{886F7DFB-AED1-3040-BCD6-3F1C23399465}" cxnId="{6893783F-309F-2849-BFA5-AAB2FF116E3D}" type="sibTrans">
      <dgm:prSet/>
      <dgm:spPr/>
      <dgm:t>
        <a:bodyPr/>
        <a:lstStyle/>
        <a:p>
          <a:endParaRPr lang="en-US" dirty="0"/>
        </a:p>
      </dgm:t>
    </dgm:pt>
    <dgm:pt modelId="{94DF51A1-DA73-F14A-9E51-67ED40E7A060}">
      <dgm:prSet/>
      <dgm:spPr/>
      <dgm:t>
        <a:bodyPr/>
        <a:lstStyle/>
        <a:p>
          <a:r>
            <a:rPr lang="en-US" dirty="0" smtClean="0"/>
            <a:t>A system administrator manually configures each system with its own keys and with the keys of other communicating systems</a:t>
          </a:r>
        </a:p>
      </dgm:t>
    </dgm:pt>
    <dgm:pt modelId="{0CF5A634-2F2F-E349-AACD-FCFEEC4FC71A}" cxnId="{2494AB3E-A59A-3F40-88F5-CBC908ECCBFE}" type="parTrans">
      <dgm:prSet/>
      <dgm:spPr/>
      <dgm:t>
        <a:bodyPr/>
        <a:lstStyle/>
        <a:p>
          <a:endParaRPr lang="en-US"/>
        </a:p>
      </dgm:t>
    </dgm:pt>
    <dgm:pt modelId="{EA7F7737-F438-DF40-BD79-C5EE96E76199}" cxnId="{2494AB3E-A59A-3F40-88F5-CBC908ECCBFE}" type="sibTrans">
      <dgm:prSet/>
      <dgm:spPr/>
      <dgm:t>
        <a:bodyPr/>
        <a:lstStyle/>
        <a:p>
          <a:endParaRPr lang="en-US"/>
        </a:p>
      </dgm:t>
    </dgm:pt>
    <dgm:pt modelId="{832D5267-0E89-DE41-9FA7-43E420DB64B5}">
      <dgm:prSet/>
      <dgm:spPr/>
      <dgm:t>
        <a:bodyPr/>
        <a:lstStyle/>
        <a:p>
          <a:r>
            <a:rPr lang="en-US" dirty="0" smtClean="0"/>
            <a:t>This is practical for small, relatively static environments</a:t>
          </a:r>
        </a:p>
      </dgm:t>
    </dgm:pt>
    <dgm:pt modelId="{6014B28A-E9CD-5B44-B990-D7ABEF31F6B3}" cxnId="{84D68058-9631-BA4C-BD44-01ABCA438FDD}" type="parTrans">
      <dgm:prSet/>
      <dgm:spPr/>
      <dgm:t>
        <a:bodyPr/>
        <a:lstStyle/>
        <a:p>
          <a:endParaRPr lang="en-US"/>
        </a:p>
      </dgm:t>
    </dgm:pt>
    <dgm:pt modelId="{69D5AF83-03F3-0C41-A8B0-08F9F999A5F0}" cxnId="{84D68058-9631-BA4C-BD44-01ABCA438FDD}" type="sibTrans">
      <dgm:prSet/>
      <dgm:spPr/>
      <dgm:t>
        <a:bodyPr/>
        <a:lstStyle/>
        <a:p>
          <a:endParaRPr lang="en-US"/>
        </a:p>
      </dgm:t>
    </dgm:pt>
    <dgm:pt modelId="{13D4046E-0EA7-104A-A327-0D662593625E}">
      <dgm:prSet/>
      <dgm:spPr/>
      <dgm:t>
        <a:bodyPr/>
        <a:lstStyle/>
        <a:p>
          <a:r>
            <a:rPr lang="en-US" dirty="0" smtClean="0"/>
            <a:t>Automated </a:t>
          </a:r>
        </a:p>
      </dgm:t>
    </dgm:pt>
    <dgm:pt modelId="{4AF767BA-87A9-D847-B6C5-563AEC5106C7}" cxnId="{20B7B176-91D6-A64D-9CD8-C6DF83EB2B0A}" type="parTrans">
      <dgm:prSet/>
      <dgm:spPr/>
      <dgm:t>
        <a:bodyPr/>
        <a:lstStyle/>
        <a:p>
          <a:endParaRPr lang="en-US"/>
        </a:p>
      </dgm:t>
    </dgm:pt>
    <dgm:pt modelId="{103769EB-1F7D-5B48-B060-DB2ECA925ABC}" cxnId="{20B7B176-91D6-A64D-9CD8-C6DF83EB2B0A}" type="sibTrans">
      <dgm:prSet/>
      <dgm:spPr/>
      <dgm:t>
        <a:bodyPr/>
        <a:lstStyle/>
        <a:p>
          <a:endParaRPr lang="en-US"/>
        </a:p>
      </dgm:t>
    </dgm:pt>
    <dgm:pt modelId="{BC43E415-9152-0D48-AD31-FDEADE1FD8EC}">
      <dgm:prSet/>
      <dgm:spPr/>
      <dgm:t>
        <a:bodyPr/>
        <a:lstStyle/>
        <a:p>
          <a:r>
            <a:rPr lang="en-US" dirty="0" smtClean="0"/>
            <a:t>Enables the on-demand creation of keys for SAs and facilitates the use of keys in a large distributed system with an evolving configuration</a:t>
          </a:r>
          <a:endParaRPr lang="en-US" dirty="0"/>
        </a:p>
      </dgm:t>
    </dgm:pt>
    <dgm:pt modelId="{4F89BF70-E8DB-1A43-A895-2BDAB66B7431}" cxnId="{B3DEED89-A839-B342-A450-CDDE9C5E1E2D}" type="parTrans">
      <dgm:prSet/>
      <dgm:spPr/>
      <dgm:t>
        <a:bodyPr/>
        <a:lstStyle/>
        <a:p>
          <a:endParaRPr lang="en-US"/>
        </a:p>
      </dgm:t>
    </dgm:pt>
    <dgm:pt modelId="{73DE904B-77D1-C340-AC1C-E13A20422A1E}" cxnId="{B3DEED89-A839-B342-A450-CDDE9C5E1E2D}" type="sibTrans">
      <dgm:prSet/>
      <dgm:spPr/>
      <dgm:t>
        <a:bodyPr/>
        <a:lstStyle/>
        <a:p>
          <a:endParaRPr lang="en-US"/>
        </a:p>
      </dgm:t>
    </dgm:pt>
    <dgm:pt modelId="{58409BBE-CD7B-384C-AD83-BEBA8370E343}" type="pres">
      <dgm:prSet presAssocID="{4860317F-5FB9-1843-B0DF-88B2C4F60334}" presName="Name0" presStyleCnt="0">
        <dgm:presLayoutVars>
          <dgm:dir/>
          <dgm:animLvl val="lvl"/>
          <dgm:resizeHandles val="exact"/>
        </dgm:presLayoutVars>
      </dgm:prSet>
      <dgm:spPr/>
      <dgm:t>
        <a:bodyPr/>
        <a:lstStyle/>
        <a:p>
          <a:endParaRPr lang="en-US"/>
        </a:p>
      </dgm:t>
    </dgm:pt>
    <dgm:pt modelId="{C31EE813-82E2-154E-92B6-DD58F00F9A43}" type="pres">
      <dgm:prSet presAssocID="{4860317F-5FB9-1843-B0DF-88B2C4F60334}" presName="tSp" presStyleCnt="0"/>
      <dgm:spPr/>
    </dgm:pt>
    <dgm:pt modelId="{040B976D-DAC0-E24B-A5FE-2D8A157C857D}" type="pres">
      <dgm:prSet presAssocID="{4860317F-5FB9-1843-B0DF-88B2C4F60334}" presName="bSp" presStyleCnt="0"/>
      <dgm:spPr/>
    </dgm:pt>
    <dgm:pt modelId="{AB35CB1C-D52D-8B47-82C5-F1594EFE2817}" type="pres">
      <dgm:prSet presAssocID="{4860317F-5FB9-1843-B0DF-88B2C4F60334}" presName="process" presStyleCnt="0"/>
      <dgm:spPr/>
    </dgm:pt>
    <dgm:pt modelId="{8B7F4C42-3B4F-A246-861D-9DBAB6FC31D9}" type="pres">
      <dgm:prSet presAssocID="{6449E942-7FE8-AC4E-848E-0C7EF0784EBE}" presName="composite1" presStyleCnt="0"/>
      <dgm:spPr/>
    </dgm:pt>
    <dgm:pt modelId="{602C3671-A4CA-B949-9445-829CD888F104}" type="pres">
      <dgm:prSet presAssocID="{6449E942-7FE8-AC4E-848E-0C7EF0784EBE}" presName="dummyNode1" presStyleLbl="node1" presStyleIdx="0" presStyleCnt="2"/>
      <dgm:spPr/>
    </dgm:pt>
    <dgm:pt modelId="{664097FF-8999-CA47-B1DF-419FD1345BFE}" type="pres">
      <dgm:prSet presAssocID="{6449E942-7FE8-AC4E-848E-0C7EF0784EBE}" presName="childNode1" presStyleLbl="bgAcc1" presStyleIdx="0" presStyleCnt="2">
        <dgm:presLayoutVars>
          <dgm:bulletEnabled val="1"/>
        </dgm:presLayoutVars>
      </dgm:prSet>
      <dgm:spPr/>
      <dgm:t>
        <a:bodyPr/>
        <a:lstStyle/>
        <a:p>
          <a:endParaRPr lang="en-US"/>
        </a:p>
      </dgm:t>
    </dgm:pt>
    <dgm:pt modelId="{E44C74E6-E96A-0E47-BC4A-8A078CAEF0D1}" type="pres">
      <dgm:prSet presAssocID="{6449E942-7FE8-AC4E-848E-0C7EF0784EBE}" presName="childNode1tx" presStyleLbl="bgAcc1" presStyleIdx="0" presStyleCnt="2">
        <dgm:presLayoutVars>
          <dgm:bulletEnabled val="1"/>
        </dgm:presLayoutVars>
      </dgm:prSet>
      <dgm:spPr/>
      <dgm:t>
        <a:bodyPr/>
        <a:lstStyle/>
        <a:p>
          <a:endParaRPr lang="en-US"/>
        </a:p>
      </dgm:t>
    </dgm:pt>
    <dgm:pt modelId="{896CE0A2-DCAF-3F44-A73A-C73583430C99}" type="pres">
      <dgm:prSet presAssocID="{6449E942-7FE8-AC4E-848E-0C7EF0784EBE}" presName="parentNode1" presStyleLbl="node1" presStyleIdx="0" presStyleCnt="2">
        <dgm:presLayoutVars>
          <dgm:chMax val="1"/>
          <dgm:bulletEnabled val="1"/>
        </dgm:presLayoutVars>
      </dgm:prSet>
      <dgm:spPr/>
      <dgm:t>
        <a:bodyPr/>
        <a:lstStyle/>
        <a:p>
          <a:endParaRPr lang="en-US"/>
        </a:p>
      </dgm:t>
    </dgm:pt>
    <dgm:pt modelId="{19E9EF4A-E96E-EF42-BCE3-7A5E7D3675E5}" type="pres">
      <dgm:prSet presAssocID="{6449E942-7FE8-AC4E-848E-0C7EF0784EBE}" presName="connSite1" presStyleCnt="0"/>
      <dgm:spPr/>
    </dgm:pt>
    <dgm:pt modelId="{E1D06884-975F-BE4E-AB19-473E1C159339}" type="pres">
      <dgm:prSet presAssocID="{886F7DFB-AED1-3040-BCD6-3F1C23399465}" presName="Name9" presStyleLbl="sibTrans2D1" presStyleIdx="0" presStyleCnt="1" custLinFactNeighborX="29900" custLinFactNeighborY="-16194"/>
      <dgm:spPr/>
      <dgm:t>
        <a:bodyPr/>
        <a:lstStyle/>
        <a:p>
          <a:endParaRPr lang="en-US"/>
        </a:p>
      </dgm:t>
    </dgm:pt>
    <dgm:pt modelId="{6009F4A8-46EA-B149-82EB-A215FE18E06C}" type="pres">
      <dgm:prSet presAssocID="{13D4046E-0EA7-104A-A327-0D662593625E}" presName="composite2" presStyleCnt="0"/>
      <dgm:spPr/>
    </dgm:pt>
    <dgm:pt modelId="{ED15AADE-D3E9-294E-8893-B18EF76D0B8C}" type="pres">
      <dgm:prSet presAssocID="{13D4046E-0EA7-104A-A327-0D662593625E}" presName="dummyNode2" presStyleLbl="node1" presStyleIdx="0" presStyleCnt="2"/>
      <dgm:spPr/>
    </dgm:pt>
    <dgm:pt modelId="{68424FEB-F547-2443-B592-0C0875A4A43C}" type="pres">
      <dgm:prSet presAssocID="{13D4046E-0EA7-104A-A327-0D662593625E}" presName="childNode2" presStyleLbl="bgAcc1" presStyleIdx="1" presStyleCnt="2">
        <dgm:presLayoutVars>
          <dgm:bulletEnabled val="1"/>
        </dgm:presLayoutVars>
      </dgm:prSet>
      <dgm:spPr/>
      <dgm:t>
        <a:bodyPr/>
        <a:lstStyle/>
        <a:p>
          <a:endParaRPr lang="en-US"/>
        </a:p>
      </dgm:t>
    </dgm:pt>
    <dgm:pt modelId="{7AC7E13C-E6D6-A143-A1CF-5C6454AFEB1E}" type="pres">
      <dgm:prSet presAssocID="{13D4046E-0EA7-104A-A327-0D662593625E}" presName="childNode2tx" presStyleLbl="bgAcc1" presStyleIdx="1" presStyleCnt="2">
        <dgm:presLayoutVars>
          <dgm:bulletEnabled val="1"/>
        </dgm:presLayoutVars>
      </dgm:prSet>
      <dgm:spPr/>
      <dgm:t>
        <a:bodyPr/>
        <a:lstStyle/>
        <a:p>
          <a:endParaRPr lang="en-US"/>
        </a:p>
      </dgm:t>
    </dgm:pt>
    <dgm:pt modelId="{C6D605F3-FEC8-6747-87A4-3A4B52D42EF5}" type="pres">
      <dgm:prSet presAssocID="{13D4046E-0EA7-104A-A327-0D662593625E}" presName="parentNode2" presStyleLbl="node1" presStyleIdx="1" presStyleCnt="2">
        <dgm:presLayoutVars>
          <dgm:chMax val="0"/>
          <dgm:bulletEnabled val="1"/>
        </dgm:presLayoutVars>
      </dgm:prSet>
      <dgm:spPr/>
      <dgm:t>
        <a:bodyPr/>
        <a:lstStyle/>
        <a:p>
          <a:endParaRPr lang="en-US"/>
        </a:p>
      </dgm:t>
    </dgm:pt>
    <dgm:pt modelId="{C2D8E6AF-1CD3-5F40-ABD5-1FC94822C634}" type="pres">
      <dgm:prSet presAssocID="{13D4046E-0EA7-104A-A327-0D662593625E}" presName="connSite2" presStyleCnt="0"/>
      <dgm:spPr/>
    </dgm:pt>
  </dgm:ptLst>
  <dgm:cxnLst>
    <dgm:cxn modelId="{9BAA9286-D22F-9E4C-9A80-ECEAA61B45AA}" type="presOf" srcId="{13D4046E-0EA7-104A-A327-0D662593625E}" destId="{C6D605F3-FEC8-6747-87A4-3A4B52D42EF5}" srcOrd="0" destOrd="0" presId="urn:microsoft.com/office/officeart/2005/8/layout/hProcess4"/>
    <dgm:cxn modelId="{869915E2-5AA1-C541-8504-2E112E16C37D}" type="presOf" srcId="{BC43E415-9152-0D48-AD31-FDEADE1FD8EC}" destId="{7AC7E13C-E6D6-A143-A1CF-5C6454AFEB1E}" srcOrd="1" destOrd="0" presId="urn:microsoft.com/office/officeart/2005/8/layout/hProcess4"/>
    <dgm:cxn modelId="{2494AB3E-A59A-3F40-88F5-CBC908ECCBFE}" srcId="{6449E942-7FE8-AC4E-848E-0C7EF0784EBE}" destId="{94DF51A1-DA73-F14A-9E51-67ED40E7A060}" srcOrd="0" destOrd="0" parTransId="{0CF5A634-2F2F-E349-AACD-FCFEEC4FC71A}" sibTransId="{EA7F7737-F438-DF40-BD79-C5EE96E76199}"/>
    <dgm:cxn modelId="{195236DD-F10A-2F4E-B89B-90ABCE916DFB}" type="presOf" srcId="{94DF51A1-DA73-F14A-9E51-67ED40E7A060}" destId="{664097FF-8999-CA47-B1DF-419FD1345BFE}" srcOrd="0" destOrd="0" presId="urn:microsoft.com/office/officeart/2005/8/layout/hProcess4"/>
    <dgm:cxn modelId="{757515D7-6DDC-C046-8545-0E6A92EE3C07}" type="presOf" srcId="{886F7DFB-AED1-3040-BCD6-3F1C23399465}" destId="{E1D06884-975F-BE4E-AB19-473E1C159339}" srcOrd="0" destOrd="0" presId="urn:microsoft.com/office/officeart/2005/8/layout/hProcess4"/>
    <dgm:cxn modelId="{A6C0341C-59C3-1D43-81CB-0CC128A8A4DC}" type="presOf" srcId="{94DF51A1-DA73-F14A-9E51-67ED40E7A060}" destId="{E44C74E6-E96A-0E47-BC4A-8A078CAEF0D1}" srcOrd="1" destOrd="0" presId="urn:microsoft.com/office/officeart/2005/8/layout/hProcess4"/>
    <dgm:cxn modelId="{B3DEED89-A839-B342-A450-CDDE9C5E1E2D}" srcId="{13D4046E-0EA7-104A-A327-0D662593625E}" destId="{BC43E415-9152-0D48-AD31-FDEADE1FD8EC}" srcOrd="0" destOrd="0" parTransId="{4F89BF70-E8DB-1A43-A895-2BDAB66B7431}" sibTransId="{73DE904B-77D1-C340-AC1C-E13A20422A1E}"/>
    <dgm:cxn modelId="{E3EC6B37-E92A-6D4B-BABA-2C4B1C4663DB}" type="presOf" srcId="{4860317F-5FB9-1843-B0DF-88B2C4F60334}" destId="{58409BBE-CD7B-384C-AD83-BEBA8370E343}" srcOrd="0" destOrd="0" presId="urn:microsoft.com/office/officeart/2005/8/layout/hProcess4"/>
    <dgm:cxn modelId="{3B60F35A-4E63-2347-9352-BF6FE88DC974}" type="presOf" srcId="{832D5267-0E89-DE41-9FA7-43E420DB64B5}" destId="{664097FF-8999-CA47-B1DF-419FD1345BFE}" srcOrd="0" destOrd="1" presId="urn:microsoft.com/office/officeart/2005/8/layout/hProcess4"/>
    <dgm:cxn modelId="{1E3BC793-19F2-BE42-8D39-188454015941}" type="presOf" srcId="{BC43E415-9152-0D48-AD31-FDEADE1FD8EC}" destId="{68424FEB-F547-2443-B592-0C0875A4A43C}" srcOrd="0" destOrd="0" presId="urn:microsoft.com/office/officeart/2005/8/layout/hProcess4"/>
    <dgm:cxn modelId="{B3D01AB0-140F-0342-9238-A619F4794023}" type="presOf" srcId="{6449E942-7FE8-AC4E-848E-0C7EF0784EBE}" destId="{896CE0A2-DCAF-3F44-A73A-C73583430C99}" srcOrd="0" destOrd="0" presId="urn:microsoft.com/office/officeart/2005/8/layout/hProcess4"/>
    <dgm:cxn modelId="{84D68058-9631-BA4C-BD44-01ABCA438FDD}" srcId="{6449E942-7FE8-AC4E-848E-0C7EF0784EBE}" destId="{832D5267-0E89-DE41-9FA7-43E420DB64B5}" srcOrd="1" destOrd="0" parTransId="{6014B28A-E9CD-5B44-B990-D7ABEF31F6B3}" sibTransId="{69D5AF83-03F3-0C41-A8B0-08F9F999A5F0}"/>
    <dgm:cxn modelId="{20B7B176-91D6-A64D-9CD8-C6DF83EB2B0A}" srcId="{4860317F-5FB9-1843-B0DF-88B2C4F60334}" destId="{13D4046E-0EA7-104A-A327-0D662593625E}" srcOrd="1" destOrd="0" parTransId="{4AF767BA-87A9-D847-B6C5-563AEC5106C7}" sibTransId="{103769EB-1F7D-5B48-B060-DB2ECA925ABC}"/>
    <dgm:cxn modelId="{6893783F-309F-2849-BFA5-AAB2FF116E3D}" srcId="{4860317F-5FB9-1843-B0DF-88B2C4F60334}" destId="{6449E942-7FE8-AC4E-848E-0C7EF0784EBE}" srcOrd="0" destOrd="0" parTransId="{00D3BEFE-BA55-F446-B966-A7B1D41BDC3F}" sibTransId="{886F7DFB-AED1-3040-BCD6-3F1C23399465}"/>
    <dgm:cxn modelId="{76D8F5B2-D50E-F443-84D1-0A41E06039C6}" type="presOf" srcId="{832D5267-0E89-DE41-9FA7-43E420DB64B5}" destId="{E44C74E6-E96A-0E47-BC4A-8A078CAEF0D1}" srcOrd="1" destOrd="1" presId="urn:microsoft.com/office/officeart/2005/8/layout/hProcess4"/>
    <dgm:cxn modelId="{A72355B3-4278-F743-A491-9A0915D43A8C}" type="presParOf" srcId="{58409BBE-CD7B-384C-AD83-BEBA8370E343}" destId="{C31EE813-82E2-154E-92B6-DD58F00F9A43}" srcOrd="0" destOrd="0" presId="urn:microsoft.com/office/officeart/2005/8/layout/hProcess4"/>
    <dgm:cxn modelId="{0D72BC95-EFD1-3044-A030-85CDD55FA876}" type="presParOf" srcId="{58409BBE-CD7B-384C-AD83-BEBA8370E343}" destId="{040B976D-DAC0-E24B-A5FE-2D8A157C857D}" srcOrd="1" destOrd="0" presId="urn:microsoft.com/office/officeart/2005/8/layout/hProcess4"/>
    <dgm:cxn modelId="{87B5A85D-DA89-1B4E-97E3-AF8A735CFEF5}" type="presParOf" srcId="{58409BBE-CD7B-384C-AD83-BEBA8370E343}" destId="{AB35CB1C-D52D-8B47-82C5-F1594EFE2817}" srcOrd="2" destOrd="0" presId="urn:microsoft.com/office/officeart/2005/8/layout/hProcess4"/>
    <dgm:cxn modelId="{CB67187B-49FE-1042-A824-F825653DE63F}" type="presParOf" srcId="{AB35CB1C-D52D-8B47-82C5-F1594EFE2817}" destId="{8B7F4C42-3B4F-A246-861D-9DBAB6FC31D9}" srcOrd="0" destOrd="0" presId="urn:microsoft.com/office/officeart/2005/8/layout/hProcess4"/>
    <dgm:cxn modelId="{4E0ACAAB-41AC-E145-AB70-BC47159A7D10}" type="presParOf" srcId="{8B7F4C42-3B4F-A246-861D-9DBAB6FC31D9}" destId="{602C3671-A4CA-B949-9445-829CD888F104}" srcOrd="0" destOrd="0" presId="urn:microsoft.com/office/officeart/2005/8/layout/hProcess4"/>
    <dgm:cxn modelId="{7E206B07-3B89-9546-9BB5-D6678C82D141}" type="presParOf" srcId="{8B7F4C42-3B4F-A246-861D-9DBAB6FC31D9}" destId="{664097FF-8999-CA47-B1DF-419FD1345BFE}" srcOrd="1" destOrd="0" presId="urn:microsoft.com/office/officeart/2005/8/layout/hProcess4"/>
    <dgm:cxn modelId="{80A8DEB0-154E-4C49-AB0B-C19736F1372A}" type="presParOf" srcId="{8B7F4C42-3B4F-A246-861D-9DBAB6FC31D9}" destId="{E44C74E6-E96A-0E47-BC4A-8A078CAEF0D1}" srcOrd="2" destOrd="0" presId="urn:microsoft.com/office/officeart/2005/8/layout/hProcess4"/>
    <dgm:cxn modelId="{2CD1EB0B-3008-9F4F-BE9F-EC174EB7C9C5}" type="presParOf" srcId="{8B7F4C42-3B4F-A246-861D-9DBAB6FC31D9}" destId="{896CE0A2-DCAF-3F44-A73A-C73583430C99}" srcOrd="3" destOrd="0" presId="urn:microsoft.com/office/officeart/2005/8/layout/hProcess4"/>
    <dgm:cxn modelId="{1136B9EA-82EA-A64C-9222-F11F7E01B5F5}" type="presParOf" srcId="{8B7F4C42-3B4F-A246-861D-9DBAB6FC31D9}" destId="{19E9EF4A-E96E-EF42-BCE3-7A5E7D3675E5}" srcOrd="4" destOrd="0" presId="urn:microsoft.com/office/officeart/2005/8/layout/hProcess4"/>
    <dgm:cxn modelId="{FE7E4DD1-570A-F546-B626-AB604E62FB8C}" type="presParOf" srcId="{AB35CB1C-D52D-8B47-82C5-F1594EFE2817}" destId="{E1D06884-975F-BE4E-AB19-473E1C159339}" srcOrd="1" destOrd="0" presId="urn:microsoft.com/office/officeart/2005/8/layout/hProcess4"/>
    <dgm:cxn modelId="{92B2514E-6346-E441-AFEE-966BBD912FEC}" type="presParOf" srcId="{AB35CB1C-D52D-8B47-82C5-F1594EFE2817}" destId="{6009F4A8-46EA-B149-82EB-A215FE18E06C}" srcOrd="2" destOrd="0" presId="urn:microsoft.com/office/officeart/2005/8/layout/hProcess4"/>
    <dgm:cxn modelId="{C8E7F0F5-28AB-9641-A3F3-4DDC0E3457B7}" type="presParOf" srcId="{6009F4A8-46EA-B149-82EB-A215FE18E06C}" destId="{ED15AADE-D3E9-294E-8893-B18EF76D0B8C}" srcOrd="0" destOrd="0" presId="urn:microsoft.com/office/officeart/2005/8/layout/hProcess4"/>
    <dgm:cxn modelId="{4AEB369F-94B4-D84D-B3CE-C56F20D8DE8C}" type="presParOf" srcId="{6009F4A8-46EA-B149-82EB-A215FE18E06C}" destId="{68424FEB-F547-2443-B592-0C0875A4A43C}" srcOrd="1" destOrd="0" presId="urn:microsoft.com/office/officeart/2005/8/layout/hProcess4"/>
    <dgm:cxn modelId="{4DE2446D-ED04-864F-A671-F4E23AC8CC8C}" type="presParOf" srcId="{6009F4A8-46EA-B149-82EB-A215FE18E06C}" destId="{7AC7E13C-E6D6-A143-A1CF-5C6454AFEB1E}" srcOrd="2" destOrd="0" presId="urn:microsoft.com/office/officeart/2005/8/layout/hProcess4"/>
    <dgm:cxn modelId="{F0279B41-7972-4F46-A2B8-364C6A8AD593}" type="presParOf" srcId="{6009F4A8-46EA-B149-82EB-A215FE18E06C}" destId="{C6D605F3-FEC8-6747-87A4-3A4B52D42EF5}" srcOrd="3" destOrd="0" presId="urn:microsoft.com/office/officeart/2005/8/layout/hProcess4"/>
    <dgm:cxn modelId="{825C5C9A-3C8B-E741-818A-212D062DAEC2}" type="presParOf" srcId="{6009F4A8-46EA-B149-82EB-A215FE18E06C}" destId="{C2D8E6AF-1CD3-5F40-ABD5-1FC94822C634}" srcOrd="4" destOrd="0" presId="urn:microsoft.com/office/officeart/2005/8/layout/hProcess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3FC239A-3114-9540-8E65-A6CA85F3AB8B}" type="doc">
      <dgm:prSet loTypeId="urn:microsoft.com/office/officeart/2005/8/layout/chevron2" loCatId="process" qsTypeId="urn:microsoft.com/office/officeart/2005/8/quickstyle/simple4" qsCatId="simple" csTypeId="urn:microsoft.com/office/officeart/2005/8/colors/accent1_2" csCatId="accent1" phldr="1"/>
      <dgm:spPr/>
      <dgm:t>
        <a:bodyPr/>
        <a:lstStyle/>
        <a:p>
          <a:endParaRPr lang="en-US"/>
        </a:p>
      </dgm:t>
    </dgm:pt>
    <dgm:pt modelId="{401009DF-5FE3-3545-A73F-0975CB95DA0A}">
      <dgm:prSet phldrT="[Text]"/>
      <dgm:spPr/>
      <dgm:t>
        <a:bodyPr/>
        <a:lstStyle/>
        <a:p>
          <a:r>
            <a:rPr lang="en-US" dirty="0" smtClean="0"/>
            <a:t>1. </a:t>
          </a:r>
          <a:endParaRPr lang="en-US" dirty="0"/>
        </a:p>
      </dgm:t>
    </dgm:pt>
    <dgm:pt modelId="{535A3D96-6EED-E24A-B134-502911FD3753}" cxnId="{293DF869-1F52-0146-83A9-E0B4CB763925}" type="parTrans">
      <dgm:prSet/>
      <dgm:spPr/>
      <dgm:t>
        <a:bodyPr/>
        <a:lstStyle/>
        <a:p>
          <a:endParaRPr lang="en-US"/>
        </a:p>
      </dgm:t>
    </dgm:pt>
    <dgm:pt modelId="{D0453D55-06B5-7242-99D5-52853B95E96E}" cxnId="{293DF869-1F52-0146-83A9-E0B4CB763925}" type="sibTrans">
      <dgm:prSet/>
      <dgm:spPr/>
      <dgm:t>
        <a:bodyPr/>
        <a:lstStyle/>
        <a:p>
          <a:endParaRPr lang="en-US"/>
        </a:p>
      </dgm:t>
    </dgm:pt>
    <dgm:pt modelId="{C27137C5-7483-4F41-8E21-339E5DE8B335}">
      <dgm:prSet/>
      <dgm:spPr/>
      <dgm:t>
        <a:bodyPr/>
        <a:lstStyle/>
        <a:p>
          <a:r>
            <a:rPr lang="en-US" dirty="0" smtClean="0"/>
            <a:t>2. </a:t>
          </a:r>
        </a:p>
      </dgm:t>
    </dgm:pt>
    <dgm:pt modelId="{748D31C5-981C-E446-89F1-7D60550A6592}" cxnId="{BE49C897-AF35-4845-AFCE-4022264F78D6}" type="parTrans">
      <dgm:prSet/>
      <dgm:spPr/>
      <dgm:t>
        <a:bodyPr/>
        <a:lstStyle/>
        <a:p>
          <a:endParaRPr lang="en-US"/>
        </a:p>
      </dgm:t>
    </dgm:pt>
    <dgm:pt modelId="{50D6E3AF-0B1C-A243-A9D1-1923C7D47EAA}" cxnId="{BE49C897-AF35-4845-AFCE-4022264F78D6}" type="sibTrans">
      <dgm:prSet/>
      <dgm:spPr/>
      <dgm:t>
        <a:bodyPr/>
        <a:lstStyle/>
        <a:p>
          <a:endParaRPr lang="en-US"/>
        </a:p>
      </dgm:t>
    </dgm:pt>
    <dgm:pt modelId="{C754A530-9BCB-CF4A-A076-0207844AB344}">
      <dgm:prSet/>
      <dgm:spPr/>
      <dgm:t>
        <a:bodyPr/>
        <a:lstStyle/>
        <a:p>
          <a:r>
            <a:rPr lang="en-US" dirty="0" smtClean="0"/>
            <a:t>3.</a:t>
          </a:r>
        </a:p>
      </dgm:t>
    </dgm:pt>
    <dgm:pt modelId="{8AE4DB6E-C70F-A242-91D5-66DBC699B97D}" cxnId="{C6FA9D8A-2AFF-A24D-AB3C-F826C3566562}" type="parTrans">
      <dgm:prSet/>
      <dgm:spPr/>
      <dgm:t>
        <a:bodyPr/>
        <a:lstStyle/>
        <a:p>
          <a:endParaRPr lang="en-US"/>
        </a:p>
      </dgm:t>
    </dgm:pt>
    <dgm:pt modelId="{EDE26372-4B50-D348-B4DC-2D412E1CF9E7}" cxnId="{C6FA9D8A-2AFF-A24D-AB3C-F826C3566562}" type="sibTrans">
      <dgm:prSet/>
      <dgm:spPr/>
      <dgm:t>
        <a:bodyPr/>
        <a:lstStyle/>
        <a:p>
          <a:endParaRPr lang="en-US"/>
        </a:p>
      </dgm:t>
    </dgm:pt>
    <dgm:pt modelId="{9C66E265-3120-C840-8517-04D5A171EEDD}">
      <dgm:prSet/>
      <dgm:spPr/>
      <dgm:t>
        <a:bodyPr/>
        <a:lstStyle/>
        <a:p>
          <a:r>
            <a:rPr lang="en-US" dirty="0" smtClean="0"/>
            <a:t>4. </a:t>
          </a:r>
        </a:p>
      </dgm:t>
    </dgm:pt>
    <dgm:pt modelId="{BF0C150C-7285-4E4A-B676-60E203137FD9}" cxnId="{02603D69-B462-684B-9462-F34B03559187}" type="parTrans">
      <dgm:prSet/>
      <dgm:spPr/>
      <dgm:t>
        <a:bodyPr/>
        <a:lstStyle/>
        <a:p>
          <a:endParaRPr lang="en-US"/>
        </a:p>
      </dgm:t>
    </dgm:pt>
    <dgm:pt modelId="{8CC7F297-C023-074C-843A-961F5B8A1E78}" cxnId="{02603D69-B462-684B-9462-F34B03559187}" type="sibTrans">
      <dgm:prSet/>
      <dgm:spPr/>
      <dgm:t>
        <a:bodyPr/>
        <a:lstStyle/>
        <a:p>
          <a:endParaRPr lang="en-US"/>
        </a:p>
      </dgm:t>
    </dgm:pt>
    <dgm:pt modelId="{83CF4E00-B8A5-9743-9F15-D9969CBFC233}">
      <dgm:prSet/>
      <dgm:spPr/>
      <dgm:t>
        <a:bodyPr/>
        <a:lstStyle/>
        <a:p>
          <a:r>
            <a:rPr lang="en-US" dirty="0" smtClean="0"/>
            <a:t>5.</a:t>
          </a:r>
          <a:endParaRPr lang="en-US" dirty="0"/>
        </a:p>
      </dgm:t>
    </dgm:pt>
    <dgm:pt modelId="{0C157012-140D-254A-97FD-D94A0A1C1013}" cxnId="{EBA271EA-F57B-8747-BE0A-40585C98EBDD}" type="parTrans">
      <dgm:prSet/>
      <dgm:spPr/>
      <dgm:t>
        <a:bodyPr/>
        <a:lstStyle/>
        <a:p>
          <a:endParaRPr lang="en-US"/>
        </a:p>
      </dgm:t>
    </dgm:pt>
    <dgm:pt modelId="{A977C85E-2CBD-7B43-A58A-4A8159307879}" cxnId="{EBA271EA-F57B-8747-BE0A-40585C98EBDD}" type="sibTrans">
      <dgm:prSet/>
      <dgm:spPr/>
      <dgm:t>
        <a:bodyPr/>
        <a:lstStyle/>
        <a:p>
          <a:endParaRPr lang="en-US"/>
        </a:p>
      </dgm:t>
    </dgm:pt>
    <dgm:pt modelId="{9087BFE3-7194-4B48-9475-BF3895821F6B}">
      <dgm:prSet phldrT="[Text]"/>
      <dgm:spPr/>
      <dgm:t>
        <a:bodyPr/>
        <a:lstStyle/>
        <a:p>
          <a:r>
            <a:rPr lang="en-US" dirty="0" smtClean="0"/>
            <a:t>It employs a mechanism known as cookies to thwart clogging attacks</a:t>
          </a:r>
          <a:endParaRPr lang="en-US" dirty="0"/>
        </a:p>
      </dgm:t>
    </dgm:pt>
    <dgm:pt modelId="{1BBBF3FC-34E1-E747-AF4F-ED0E8ED3F2FF}" cxnId="{6EE43E3A-FF27-5740-9F99-BB2DBF77A229}" type="parTrans">
      <dgm:prSet/>
      <dgm:spPr/>
      <dgm:t>
        <a:bodyPr/>
        <a:lstStyle/>
        <a:p>
          <a:endParaRPr lang="en-US"/>
        </a:p>
      </dgm:t>
    </dgm:pt>
    <dgm:pt modelId="{8FF89518-B396-4145-A3E2-323DC1B5AA79}" cxnId="{6EE43E3A-FF27-5740-9F99-BB2DBF77A229}" type="sibTrans">
      <dgm:prSet/>
      <dgm:spPr/>
      <dgm:t>
        <a:bodyPr/>
        <a:lstStyle/>
        <a:p>
          <a:endParaRPr lang="en-US"/>
        </a:p>
      </dgm:t>
    </dgm:pt>
    <dgm:pt modelId="{3B72C301-D046-F045-9155-43A835526ABB}">
      <dgm:prSet/>
      <dgm:spPr/>
      <dgm:t>
        <a:bodyPr/>
        <a:lstStyle/>
        <a:p>
          <a:r>
            <a:rPr lang="en-US" dirty="0" smtClean="0"/>
            <a:t>It enables the two parties to negotiate a group; 	this, in essence, specifies the global parameters of the Diffie-Hellman key exchange</a:t>
          </a:r>
        </a:p>
      </dgm:t>
    </dgm:pt>
    <dgm:pt modelId="{88FB6E1B-848C-194B-ACEF-FFB13DC0D533}" cxnId="{42F14CBF-3D33-9942-BC42-0BC7E903CB90}" type="parTrans">
      <dgm:prSet/>
      <dgm:spPr/>
      <dgm:t>
        <a:bodyPr/>
        <a:lstStyle/>
        <a:p>
          <a:endParaRPr lang="en-US"/>
        </a:p>
      </dgm:t>
    </dgm:pt>
    <dgm:pt modelId="{3D46F97A-74B1-284C-AB78-6F23FAED50A5}" cxnId="{42F14CBF-3D33-9942-BC42-0BC7E903CB90}" type="sibTrans">
      <dgm:prSet/>
      <dgm:spPr/>
      <dgm:t>
        <a:bodyPr/>
        <a:lstStyle/>
        <a:p>
          <a:endParaRPr lang="en-US"/>
        </a:p>
      </dgm:t>
    </dgm:pt>
    <dgm:pt modelId="{DD61D866-7090-A64C-94CE-14BEDB70C5ED}">
      <dgm:prSet/>
      <dgm:spPr/>
      <dgm:t>
        <a:bodyPr/>
        <a:lstStyle/>
        <a:p>
          <a:r>
            <a:rPr lang="en-US" dirty="0" smtClean="0"/>
            <a:t> It uses nonces to ensure against replay attacks</a:t>
          </a:r>
        </a:p>
      </dgm:t>
    </dgm:pt>
    <dgm:pt modelId="{32B55A3C-C517-124D-B8BD-311106D04BAE}" cxnId="{DAB053F5-59A0-4D46-A642-62BC277C4560}" type="parTrans">
      <dgm:prSet/>
      <dgm:spPr/>
      <dgm:t>
        <a:bodyPr/>
        <a:lstStyle/>
        <a:p>
          <a:endParaRPr lang="en-US"/>
        </a:p>
      </dgm:t>
    </dgm:pt>
    <dgm:pt modelId="{8140739F-7362-DD43-BDC5-1FBDC343F078}" cxnId="{DAB053F5-59A0-4D46-A642-62BC277C4560}" type="sibTrans">
      <dgm:prSet/>
      <dgm:spPr/>
      <dgm:t>
        <a:bodyPr/>
        <a:lstStyle/>
        <a:p>
          <a:endParaRPr lang="en-US"/>
        </a:p>
      </dgm:t>
    </dgm:pt>
    <dgm:pt modelId="{149E357C-6D85-5947-B35E-108857836408}">
      <dgm:prSet/>
      <dgm:spPr/>
      <dgm:t>
        <a:bodyPr/>
        <a:lstStyle/>
        <a:p>
          <a:r>
            <a:rPr lang="en-US" dirty="0" smtClean="0"/>
            <a:t>It enables the exchange of Diffie-Hellman public key values</a:t>
          </a:r>
        </a:p>
      </dgm:t>
    </dgm:pt>
    <dgm:pt modelId="{AC1F4449-6F54-FD4A-83E4-D98D0FD895B1}" cxnId="{FF85F3F6-46A7-0D4B-A82E-344BEE630646}" type="parTrans">
      <dgm:prSet/>
      <dgm:spPr/>
      <dgm:t>
        <a:bodyPr/>
        <a:lstStyle/>
        <a:p>
          <a:endParaRPr lang="en-US"/>
        </a:p>
      </dgm:t>
    </dgm:pt>
    <dgm:pt modelId="{F9C1C064-FBDA-C74D-93F7-F0A8E1B10C4C}" cxnId="{FF85F3F6-46A7-0D4B-A82E-344BEE630646}" type="sibTrans">
      <dgm:prSet/>
      <dgm:spPr/>
      <dgm:t>
        <a:bodyPr/>
        <a:lstStyle/>
        <a:p>
          <a:endParaRPr lang="en-US"/>
        </a:p>
      </dgm:t>
    </dgm:pt>
    <dgm:pt modelId="{B005C688-CA47-984C-A20A-F43334D9EB51}">
      <dgm:prSet/>
      <dgm:spPr/>
      <dgm:t>
        <a:bodyPr/>
        <a:lstStyle/>
        <a:p>
          <a:r>
            <a:rPr lang="en-US" dirty="0" smtClean="0"/>
            <a:t> It authenticates the Diffie-Hellman exchange to thwart man-in-the-middle-attacks</a:t>
          </a:r>
          <a:endParaRPr lang="en-US" dirty="0"/>
        </a:p>
      </dgm:t>
    </dgm:pt>
    <dgm:pt modelId="{45B7A7C0-E7E5-3D4F-B796-D2E8226FEB28}" cxnId="{CB7AD0FE-A8E0-D144-9554-9322A72F40BE}" type="parTrans">
      <dgm:prSet/>
      <dgm:spPr/>
      <dgm:t>
        <a:bodyPr/>
        <a:lstStyle/>
        <a:p>
          <a:endParaRPr lang="en-US"/>
        </a:p>
      </dgm:t>
    </dgm:pt>
    <dgm:pt modelId="{80DFAF07-85B7-1245-8332-5292A08B18C1}" cxnId="{CB7AD0FE-A8E0-D144-9554-9322A72F40BE}" type="sibTrans">
      <dgm:prSet/>
      <dgm:spPr/>
      <dgm:t>
        <a:bodyPr/>
        <a:lstStyle/>
        <a:p>
          <a:endParaRPr lang="en-US"/>
        </a:p>
      </dgm:t>
    </dgm:pt>
    <dgm:pt modelId="{F0BAE2B6-D78F-5148-BBD0-4A97A5D09F34}" type="pres">
      <dgm:prSet presAssocID="{C3FC239A-3114-9540-8E65-A6CA85F3AB8B}" presName="linearFlow" presStyleCnt="0">
        <dgm:presLayoutVars>
          <dgm:dir/>
          <dgm:animLvl val="lvl"/>
          <dgm:resizeHandles val="exact"/>
        </dgm:presLayoutVars>
      </dgm:prSet>
      <dgm:spPr/>
      <dgm:t>
        <a:bodyPr/>
        <a:lstStyle/>
        <a:p>
          <a:endParaRPr lang="en-US"/>
        </a:p>
      </dgm:t>
    </dgm:pt>
    <dgm:pt modelId="{16B019F4-B096-514E-B978-82DACD8DA36C}" type="pres">
      <dgm:prSet presAssocID="{401009DF-5FE3-3545-A73F-0975CB95DA0A}" presName="composite" presStyleCnt="0"/>
      <dgm:spPr/>
    </dgm:pt>
    <dgm:pt modelId="{1BA5BA64-A402-F841-80AD-B51F83B1EE73}" type="pres">
      <dgm:prSet presAssocID="{401009DF-5FE3-3545-A73F-0975CB95DA0A}" presName="parentText" presStyleLbl="alignNode1" presStyleIdx="0" presStyleCnt="5">
        <dgm:presLayoutVars>
          <dgm:chMax val="1"/>
          <dgm:bulletEnabled val="1"/>
        </dgm:presLayoutVars>
      </dgm:prSet>
      <dgm:spPr/>
      <dgm:t>
        <a:bodyPr/>
        <a:lstStyle/>
        <a:p>
          <a:endParaRPr lang="en-US"/>
        </a:p>
      </dgm:t>
    </dgm:pt>
    <dgm:pt modelId="{5FB1D2C7-CE0A-F84D-B2A6-1B3B46232F5C}" type="pres">
      <dgm:prSet presAssocID="{401009DF-5FE3-3545-A73F-0975CB95DA0A}" presName="descendantText" presStyleLbl="alignAcc1" presStyleIdx="0" presStyleCnt="5">
        <dgm:presLayoutVars>
          <dgm:bulletEnabled val="1"/>
        </dgm:presLayoutVars>
      </dgm:prSet>
      <dgm:spPr/>
      <dgm:t>
        <a:bodyPr/>
        <a:lstStyle/>
        <a:p>
          <a:endParaRPr lang="en-US"/>
        </a:p>
      </dgm:t>
    </dgm:pt>
    <dgm:pt modelId="{6C0E53E6-C8E9-1944-96F4-CFFE08CA9FEF}" type="pres">
      <dgm:prSet presAssocID="{D0453D55-06B5-7242-99D5-52853B95E96E}" presName="sp" presStyleCnt="0"/>
      <dgm:spPr/>
    </dgm:pt>
    <dgm:pt modelId="{F76C5E21-27D1-4346-BED1-6C50C1F1DCDA}" type="pres">
      <dgm:prSet presAssocID="{C27137C5-7483-4F41-8E21-339E5DE8B335}" presName="composite" presStyleCnt="0"/>
      <dgm:spPr/>
    </dgm:pt>
    <dgm:pt modelId="{0A263CDF-A21A-804F-8C6A-021F1F811A92}" type="pres">
      <dgm:prSet presAssocID="{C27137C5-7483-4F41-8E21-339E5DE8B335}" presName="parentText" presStyleLbl="alignNode1" presStyleIdx="1" presStyleCnt="5">
        <dgm:presLayoutVars>
          <dgm:chMax val="1"/>
          <dgm:bulletEnabled val="1"/>
        </dgm:presLayoutVars>
      </dgm:prSet>
      <dgm:spPr/>
      <dgm:t>
        <a:bodyPr/>
        <a:lstStyle/>
        <a:p>
          <a:endParaRPr lang="en-US"/>
        </a:p>
      </dgm:t>
    </dgm:pt>
    <dgm:pt modelId="{1D2B45EC-1225-6B48-9D7A-C18D51A880CA}" type="pres">
      <dgm:prSet presAssocID="{C27137C5-7483-4F41-8E21-339E5DE8B335}" presName="descendantText" presStyleLbl="alignAcc1" presStyleIdx="1" presStyleCnt="5">
        <dgm:presLayoutVars>
          <dgm:bulletEnabled val="1"/>
        </dgm:presLayoutVars>
      </dgm:prSet>
      <dgm:spPr/>
      <dgm:t>
        <a:bodyPr/>
        <a:lstStyle/>
        <a:p>
          <a:endParaRPr lang="en-US"/>
        </a:p>
      </dgm:t>
    </dgm:pt>
    <dgm:pt modelId="{799B836C-13B6-CA4B-BA39-A0D858339046}" type="pres">
      <dgm:prSet presAssocID="{50D6E3AF-0B1C-A243-A9D1-1923C7D47EAA}" presName="sp" presStyleCnt="0"/>
      <dgm:spPr/>
    </dgm:pt>
    <dgm:pt modelId="{C2DA6A78-1D6B-8048-8FDC-032D3B331343}" type="pres">
      <dgm:prSet presAssocID="{C754A530-9BCB-CF4A-A076-0207844AB344}" presName="composite" presStyleCnt="0"/>
      <dgm:spPr/>
    </dgm:pt>
    <dgm:pt modelId="{CEDEA343-E328-3D43-A70B-545E118FB7EB}" type="pres">
      <dgm:prSet presAssocID="{C754A530-9BCB-CF4A-A076-0207844AB344}" presName="parentText" presStyleLbl="alignNode1" presStyleIdx="2" presStyleCnt="5">
        <dgm:presLayoutVars>
          <dgm:chMax val="1"/>
          <dgm:bulletEnabled val="1"/>
        </dgm:presLayoutVars>
      </dgm:prSet>
      <dgm:spPr/>
      <dgm:t>
        <a:bodyPr/>
        <a:lstStyle/>
        <a:p>
          <a:endParaRPr lang="en-US"/>
        </a:p>
      </dgm:t>
    </dgm:pt>
    <dgm:pt modelId="{AE0352BD-AE36-0548-A3F4-0C964F6E09EB}" type="pres">
      <dgm:prSet presAssocID="{C754A530-9BCB-CF4A-A076-0207844AB344}" presName="descendantText" presStyleLbl="alignAcc1" presStyleIdx="2" presStyleCnt="5">
        <dgm:presLayoutVars>
          <dgm:bulletEnabled val="1"/>
        </dgm:presLayoutVars>
      </dgm:prSet>
      <dgm:spPr/>
      <dgm:t>
        <a:bodyPr/>
        <a:lstStyle/>
        <a:p>
          <a:endParaRPr lang="en-US"/>
        </a:p>
      </dgm:t>
    </dgm:pt>
    <dgm:pt modelId="{EB340623-B90E-A04A-95A9-B79C8DF9BC6A}" type="pres">
      <dgm:prSet presAssocID="{EDE26372-4B50-D348-B4DC-2D412E1CF9E7}" presName="sp" presStyleCnt="0"/>
      <dgm:spPr/>
    </dgm:pt>
    <dgm:pt modelId="{250CD56B-880C-DA44-B6B8-F94B58F9160B}" type="pres">
      <dgm:prSet presAssocID="{9C66E265-3120-C840-8517-04D5A171EEDD}" presName="composite" presStyleCnt="0"/>
      <dgm:spPr/>
    </dgm:pt>
    <dgm:pt modelId="{BFAD7A5C-39B0-9A46-B98C-3DF9DCEDE676}" type="pres">
      <dgm:prSet presAssocID="{9C66E265-3120-C840-8517-04D5A171EEDD}" presName="parentText" presStyleLbl="alignNode1" presStyleIdx="3" presStyleCnt="5">
        <dgm:presLayoutVars>
          <dgm:chMax val="1"/>
          <dgm:bulletEnabled val="1"/>
        </dgm:presLayoutVars>
      </dgm:prSet>
      <dgm:spPr/>
      <dgm:t>
        <a:bodyPr/>
        <a:lstStyle/>
        <a:p>
          <a:endParaRPr lang="en-US"/>
        </a:p>
      </dgm:t>
    </dgm:pt>
    <dgm:pt modelId="{19F5704B-5396-724A-B6B8-36E16BEA3285}" type="pres">
      <dgm:prSet presAssocID="{9C66E265-3120-C840-8517-04D5A171EEDD}" presName="descendantText" presStyleLbl="alignAcc1" presStyleIdx="3" presStyleCnt="5">
        <dgm:presLayoutVars>
          <dgm:bulletEnabled val="1"/>
        </dgm:presLayoutVars>
      </dgm:prSet>
      <dgm:spPr/>
      <dgm:t>
        <a:bodyPr/>
        <a:lstStyle/>
        <a:p>
          <a:endParaRPr lang="en-US"/>
        </a:p>
      </dgm:t>
    </dgm:pt>
    <dgm:pt modelId="{246AD7E6-E5BF-F447-81F5-2B12F916650A}" type="pres">
      <dgm:prSet presAssocID="{8CC7F297-C023-074C-843A-961F5B8A1E78}" presName="sp" presStyleCnt="0"/>
      <dgm:spPr/>
    </dgm:pt>
    <dgm:pt modelId="{F2516C73-2D85-BB41-ADA3-C7DF55C8FF22}" type="pres">
      <dgm:prSet presAssocID="{83CF4E00-B8A5-9743-9F15-D9969CBFC233}" presName="composite" presStyleCnt="0"/>
      <dgm:spPr/>
    </dgm:pt>
    <dgm:pt modelId="{E1E98530-1975-774C-91C7-53635D911027}" type="pres">
      <dgm:prSet presAssocID="{83CF4E00-B8A5-9743-9F15-D9969CBFC233}" presName="parentText" presStyleLbl="alignNode1" presStyleIdx="4" presStyleCnt="5">
        <dgm:presLayoutVars>
          <dgm:chMax val="1"/>
          <dgm:bulletEnabled val="1"/>
        </dgm:presLayoutVars>
      </dgm:prSet>
      <dgm:spPr/>
      <dgm:t>
        <a:bodyPr/>
        <a:lstStyle/>
        <a:p>
          <a:endParaRPr lang="en-US"/>
        </a:p>
      </dgm:t>
    </dgm:pt>
    <dgm:pt modelId="{29610787-19F4-DF48-9A09-9E25EC65C115}" type="pres">
      <dgm:prSet presAssocID="{83CF4E00-B8A5-9743-9F15-D9969CBFC233}" presName="descendantText" presStyleLbl="alignAcc1" presStyleIdx="4" presStyleCnt="5">
        <dgm:presLayoutVars>
          <dgm:bulletEnabled val="1"/>
        </dgm:presLayoutVars>
      </dgm:prSet>
      <dgm:spPr/>
      <dgm:t>
        <a:bodyPr/>
        <a:lstStyle/>
        <a:p>
          <a:endParaRPr lang="en-US"/>
        </a:p>
      </dgm:t>
    </dgm:pt>
  </dgm:ptLst>
  <dgm:cxnLst>
    <dgm:cxn modelId="{EBA271EA-F57B-8747-BE0A-40585C98EBDD}" srcId="{C3FC239A-3114-9540-8E65-A6CA85F3AB8B}" destId="{83CF4E00-B8A5-9743-9F15-D9969CBFC233}" srcOrd="4" destOrd="0" parTransId="{0C157012-140D-254A-97FD-D94A0A1C1013}" sibTransId="{A977C85E-2CBD-7B43-A58A-4A8159307879}"/>
    <dgm:cxn modelId="{FF85F3F6-46A7-0D4B-A82E-344BEE630646}" srcId="{9C66E265-3120-C840-8517-04D5A171EEDD}" destId="{149E357C-6D85-5947-B35E-108857836408}" srcOrd="0" destOrd="0" parTransId="{AC1F4449-6F54-FD4A-83E4-D98D0FD895B1}" sibTransId="{F9C1C064-FBDA-C74D-93F7-F0A8E1B10C4C}"/>
    <dgm:cxn modelId="{66DFB137-E4ED-6C4B-9434-2618DE317B39}" type="presOf" srcId="{3B72C301-D046-F045-9155-43A835526ABB}" destId="{1D2B45EC-1225-6B48-9D7A-C18D51A880CA}" srcOrd="0" destOrd="0" presId="urn:microsoft.com/office/officeart/2005/8/layout/chevron2"/>
    <dgm:cxn modelId="{02603D69-B462-684B-9462-F34B03559187}" srcId="{C3FC239A-3114-9540-8E65-A6CA85F3AB8B}" destId="{9C66E265-3120-C840-8517-04D5A171EEDD}" srcOrd="3" destOrd="0" parTransId="{BF0C150C-7285-4E4A-B676-60E203137FD9}" sibTransId="{8CC7F297-C023-074C-843A-961F5B8A1E78}"/>
    <dgm:cxn modelId="{50EF6FAE-83F3-7049-B8BE-CF3C1889FAD0}" type="presOf" srcId="{C27137C5-7483-4F41-8E21-339E5DE8B335}" destId="{0A263CDF-A21A-804F-8C6A-021F1F811A92}" srcOrd="0" destOrd="0" presId="urn:microsoft.com/office/officeart/2005/8/layout/chevron2"/>
    <dgm:cxn modelId="{B3543174-B367-CB4E-8B1A-4439D068D41D}" type="presOf" srcId="{C3FC239A-3114-9540-8E65-A6CA85F3AB8B}" destId="{F0BAE2B6-D78F-5148-BBD0-4A97A5D09F34}" srcOrd="0" destOrd="0" presId="urn:microsoft.com/office/officeart/2005/8/layout/chevron2"/>
    <dgm:cxn modelId="{2776A6CD-D226-0849-8059-A0E1D6A39BF5}" type="presOf" srcId="{C754A530-9BCB-CF4A-A076-0207844AB344}" destId="{CEDEA343-E328-3D43-A70B-545E118FB7EB}" srcOrd="0" destOrd="0" presId="urn:microsoft.com/office/officeart/2005/8/layout/chevron2"/>
    <dgm:cxn modelId="{B2642C3B-30AC-EE42-978A-EFB197521407}" type="presOf" srcId="{83CF4E00-B8A5-9743-9F15-D9969CBFC233}" destId="{E1E98530-1975-774C-91C7-53635D911027}" srcOrd="0" destOrd="0" presId="urn:microsoft.com/office/officeart/2005/8/layout/chevron2"/>
    <dgm:cxn modelId="{DAB053F5-59A0-4D46-A642-62BC277C4560}" srcId="{C754A530-9BCB-CF4A-A076-0207844AB344}" destId="{DD61D866-7090-A64C-94CE-14BEDB70C5ED}" srcOrd="0" destOrd="0" parTransId="{32B55A3C-C517-124D-B8BD-311106D04BAE}" sibTransId="{8140739F-7362-DD43-BDC5-1FBDC343F078}"/>
    <dgm:cxn modelId="{6EE43E3A-FF27-5740-9F99-BB2DBF77A229}" srcId="{401009DF-5FE3-3545-A73F-0975CB95DA0A}" destId="{9087BFE3-7194-4B48-9475-BF3895821F6B}" srcOrd="0" destOrd="0" parTransId="{1BBBF3FC-34E1-E747-AF4F-ED0E8ED3F2FF}" sibTransId="{8FF89518-B396-4145-A3E2-323DC1B5AA79}"/>
    <dgm:cxn modelId="{0217FFB8-DC7E-6547-8789-CF9C80DFCC87}" type="presOf" srcId="{401009DF-5FE3-3545-A73F-0975CB95DA0A}" destId="{1BA5BA64-A402-F841-80AD-B51F83B1EE73}" srcOrd="0" destOrd="0" presId="urn:microsoft.com/office/officeart/2005/8/layout/chevron2"/>
    <dgm:cxn modelId="{BE49C897-AF35-4845-AFCE-4022264F78D6}" srcId="{C3FC239A-3114-9540-8E65-A6CA85F3AB8B}" destId="{C27137C5-7483-4F41-8E21-339E5DE8B335}" srcOrd="1" destOrd="0" parTransId="{748D31C5-981C-E446-89F1-7D60550A6592}" sibTransId="{50D6E3AF-0B1C-A243-A9D1-1923C7D47EAA}"/>
    <dgm:cxn modelId="{C6FA9D8A-2AFF-A24D-AB3C-F826C3566562}" srcId="{C3FC239A-3114-9540-8E65-A6CA85F3AB8B}" destId="{C754A530-9BCB-CF4A-A076-0207844AB344}" srcOrd="2" destOrd="0" parTransId="{8AE4DB6E-C70F-A242-91D5-66DBC699B97D}" sibTransId="{EDE26372-4B50-D348-B4DC-2D412E1CF9E7}"/>
    <dgm:cxn modelId="{A472792E-59A1-394A-98B6-E842F3E6041E}" type="presOf" srcId="{9087BFE3-7194-4B48-9475-BF3895821F6B}" destId="{5FB1D2C7-CE0A-F84D-B2A6-1B3B46232F5C}" srcOrd="0" destOrd="0" presId="urn:microsoft.com/office/officeart/2005/8/layout/chevron2"/>
    <dgm:cxn modelId="{CB7AD0FE-A8E0-D144-9554-9322A72F40BE}" srcId="{83CF4E00-B8A5-9743-9F15-D9969CBFC233}" destId="{B005C688-CA47-984C-A20A-F43334D9EB51}" srcOrd="0" destOrd="0" parTransId="{45B7A7C0-E7E5-3D4F-B796-D2E8226FEB28}" sibTransId="{80DFAF07-85B7-1245-8332-5292A08B18C1}"/>
    <dgm:cxn modelId="{2C359F8F-9214-8748-A7BC-6A2333901931}" type="presOf" srcId="{9C66E265-3120-C840-8517-04D5A171EEDD}" destId="{BFAD7A5C-39B0-9A46-B98C-3DF9DCEDE676}" srcOrd="0" destOrd="0" presId="urn:microsoft.com/office/officeart/2005/8/layout/chevron2"/>
    <dgm:cxn modelId="{F26905CC-76EE-0743-A05F-C51934AE9678}" type="presOf" srcId="{DD61D866-7090-A64C-94CE-14BEDB70C5ED}" destId="{AE0352BD-AE36-0548-A3F4-0C964F6E09EB}" srcOrd="0" destOrd="0" presId="urn:microsoft.com/office/officeart/2005/8/layout/chevron2"/>
    <dgm:cxn modelId="{42F14CBF-3D33-9942-BC42-0BC7E903CB90}" srcId="{C27137C5-7483-4F41-8E21-339E5DE8B335}" destId="{3B72C301-D046-F045-9155-43A835526ABB}" srcOrd="0" destOrd="0" parTransId="{88FB6E1B-848C-194B-ACEF-FFB13DC0D533}" sibTransId="{3D46F97A-74B1-284C-AB78-6F23FAED50A5}"/>
    <dgm:cxn modelId="{293DF869-1F52-0146-83A9-E0B4CB763925}" srcId="{C3FC239A-3114-9540-8E65-A6CA85F3AB8B}" destId="{401009DF-5FE3-3545-A73F-0975CB95DA0A}" srcOrd="0" destOrd="0" parTransId="{535A3D96-6EED-E24A-B134-502911FD3753}" sibTransId="{D0453D55-06B5-7242-99D5-52853B95E96E}"/>
    <dgm:cxn modelId="{57B72D43-9F17-754D-A01B-7C48B9829142}" type="presOf" srcId="{B005C688-CA47-984C-A20A-F43334D9EB51}" destId="{29610787-19F4-DF48-9A09-9E25EC65C115}" srcOrd="0" destOrd="0" presId="urn:microsoft.com/office/officeart/2005/8/layout/chevron2"/>
    <dgm:cxn modelId="{FBD13DDC-98BF-3D46-971F-2495D2AC34C2}" type="presOf" srcId="{149E357C-6D85-5947-B35E-108857836408}" destId="{19F5704B-5396-724A-B6B8-36E16BEA3285}" srcOrd="0" destOrd="0" presId="urn:microsoft.com/office/officeart/2005/8/layout/chevron2"/>
    <dgm:cxn modelId="{A0179B52-1801-394E-A5DD-6A9B51A80F3F}" type="presParOf" srcId="{F0BAE2B6-D78F-5148-BBD0-4A97A5D09F34}" destId="{16B019F4-B096-514E-B978-82DACD8DA36C}" srcOrd="0" destOrd="0" presId="urn:microsoft.com/office/officeart/2005/8/layout/chevron2"/>
    <dgm:cxn modelId="{7C921A84-B2CF-B744-B06D-1E73E377BD46}" type="presParOf" srcId="{16B019F4-B096-514E-B978-82DACD8DA36C}" destId="{1BA5BA64-A402-F841-80AD-B51F83B1EE73}" srcOrd="0" destOrd="0" presId="urn:microsoft.com/office/officeart/2005/8/layout/chevron2"/>
    <dgm:cxn modelId="{A414053A-14F6-0540-AB60-229EFB7EA741}" type="presParOf" srcId="{16B019F4-B096-514E-B978-82DACD8DA36C}" destId="{5FB1D2C7-CE0A-F84D-B2A6-1B3B46232F5C}" srcOrd="1" destOrd="0" presId="urn:microsoft.com/office/officeart/2005/8/layout/chevron2"/>
    <dgm:cxn modelId="{C76FD936-9B8D-7B4F-AC4A-CAC4C92989D4}" type="presParOf" srcId="{F0BAE2B6-D78F-5148-BBD0-4A97A5D09F34}" destId="{6C0E53E6-C8E9-1944-96F4-CFFE08CA9FEF}" srcOrd="1" destOrd="0" presId="urn:microsoft.com/office/officeart/2005/8/layout/chevron2"/>
    <dgm:cxn modelId="{95078D98-5571-EB45-A3A5-DC86D05A0DC2}" type="presParOf" srcId="{F0BAE2B6-D78F-5148-BBD0-4A97A5D09F34}" destId="{F76C5E21-27D1-4346-BED1-6C50C1F1DCDA}" srcOrd="2" destOrd="0" presId="urn:microsoft.com/office/officeart/2005/8/layout/chevron2"/>
    <dgm:cxn modelId="{ED9D686A-4008-564D-A59C-356C21D16A54}" type="presParOf" srcId="{F76C5E21-27D1-4346-BED1-6C50C1F1DCDA}" destId="{0A263CDF-A21A-804F-8C6A-021F1F811A92}" srcOrd="0" destOrd="0" presId="urn:microsoft.com/office/officeart/2005/8/layout/chevron2"/>
    <dgm:cxn modelId="{63AF15A5-BF0C-C641-A843-1A46EDEEC515}" type="presParOf" srcId="{F76C5E21-27D1-4346-BED1-6C50C1F1DCDA}" destId="{1D2B45EC-1225-6B48-9D7A-C18D51A880CA}" srcOrd="1" destOrd="0" presId="urn:microsoft.com/office/officeart/2005/8/layout/chevron2"/>
    <dgm:cxn modelId="{B32341AD-6EBF-5844-9DC2-3154646AEAB9}" type="presParOf" srcId="{F0BAE2B6-D78F-5148-BBD0-4A97A5D09F34}" destId="{799B836C-13B6-CA4B-BA39-A0D858339046}" srcOrd="3" destOrd="0" presId="urn:microsoft.com/office/officeart/2005/8/layout/chevron2"/>
    <dgm:cxn modelId="{47568CF9-7540-4F4D-ABD7-B02535F3711E}" type="presParOf" srcId="{F0BAE2B6-D78F-5148-BBD0-4A97A5D09F34}" destId="{C2DA6A78-1D6B-8048-8FDC-032D3B331343}" srcOrd="4" destOrd="0" presId="urn:microsoft.com/office/officeart/2005/8/layout/chevron2"/>
    <dgm:cxn modelId="{B791BC36-733B-5342-A4CC-BA327957B48A}" type="presParOf" srcId="{C2DA6A78-1D6B-8048-8FDC-032D3B331343}" destId="{CEDEA343-E328-3D43-A70B-545E118FB7EB}" srcOrd="0" destOrd="0" presId="urn:microsoft.com/office/officeart/2005/8/layout/chevron2"/>
    <dgm:cxn modelId="{B043A2A9-DA62-B547-B672-2ACD5D531EC0}" type="presParOf" srcId="{C2DA6A78-1D6B-8048-8FDC-032D3B331343}" destId="{AE0352BD-AE36-0548-A3F4-0C964F6E09EB}" srcOrd="1" destOrd="0" presId="urn:microsoft.com/office/officeart/2005/8/layout/chevron2"/>
    <dgm:cxn modelId="{E1139145-93BE-1A45-8ABA-93480447532A}" type="presParOf" srcId="{F0BAE2B6-D78F-5148-BBD0-4A97A5D09F34}" destId="{EB340623-B90E-A04A-95A9-B79C8DF9BC6A}" srcOrd="5" destOrd="0" presId="urn:microsoft.com/office/officeart/2005/8/layout/chevron2"/>
    <dgm:cxn modelId="{2DCF57EC-92C3-084C-8D9C-934C061B5175}" type="presParOf" srcId="{F0BAE2B6-D78F-5148-BBD0-4A97A5D09F34}" destId="{250CD56B-880C-DA44-B6B8-F94B58F9160B}" srcOrd="6" destOrd="0" presId="urn:microsoft.com/office/officeart/2005/8/layout/chevron2"/>
    <dgm:cxn modelId="{148BBA24-56F1-944A-9B7C-41D334EC8DBB}" type="presParOf" srcId="{250CD56B-880C-DA44-B6B8-F94B58F9160B}" destId="{BFAD7A5C-39B0-9A46-B98C-3DF9DCEDE676}" srcOrd="0" destOrd="0" presId="urn:microsoft.com/office/officeart/2005/8/layout/chevron2"/>
    <dgm:cxn modelId="{C248A053-0D8E-384C-8648-9C2129E63F39}" type="presParOf" srcId="{250CD56B-880C-DA44-B6B8-F94B58F9160B}" destId="{19F5704B-5396-724A-B6B8-36E16BEA3285}" srcOrd="1" destOrd="0" presId="urn:microsoft.com/office/officeart/2005/8/layout/chevron2"/>
    <dgm:cxn modelId="{FC06FDC8-F466-0F4A-AB06-2A9A4CD0FD9B}" type="presParOf" srcId="{F0BAE2B6-D78F-5148-BBD0-4A97A5D09F34}" destId="{246AD7E6-E5BF-F447-81F5-2B12F916650A}" srcOrd="7" destOrd="0" presId="urn:microsoft.com/office/officeart/2005/8/layout/chevron2"/>
    <dgm:cxn modelId="{1239F874-3563-5F47-B33C-81A82B77C745}" type="presParOf" srcId="{F0BAE2B6-D78F-5148-BBD0-4A97A5D09F34}" destId="{F2516C73-2D85-BB41-ADA3-C7DF55C8FF22}" srcOrd="8" destOrd="0" presId="urn:microsoft.com/office/officeart/2005/8/layout/chevron2"/>
    <dgm:cxn modelId="{B7436F17-FCC4-5A4D-863D-01A50997EC2B}" type="presParOf" srcId="{F2516C73-2D85-BB41-ADA3-C7DF55C8FF22}" destId="{E1E98530-1975-774C-91C7-53635D911027}" srcOrd="0" destOrd="0" presId="urn:microsoft.com/office/officeart/2005/8/layout/chevron2"/>
    <dgm:cxn modelId="{38BBC894-3044-9646-9600-88D43C2A81C6}" type="presParOf" srcId="{F2516C73-2D85-BB41-ADA3-C7DF55C8FF22}" destId="{29610787-19F4-DF48-9A09-9E25EC65C115}"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4EE3007-19CD-304D-8E28-3E8CE4ABCC41}">
      <dsp:nvSpPr>
        <dsp:cNvPr id="0" name=""/>
        <dsp:cNvSpPr/>
      </dsp:nvSpPr>
      <dsp:spPr>
        <a:xfrm>
          <a:off x="0" y="0"/>
          <a:ext cx="2870200" cy="2870200"/>
        </a:xfrm>
        <a:prstGeom prst="pie">
          <a:avLst>
            <a:gd name="adj1" fmla="val 5400000"/>
            <a:gd name="adj2" fmla="val 1620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4260A6A7-04C4-6C4E-81D6-9B20A8079269}">
      <dsp:nvSpPr>
        <dsp:cNvPr id="0" name=""/>
        <dsp:cNvSpPr/>
      </dsp:nvSpPr>
      <dsp:spPr>
        <a:xfrm>
          <a:off x="1435100" y="0"/>
          <a:ext cx="4660900" cy="2870200"/>
        </a:xfrm>
        <a:prstGeom prst="rect">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Examples include:</a:t>
          </a:r>
          <a:endParaRPr lang="en-US" sz="3600" kern="1200" dirty="0"/>
        </a:p>
      </dsp:txBody>
      <dsp:txXfrm>
        <a:off x="1435100" y="0"/>
        <a:ext cx="2330450" cy="2870200"/>
      </dsp:txXfrm>
    </dsp:sp>
    <dsp:sp modelId="{AAF43AC8-B14D-6F46-9071-E2D8B19F383F}">
      <dsp:nvSpPr>
        <dsp:cNvPr id="0" name=""/>
        <dsp:cNvSpPr/>
      </dsp:nvSpPr>
      <dsp:spPr>
        <a:xfrm>
          <a:off x="3765550" y="0"/>
          <a:ext cx="2330450" cy="2870200"/>
        </a:xfrm>
        <a:prstGeom prst="rect">
          <a:avLst/>
        </a:prstGeom>
        <a:noFill/>
        <a:ln w="38100" cap="flat" cmpd="sng" algn="ctr">
          <a:noFill/>
          <a:prstDash val="solid"/>
          <a:miter/>
        </a:ln>
        <a:effectLst/>
        <a:sp3d/>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US" sz="1700" kern="1200" dirty="0" smtClean="0"/>
            <a:t>Secure branch office connectivity over the Internet</a:t>
          </a:r>
        </a:p>
        <a:p>
          <a:pPr marL="171450" lvl="1" indent="-171450" algn="l" defTabSz="755650">
            <a:lnSpc>
              <a:spcPct val="90000"/>
            </a:lnSpc>
            <a:spcBef>
              <a:spcPct val="0"/>
            </a:spcBef>
            <a:spcAft>
              <a:spcPct val="15000"/>
            </a:spcAft>
            <a:buChar char="••"/>
          </a:pPr>
          <a:r>
            <a:rPr lang="en-US" sz="1700" kern="1200" dirty="0" smtClean="0"/>
            <a:t>Secure remote access over the Internet</a:t>
          </a:r>
        </a:p>
        <a:p>
          <a:pPr marL="171450" lvl="1" indent="-171450" algn="l" defTabSz="755650">
            <a:lnSpc>
              <a:spcPct val="90000"/>
            </a:lnSpc>
            <a:spcBef>
              <a:spcPct val="0"/>
            </a:spcBef>
            <a:spcAft>
              <a:spcPct val="15000"/>
            </a:spcAft>
            <a:buChar char="••"/>
          </a:pPr>
          <a:r>
            <a:rPr lang="en-US" sz="1700" kern="1200" dirty="0" smtClean="0"/>
            <a:t>Establishing extranet and intranet connectivity with partners</a:t>
          </a:r>
        </a:p>
        <a:p>
          <a:pPr marL="171450" lvl="1" indent="-171450" algn="l" defTabSz="755650">
            <a:lnSpc>
              <a:spcPct val="90000"/>
            </a:lnSpc>
            <a:spcBef>
              <a:spcPct val="0"/>
            </a:spcBef>
            <a:spcAft>
              <a:spcPct val="15000"/>
            </a:spcAft>
            <a:buChar char="••"/>
          </a:pPr>
          <a:r>
            <a:rPr lang="en-US" sz="1700" kern="1200" dirty="0" smtClean="0"/>
            <a:t>Enhancing electronic commerce security</a:t>
          </a:r>
        </a:p>
      </dsp:txBody>
      <dsp:txXfrm>
        <a:off x="3765550" y="0"/>
        <a:ext cx="2330450" cy="287020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564F229-762D-0F42-8B60-1E2FAB15D8BD}">
      <dsp:nvSpPr>
        <dsp:cNvPr id="0" name=""/>
        <dsp:cNvSpPr/>
      </dsp:nvSpPr>
      <dsp:spPr>
        <a:xfrm>
          <a:off x="1219" y="849"/>
          <a:ext cx="7541361" cy="193079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0" tIns="228600" rIns="228600" bIns="228600" numCol="1" spcCol="1270" anchor="ctr" anchorCtr="0">
          <a:noAutofit/>
        </a:bodyPr>
        <a:lstStyle/>
        <a:p>
          <a:pPr lvl="0" algn="ctr" defTabSz="2667000">
            <a:lnSpc>
              <a:spcPct val="90000"/>
            </a:lnSpc>
            <a:spcBef>
              <a:spcPct val="0"/>
            </a:spcBef>
            <a:spcAft>
              <a:spcPct val="35000"/>
            </a:spcAft>
          </a:pPr>
          <a:r>
            <a:rPr lang="en-US" sz="6000" kern="1200" dirty="0" smtClean="0"/>
            <a:t>IPsec can assure that:</a:t>
          </a:r>
          <a:endParaRPr lang="en-US" sz="6000" kern="1200" dirty="0"/>
        </a:p>
      </dsp:txBody>
      <dsp:txXfrm>
        <a:off x="1219" y="849"/>
        <a:ext cx="7541361" cy="1930796"/>
      </dsp:txXfrm>
    </dsp:sp>
    <dsp:sp modelId="{E803F8D6-E911-8C4B-9CD6-5E28BCE07A4B}">
      <dsp:nvSpPr>
        <dsp:cNvPr id="0" name=""/>
        <dsp:cNvSpPr/>
      </dsp:nvSpPr>
      <dsp:spPr>
        <a:xfrm>
          <a:off x="76207" y="1295391"/>
          <a:ext cx="1773603" cy="1930796"/>
        </a:xfrm>
        <a:prstGeom prst="roundRect">
          <a:avLst>
            <a:gd name="adj" fmla="val 10000"/>
          </a:avLst>
        </a:prstGeom>
        <a:solidFill>
          <a:schemeClr val="bg1"/>
        </a:solidFill>
        <a:ln>
          <a:solidFill>
            <a:schemeClr val="tx2">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1"/>
              </a:solidFill>
            </a:rPr>
            <a:t>A router advertisement comes from an authorized router</a:t>
          </a:r>
        </a:p>
      </dsp:txBody>
      <dsp:txXfrm>
        <a:off x="76207" y="1295391"/>
        <a:ext cx="1773603" cy="1930796"/>
      </dsp:txXfrm>
    </dsp:sp>
    <dsp:sp modelId="{18130B95-B875-184D-96A9-761B60082279}">
      <dsp:nvSpPr>
        <dsp:cNvPr id="0" name=""/>
        <dsp:cNvSpPr/>
      </dsp:nvSpPr>
      <dsp:spPr>
        <a:xfrm>
          <a:off x="1981199" y="1295391"/>
          <a:ext cx="1773603" cy="1930796"/>
        </a:xfrm>
        <a:prstGeom prst="roundRect">
          <a:avLst>
            <a:gd name="adj" fmla="val 10000"/>
          </a:avLst>
        </a:prstGeom>
        <a:solidFill>
          <a:schemeClr val="bg1"/>
        </a:solidFill>
        <a:ln>
          <a:solidFill>
            <a:schemeClr val="tx2">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1"/>
              </a:solidFill>
            </a:rPr>
            <a:t>A router seeking to establish or maintain a neighbor relationship with a router in another routing domain is an authorized router</a:t>
          </a:r>
        </a:p>
      </dsp:txBody>
      <dsp:txXfrm>
        <a:off x="1981199" y="1295391"/>
        <a:ext cx="1773603" cy="1930796"/>
      </dsp:txXfrm>
    </dsp:sp>
    <dsp:sp modelId="{2D8BD277-277B-BA42-8701-849074DEB1FA}">
      <dsp:nvSpPr>
        <dsp:cNvPr id="0" name=""/>
        <dsp:cNvSpPr/>
      </dsp:nvSpPr>
      <dsp:spPr>
        <a:xfrm>
          <a:off x="3886208" y="1295391"/>
          <a:ext cx="1773603" cy="1930796"/>
        </a:xfrm>
        <a:prstGeom prst="roundRect">
          <a:avLst>
            <a:gd name="adj" fmla="val 10000"/>
          </a:avLst>
        </a:prstGeom>
        <a:solidFill>
          <a:schemeClr val="bg1"/>
        </a:solidFill>
        <a:ln>
          <a:solidFill>
            <a:schemeClr val="tx2">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1"/>
              </a:solidFill>
            </a:rPr>
            <a:t>A redirect message comes from the router to which the initial IP packet was sent </a:t>
          </a:r>
        </a:p>
      </dsp:txBody>
      <dsp:txXfrm>
        <a:off x="3886208" y="1295391"/>
        <a:ext cx="1773603" cy="1930796"/>
      </dsp:txXfrm>
    </dsp:sp>
    <dsp:sp modelId="{32AF9351-3C09-474A-B90B-3569B99135F5}">
      <dsp:nvSpPr>
        <dsp:cNvPr id="0" name=""/>
        <dsp:cNvSpPr/>
      </dsp:nvSpPr>
      <dsp:spPr>
        <a:xfrm>
          <a:off x="5770183" y="1295391"/>
          <a:ext cx="1773603" cy="1930796"/>
        </a:xfrm>
        <a:prstGeom prst="roundRect">
          <a:avLst>
            <a:gd name="adj" fmla="val 10000"/>
          </a:avLst>
        </a:prstGeom>
        <a:solidFill>
          <a:schemeClr val="bg1"/>
        </a:solidFill>
        <a:ln>
          <a:solidFill>
            <a:schemeClr val="tx2">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1"/>
              </a:solidFill>
            </a:rPr>
            <a:t>A routing update is not forged</a:t>
          </a:r>
          <a:endParaRPr lang="en-US" sz="1400" b="1" kern="1200" dirty="0">
            <a:solidFill>
              <a:schemeClr val="tx1"/>
            </a:solidFill>
          </a:endParaRPr>
        </a:p>
      </dsp:txBody>
      <dsp:txXfrm>
        <a:off x="5770183" y="1295391"/>
        <a:ext cx="1773603" cy="1930796"/>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89840FB-C375-4B42-9A12-4E03C1603E92}">
      <dsp:nvSpPr>
        <dsp:cNvPr id="0" name=""/>
        <dsp:cNvSpPr/>
      </dsp:nvSpPr>
      <dsp:spPr>
        <a:xfrm>
          <a:off x="3209923" y="3352814"/>
          <a:ext cx="2367938" cy="2367938"/>
        </a:xfrm>
        <a:prstGeom prst="ellipse">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rtl="0">
            <a:lnSpc>
              <a:spcPct val="90000"/>
            </a:lnSpc>
            <a:spcBef>
              <a:spcPct val="0"/>
            </a:spcBef>
            <a:spcAft>
              <a:spcPct val="35000"/>
            </a:spcAft>
          </a:pPr>
          <a:r>
            <a:rPr lang="en-US" sz="2600" b="1" kern="1200" dirty="0" smtClean="0"/>
            <a:t>IPsec </a:t>
          </a:r>
          <a:r>
            <a:rPr lang="en-US" sz="2600" b="1" kern="1200" dirty="0" smtClean="0"/>
            <a:t>Documents</a:t>
          </a:r>
          <a:endParaRPr lang="en-US" sz="2600" kern="1200" dirty="0"/>
        </a:p>
      </dsp:txBody>
      <dsp:txXfrm>
        <a:off x="3209923" y="3352814"/>
        <a:ext cx="2367938" cy="2367938"/>
      </dsp:txXfrm>
    </dsp:sp>
    <dsp:sp modelId="{E62B5900-AF6F-B24C-A8B8-548040250394}">
      <dsp:nvSpPr>
        <dsp:cNvPr id="0" name=""/>
        <dsp:cNvSpPr/>
      </dsp:nvSpPr>
      <dsp:spPr>
        <a:xfrm rot="9844977">
          <a:off x="1301827" y="4812484"/>
          <a:ext cx="1884154" cy="674862"/>
        </a:xfrm>
        <a:prstGeom prst="leftArrow">
          <a:avLst>
            <a:gd name="adj1" fmla="val 60000"/>
            <a:gd name="adj2" fmla="val 50000"/>
          </a:avLst>
        </a:prstGeom>
        <a:blipFill rotWithShape="0">
          <a:blip xmlns:r="http://schemas.openxmlformats.org/officeDocument/2006/relationships" r:embed="rId1">
            <a:duotone>
              <a:schemeClr val="accent1">
                <a:tint val="60000"/>
                <a:hueOff val="0"/>
                <a:satOff val="0"/>
                <a:lumOff val="0"/>
                <a:alphaOff val="0"/>
                <a:shade val="70000"/>
                <a:satMod val="120000"/>
              </a:schemeClr>
              <a:schemeClr val="accent1">
                <a:tint val="60000"/>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71BBECE2-1CCE-5644-A1F0-3BD0877E85B4}">
      <dsp:nvSpPr>
        <dsp:cNvPr id="0" name=""/>
        <dsp:cNvSpPr/>
      </dsp:nvSpPr>
      <dsp:spPr>
        <a:xfrm>
          <a:off x="76197" y="4267207"/>
          <a:ext cx="2523498" cy="2282137"/>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t" anchorCtr="0">
          <a:noAutofit/>
        </a:bodyPr>
        <a:lstStyle/>
        <a:p>
          <a:pPr lvl="0" algn="l" defTabSz="622300" rtl="0">
            <a:lnSpc>
              <a:spcPct val="90000"/>
            </a:lnSpc>
            <a:spcBef>
              <a:spcPct val="0"/>
            </a:spcBef>
            <a:spcAft>
              <a:spcPct val="35000"/>
            </a:spcAft>
          </a:pPr>
          <a:r>
            <a:rPr lang="en-US" sz="1400" b="1" kern="1200" dirty="0" smtClean="0"/>
            <a:t>Architecture</a:t>
          </a:r>
          <a:endParaRPr lang="en-US" sz="1400" kern="1200" dirty="0"/>
        </a:p>
        <a:p>
          <a:pPr marL="114300" lvl="1" indent="-114300" algn="l" defTabSz="622300" rtl="0">
            <a:lnSpc>
              <a:spcPct val="90000"/>
            </a:lnSpc>
            <a:spcBef>
              <a:spcPct val="0"/>
            </a:spcBef>
            <a:spcAft>
              <a:spcPct val="15000"/>
            </a:spcAft>
            <a:buChar char="••"/>
          </a:pPr>
          <a:r>
            <a:rPr lang="en-US" sz="1400" kern="1200" dirty="0" smtClean="0"/>
            <a:t>Covers the general concepts, security requirements, definitions, and mechanisms defining IPsec technology</a:t>
          </a:r>
          <a:endParaRPr lang="en-US" sz="1400" kern="1200" dirty="0"/>
        </a:p>
        <a:p>
          <a:pPr marL="114300" lvl="1" indent="-114300" algn="l" defTabSz="622300" rtl="0">
            <a:lnSpc>
              <a:spcPct val="90000"/>
            </a:lnSpc>
            <a:spcBef>
              <a:spcPct val="0"/>
            </a:spcBef>
            <a:spcAft>
              <a:spcPct val="15000"/>
            </a:spcAft>
            <a:buChar char="••"/>
          </a:pPr>
          <a:r>
            <a:rPr lang="en-US" sz="1400" kern="1200" dirty="0" smtClean="0"/>
            <a:t>The current specification is RFC4301, </a:t>
          </a:r>
          <a:r>
            <a:rPr lang="en-US" sz="1400" i="1" kern="1200" dirty="0" smtClean="0"/>
            <a:t>Security Architecture for the Internet Protocol</a:t>
          </a:r>
          <a:endParaRPr lang="en-US" sz="1400" kern="1200" dirty="0"/>
        </a:p>
      </dsp:txBody>
      <dsp:txXfrm>
        <a:off x="76197" y="4267207"/>
        <a:ext cx="2523498" cy="2282137"/>
      </dsp:txXfrm>
    </dsp:sp>
    <dsp:sp modelId="{A7ABCFE7-8F30-2F42-AFD6-BC26B11077B0}">
      <dsp:nvSpPr>
        <dsp:cNvPr id="0" name=""/>
        <dsp:cNvSpPr/>
      </dsp:nvSpPr>
      <dsp:spPr>
        <a:xfrm rot="12181312">
          <a:off x="1346800" y="3314806"/>
          <a:ext cx="1930882" cy="674862"/>
        </a:xfrm>
        <a:prstGeom prst="leftArrow">
          <a:avLst>
            <a:gd name="adj1" fmla="val 60000"/>
            <a:gd name="adj2" fmla="val 50000"/>
          </a:avLst>
        </a:prstGeom>
        <a:blipFill rotWithShape="0">
          <a:blip xmlns:r="http://schemas.openxmlformats.org/officeDocument/2006/relationships" r:embed="rId1">
            <a:duotone>
              <a:schemeClr val="accent1">
                <a:tint val="60000"/>
                <a:hueOff val="0"/>
                <a:satOff val="0"/>
                <a:lumOff val="0"/>
                <a:alphaOff val="0"/>
                <a:shade val="70000"/>
                <a:satMod val="120000"/>
              </a:schemeClr>
              <a:schemeClr val="accent1">
                <a:tint val="60000"/>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70EB2410-3246-1544-AD89-20E5CDA7F891}">
      <dsp:nvSpPr>
        <dsp:cNvPr id="0" name=""/>
        <dsp:cNvSpPr/>
      </dsp:nvSpPr>
      <dsp:spPr>
        <a:xfrm>
          <a:off x="247059" y="2362198"/>
          <a:ext cx="2353267" cy="1824943"/>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t" anchorCtr="0">
          <a:noAutofit/>
        </a:bodyPr>
        <a:lstStyle/>
        <a:p>
          <a:pPr lvl="0" algn="l" defTabSz="622300" rtl="0">
            <a:lnSpc>
              <a:spcPct val="90000"/>
            </a:lnSpc>
            <a:spcBef>
              <a:spcPct val="0"/>
            </a:spcBef>
            <a:spcAft>
              <a:spcPct val="35000"/>
            </a:spcAft>
          </a:pPr>
          <a:r>
            <a:rPr lang="en-US" sz="1400" b="1" kern="1200" dirty="0" smtClean="0"/>
            <a:t>Authentication Header (AH)</a:t>
          </a:r>
          <a:endParaRPr lang="en-US" sz="1400" kern="1200" dirty="0"/>
        </a:p>
        <a:p>
          <a:pPr marL="114300" lvl="1" indent="-114300" algn="l" defTabSz="622300" rtl="0">
            <a:lnSpc>
              <a:spcPct val="90000"/>
            </a:lnSpc>
            <a:spcBef>
              <a:spcPct val="0"/>
            </a:spcBef>
            <a:spcAft>
              <a:spcPct val="15000"/>
            </a:spcAft>
            <a:buChar char="••"/>
          </a:pPr>
          <a:r>
            <a:rPr lang="en-US" sz="1400" kern="1200" dirty="0" smtClean="0"/>
            <a:t>An extension header to provide message authentication</a:t>
          </a:r>
          <a:endParaRPr lang="en-US" sz="1400" kern="1200" dirty="0"/>
        </a:p>
        <a:p>
          <a:pPr marL="114300" lvl="1" indent="-114300" algn="l" defTabSz="622300" rtl="0">
            <a:lnSpc>
              <a:spcPct val="90000"/>
            </a:lnSpc>
            <a:spcBef>
              <a:spcPct val="0"/>
            </a:spcBef>
            <a:spcAft>
              <a:spcPct val="15000"/>
            </a:spcAft>
            <a:buChar char="••"/>
          </a:pPr>
          <a:r>
            <a:rPr lang="en-US" sz="1400" kern="1200" dirty="0" smtClean="0"/>
            <a:t>The current specification is RFC 4302, </a:t>
          </a:r>
          <a:r>
            <a:rPr lang="en-US" sz="1400" i="1" kern="1200" dirty="0" smtClean="0"/>
            <a:t>IP Authentication Header</a:t>
          </a:r>
          <a:endParaRPr lang="en-US" sz="1400" kern="1200" dirty="0"/>
        </a:p>
      </dsp:txBody>
      <dsp:txXfrm>
        <a:off x="247059" y="2362198"/>
        <a:ext cx="2353267" cy="1824943"/>
      </dsp:txXfrm>
    </dsp:sp>
    <dsp:sp modelId="{45F267BE-CA9F-7A42-8E5E-CB2BE08ACB46}">
      <dsp:nvSpPr>
        <dsp:cNvPr id="0" name=""/>
        <dsp:cNvSpPr/>
      </dsp:nvSpPr>
      <dsp:spPr>
        <a:xfrm rot="14940122">
          <a:off x="2346735" y="1885837"/>
          <a:ext cx="2318353" cy="674862"/>
        </a:xfrm>
        <a:prstGeom prst="leftArrow">
          <a:avLst>
            <a:gd name="adj1" fmla="val 60000"/>
            <a:gd name="adj2" fmla="val 50000"/>
          </a:avLst>
        </a:prstGeom>
        <a:blipFill rotWithShape="0">
          <a:blip xmlns:r="http://schemas.openxmlformats.org/officeDocument/2006/relationships" r:embed="rId1">
            <a:duotone>
              <a:schemeClr val="accent1">
                <a:tint val="60000"/>
                <a:hueOff val="0"/>
                <a:satOff val="0"/>
                <a:lumOff val="0"/>
                <a:alphaOff val="0"/>
                <a:shade val="70000"/>
                <a:satMod val="120000"/>
              </a:schemeClr>
              <a:schemeClr val="accent1">
                <a:tint val="60000"/>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8AFD84F3-9003-6C4B-80E2-22CDD89B2CE4}">
      <dsp:nvSpPr>
        <dsp:cNvPr id="0" name=""/>
        <dsp:cNvSpPr/>
      </dsp:nvSpPr>
      <dsp:spPr>
        <a:xfrm>
          <a:off x="1828789" y="0"/>
          <a:ext cx="2523498" cy="2282137"/>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t" anchorCtr="0">
          <a:noAutofit/>
        </a:bodyPr>
        <a:lstStyle/>
        <a:p>
          <a:pPr lvl="0" algn="l" defTabSz="622300" rtl="0">
            <a:lnSpc>
              <a:spcPct val="90000"/>
            </a:lnSpc>
            <a:spcBef>
              <a:spcPct val="0"/>
            </a:spcBef>
            <a:spcAft>
              <a:spcPct val="35000"/>
            </a:spcAft>
          </a:pPr>
          <a:r>
            <a:rPr lang="en-US" sz="1400" b="1" kern="1200" dirty="0" smtClean="0"/>
            <a:t>Encapsulating Security Payload (ESP)</a:t>
          </a:r>
          <a:endParaRPr lang="en-US" sz="1400" kern="1200" dirty="0"/>
        </a:p>
        <a:p>
          <a:pPr marL="114300" lvl="1" indent="-114300" algn="l" defTabSz="622300" rtl="0">
            <a:lnSpc>
              <a:spcPct val="90000"/>
            </a:lnSpc>
            <a:spcBef>
              <a:spcPct val="0"/>
            </a:spcBef>
            <a:spcAft>
              <a:spcPct val="15000"/>
            </a:spcAft>
            <a:buChar char="••"/>
          </a:pPr>
          <a:r>
            <a:rPr lang="en-US" sz="1400" kern="1200" dirty="0" smtClean="0"/>
            <a:t>Consists of an encapsulating header and trailer used to provide encryption or combined encryption/authentication </a:t>
          </a:r>
          <a:endParaRPr lang="en-US" sz="1400" kern="1200" dirty="0"/>
        </a:p>
        <a:p>
          <a:pPr marL="114300" lvl="1" indent="-114300" algn="l" defTabSz="622300" rtl="0">
            <a:lnSpc>
              <a:spcPct val="90000"/>
            </a:lnSpc>
            <a:spcBef>
              <a:spcPct val="0"/>
            </a:spcBef>
            <a:spcAft>
              <a:spcPct val="15000"/>
            </a:spcAft>
            <a:buChar char="••"/>
          </a:pPr>
          <a:r>
            <a:rPr lang="en-US" sz="1400" kern="1200" dirty="0" smtClean="0"/>
            <a:t>The current specification is RFC 4303, </a:t>
          </a:r>
          <a:r>
            <a:rPr lang="en-US" sz="1400" i="1" kern="1200" dirty="0" smtClean="0"/>
            <a:t>IP Encapsulating Security Payload (ESP)</a:t>
          </a:r>
          <a:endParaRPr lang="en-US" sz="1400" kern="1200" dirty="0"/>
        </a:p>
      </dsp:txBody>
      <dsp:txXfrm>
        <a:off x="1828789" y="0"/>
        <a:ext cx="2523498" cy="2282137"/>
      </dsp:txXfrm>
    </dsp:sp>
    <dsp:sp modelId="{E85F8CD7-CF21-FD45-B934-3FE960C7F98A}">
      <dsp:nvSpPr>
        <dsp:cNvPr id="0" name=""/>
        <dsp:cNvSpPr/>
      </dsp:nvSpPr>
      <dsp:spPr>
        <a:xfrm rot="17893692">
          <a:off x="4359435" y="1917260"/>
          <a:ext cx="2519103" cy="674862"/>
        </a:xfrm>
        <a:prstGeom prst="leftArrow">
          <a:avLst>
            <a:gd name="adj1" fmla="val 60000"/>
            <a:gd name="adj2" fmla="val 50000"/>
          </a:avLst>
        </a:prstGeom>
        <a:blipFill rotWithShape="0">
          <a:blip xmlns:r="http://schemas.openxmlformats.org/officeDocument/2006/relationships" r:embed="rId1">
            <a:duotone>
              <a:schemeClr val="accent1">
                <a:tint val="60000"/>
                <a:hueOff val="0"/>
                <a:satOff val="0"/>
                <a:lumOff val="0"/>
                <a:alphaOff val="0"/>
                <a:shade val="70000"/>
                <a:satMod val="120000"/>
              </a:schemeClr>
              <a:schemeClr val="accent1">
                <a:tint val="60000"/>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A22D35D9-2890-504A-85CD-D5B62625CE94}">
      <dsp:nvSpPr>
        <dsp:cNvPr id="0" name=""/>
        <dsp:cNvSpPr/>
      </dsp:nvSpPr>
      <dsp:spPr>
        <a:xfrm>
          <a:off x="5029184" y="80069"/>
          <a:ext cx="2371102" cy="2129735"/>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t" anchorCtr="0">
          <a:noAutofit/>
        </a:bodyPr>
        <a:lstStyle/>
        <a:p>
          <a:pPr lvl="0" algn="l" defTabSz="622300" rtl="0">
            <a:lnSpc>
              <a:spcPct val="90000"/>
            </a:lnSpc>
            <a:spcBef>
              <a:spcPct val="0"/>
            </a:spcBef>
            <a:spcAft>
              <a:spcPct val="35000"/>
            </a:spcAft>
          </a:pPr>
          <a:r>
            <a:rPr lang="en-US" sz="1400" b="1" kern="1200" dirty="0" smtClean="0"/>
            <a:t> Internet Key Exchange (IKE)</a:t>
          </a:r>
          <a:endParaRPr lang="en-US" sz="1400" kern="1200" dirty="0"/>
        </a:p>
        <a:p>
          <a:pPr marL="114300" lvl="1" indent="-114300" algn="l" defTabSz="622300" rtl="0">
            <a:lnSpc>
              <a:spcPct val="90000"/>
            </a:lnSpc>
            <a:spcBef>
              <a:spcPct val="0"/>
            </a:spcBef>
            <a:spcAft>
              <a:spcPct val="15000"/>
            </a:spcAft>
            <a:buChar char="••"/>
          </a:pPr>
          <a:r>
            <a:rPr lang="en-US" sz="1400" kern="1200" dirty="0" smtClean="0"/>
            <a:t>A collection of documents describing the key management schemes for use with IPsec</a:t>
          </a:r>
          <a:endParaRPr lang="en-US" sz="1400" kern="1200" dirty="0"/>
        </a:p>
        <a:p>
          <a:pPr marL="114300" lvl="1" indent="-114300" algn="l" defTabSz="622300" rtl="0">
            <a:lnSpc>
              <a:spcPct val="90000"/>
            </a:lnSpc>
            <a:spcBef>
              <a:spcPct val="0"/>
            </a:spcBef>
            <a:spcAft>
              <a:spcPct val="15000"/>
            </a:spcAft>
            <a:buChar char="••"/>
          </a:pPr>
          <a:r>
            <a:rPr lang="en-US" sz="1400" kern="1200" dirty="0" smtClean="0"/>
            <a:t>The main specification is RFC 5996, </a:t>
          </a:r>
          <a:r>
            <a:rPr lang="en-US" sz="1400" i="1" kern="1200" dirty="0" smtClean="0"/>
            <a:t>Internet Key Exchange (IKEv2) Protocol, </a:t>
          </a:r>
          <a:r>
            <a:rPr lang="en-US" sz="1400" kern="1200" dirty="0" smtClean="0"/>
            <a:t>but there are a number of related RFCs</a:t>
          </a:r>
          <a:endParaRPr lang="en-US" sz="1400" kern="1200" dirty="0"/>
        </a:p>
      </dsp:txBody>
      <dsp:txXfrm>
        <a:off x="5029184" y="80069"/>
        <a:ext cx="2371102" cy="2129735"/>
      </dsp:txXfrm>
    </dsp:sp>
    <dsp:sp modelId="{D85B745C-C860-BE46-86DA-48F1FF2AA5E2}">
      <dsp:nvSpPr>
        <dsp:cNvPr id="0" name=""/>
        <dsp:cNvSpPr/>
      </dsp:nvSpPr>
      <dsp:spPr>
        <a:xfrm rot="20449923">
          <a:off x="5568778" y="3430291"/>
          <a:ext cx="2075081" cy="674862"/>
        </a:xfrm>
        <a:prstGeom prst="leftArrow">
          <a:avLst>
            <a:gd name="adj1" fmla="val 60000"/>
            <a:gd name="adj2" fmla="val 50000"/>
          </a:avLst>
        </a:prstGeom>
        <a:blipFill rotWithShape="0">
          <a:blip xmlns:r="http://schemas.openxmlformats.org/officeDocument/2006/relationships" r:embed="rId1">
            <a:duotone>
              <a:schemeClr val="accent1">
                <a:tint val="60000"/>
                <a:hueOff val="0"/>
                <a:satOff val="0"/>
                <a:lumOff val="0"/>
                <a:alphaOff val="0"/>
                <a:shade val="70000"/>
                <a:satMod val="120000"/>
              </a:schemeClr>
              <a:schemeClr val="accent1">
                <a:tint val="60000"/>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4B84E441-63D4-AA4B-B46B-6441E2285FB1}">
      <dsp:nvSpPr>
        <dsp:cNvPr id="0" name=""/>
        <dsp:cNvSpPr/>
      </dsp:nvSpPr>
      <dsp:spPr>
        <a:xfrm>
          <a:off x="6400804" y="2362190"/>
          <a:ext cx="2371069" cy="2129735"/>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t" anchorCtr="0">
          <a:noAutofit/>
        </a:bodyPr>
        <a:lstStyle/>
        <a:p>
          <a:pPr lvl="0" algn="l" defTabSz="622300" rtl="0">
            <a:lnSpc>
              <a:spcPct val="90000"/>
            </a:lnSpc>
            <a:spcBef>
              <a:spcPct val="0"/>
            </a:spcBef>
            <a:spcAft>
              <a:spcPct val="35000"/>
            </a:spcAft>
          </a:pPr>
          <a:r>
            <a:rPr lang="en-US" sz="1400" b="1" kern="1200" dirty="0" smtClean="0"/>
            <a:t>Cryptographic algorithms</a:t>
          </a:r>
          <a:endParaRPr lang="en-US" sz="1400" kern="1200" dirty="0"/>
        </a:p>
        <a:p>
          <a:pPr marL="114300" lvl="1" indent="-114300" algn="l" defTabSz="622300" rtl="0">
            <a:lnSpc>
              <a:spcPct val="90000"/>
            </a:lnSpc>
            <a:spcBef>
              <a:spcPct val="0"/>
            </a:spcBef>
            <a:spcAft>
              <a:spcPct val="15000"/>
            </a:spcAft>
            <a:buChar char="••"/>
          </a:pPr>
          <a:r>
            <a:rPr lang="en-US" sz="1400" kern="1200" dirty="0" smtClean="0"/>
            <a:t>This category encompasses a large set of documents that define and describe cryptographic algorithms for encryption, message authentication, pseudorandom functions (PRFs), and cryptographic key exchange</a:t>
          </a:r>
          <a:endParaRPr lang="en-US" sz="1400" kern="1200" dirty="0"/>
        </a:p>
      </dsp:txBody>
      <dsp:txXfrm>
        <a:off x="6400804" y="2362190"/>
        <a:ext cx="2371069" cy="2129735"/>
      </dsp:txXfrm>
    </dsp:sp>
    <dsp:sp modelId="{362E5961-F8E7-1A42-B2D9-9ED51B9304BF}">
      <dsp:nvSpPr>
        <dsp:cNvPr id="0" name=""/>
        <dsp:cNvSpPr/>
      </dsp:nvSpPr>
      <dsp:spPr>
        <a:xfrm rot="1072922">
          <a:off x="5584142" y="4911227"/>
          <a:ext cx="2032243" cy="674862"/>
        </a:xfrm>
        <a:prstGeom prst="leftArrow">
          <a:avLst>
            <a:gd name="adj1" fmla="val 60000"/>
            <a:gd name="adj2" fmla="val 50000"/>
          </a:avLst>
        </a:prstGeom>
        <a:blipFill rotWithShape="0">
          <a:blip xmlns:r="http://schemas.openxmlformats.org/officeDocument/2006/relationships" r:embed="rId1">
            <a:duotone>
              <a:schemeClr val="accent1">
                <a:tint val="60000"/>
                <a:hueOff val="0"/>
                <a:satOff val="0"/>
                <a:lumOff val="0"/>
                <a:alphaOff val="0"/>
                <a:shade val="70000"/>
                <a:satMod val="120000"/>
              </a:schemeClr>
              <a:schemeClr val="accent1">
                <a:tint val="60000"/>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D575DB94-5BA4-8A44-8258-8BDEB20E9A6E}">
      <dsp:nvSpPr>
        <dsp:cNvPr id="0" name=""/>
        <dsp:cNvSpPr/>
      </dsp:nvSpPr>
      <dsp:spPr>
        <a:xfrm>
          <a:off x="6476998" y="4648194"/>
          <a:ext cx="2180599" cy="1824943"/>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t" anchorCtr="0">
          <a:noAutofit/>
        </a:bodyPr>
        <a:lstStyle/>
        <a:p>
          <a:pPr lvl="0" algn="l" defTabSz="622300" rtl="0">
            <a:lnSpc>
              <a:spcPct val="90000"/>
            </a:lnSpc>
            <a:spcBef>
              <a:spcPct val="0"/>
            </a:spcBef>
            <a:spcAft>
              <a:spcPct val="35000"/>
            </a:spcAft>
          </a:pPr>
          <a:r>
            <a:rPr lang="en-US" sz="1400" b="1" kern="1200" dirty="0" smtClean="0"/>
            <a:t>Other</a:t>
          </a:r>
          <a:endParaRPr lang="en-US" sz="1400" kern="1200" dirty="0"/>
        </a:p>
        <a:p>
          <a:pPr marL="114300" lvl="1" indent="-114300" algn="l" defTabSz="622300" rtl="0">
            <a:lnSpc>
              <a:spcPct val="90000"/>
            </a:lnSpc>
            <a:spcBef>
              <a:spcPct val="0"/>
            </a:spcBef>
            <a:spcAft>
              <a:spcPct val="15000"/>
            </a:spcAft>
            <a:buChar char="••"/>
          </a:pPr>
          <a:r>
            <a:rPr lang="en-US" sz="1400" kern="1200" dirty="0" smtClean="0"/>
            <a:t>There are a variety of other IPsec-related RFCs, including those dealing with security policy and management information base (MIB) content</a:t>
          </a:r>
          <a:endParaRPr lang="en-US" sz="1400" kern="1200" dirty="0"/>
        </a:p>
      </dsp:txBody>
      <dsp:txXfrm>
        <a:off x="6476998" y="4648194"/>
        <a:ext cx="2180599" cy="1824943"/>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15A2390-973D-8B47-8B9D-6F29CA4AFC57}">
      <dsp:nvSpPr>
        <dsp:cNvPr id="0" name=""/>
        <dsp:cNvSpPr/>
      </dsp:nvSpPr>
      <dsp:spPr>
        <a:xfrm>
          <a:off x="1264919" y="58419"/>
          <a:ext cx="2804160" cy="2804160"/>
        </a:xfrm>
        <a:prstGeom prst="ellipse">
          <a:avLst/>
        </a:prstGeom>
        <a:solidFill>
          <a:schemeClr val="bg1"/>
        </a:solidFill>
        <a:ln>
          <a:solidFill>
            <a:schemeClr val="accent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l" defTabSz="711200">
            <a:lnSpc>
              <a:spcPct val="90000"/>
            </a:lnSpc>
            <a:spcBef>
              <a:spcPct val="0"/>
            </a:spcBef>
            <a:spcAft>
              <a:spcPct val="35000"/>
            </a:spcAft>
          </a:pPr>
          <a:r>
            <a:rPr lang="en-AU" sz="1600" kern="1200" dirty="0" smtClean="0"/>
            <a:t>Security Parameters Index (SPI)</a:t>
          </a:r>
          <a:endParaRPr lang="en-US" sz="1600" kern="1200" dirty="0"/>
        </a:p>
        <a:p>
          <a:pPr marL="114300" lvl="1" indent="-114300" algn="l" defTabSz="533400">
            <a:lnSpc>
              <a:spcPct val="90000"/>
            </a:lnSpc>
            <a:spcBef>
              <a:spcPct val="0"/>
            </a:spcBef>
            <a:spcAft>
              <a:spcPct val="15000"/>
            </a:spcAft>
            <a:buChar char="••"/>
          </a:pPr>
          <a:r>
            <a:rPr lang="en-AU" sz="1200" kern="1200" dirty="0" smtClean="0"/>
            <a:t>A 32-bit unsigned integer assigned to this SA and having local significance only</a:t>
          </a:r>
        </a:p>
      </dsp:txBody>
      <dsp:txXfrm>
        <a:off x="1638807" y="549148"/>
        <a:ext cx="2056384" cy="1261872"/>
      </dsp:txXfrm>
    </dsp:sp>
    <dsp:sp modelId="{CF3F18DD-5263-1940-B599-27C89DC3F298}">
      <dsp:nvSpPr>
        <dsp:cNvPr id="0" name=""/>
        <dsp:cNvSpPr/>
      </dsp:nvSpPr>
      <dsp:spPr>
        <a:xfrm>
          <a:off x="2276754" y="1811020"/>
          <a:ext cx="2804160" cy="2804160"/>
        </a:xfrm>
        <a:prstGeom prst="ellipse">
          <a:avLst/>
        </a:prstGeom>
        <a:solidFill>
          <a:schemeClr val="bg1"/>
        </a:solidFill>
        <a:ln>
          <a:solidFill>
            <a:schemeClr val="accent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l" defTabSz="711200">
            <a:lnSpc>
              <a:spcPct val="90000"/>
            </a:lnSpc>
            <a:spcBef>
              <a:spcPct val="0"/>
            </a:spcBef>
            <a:spcAft>
              <a:spcPct val="35000"/>
            </a:spcAft>
          </a:pPr>
          <a:r>
            <a:rPr lang="en-AU" sz="1600" kern="1200" dirty="0" smtClean="0"/>
            <a:t>IP Destination Address</a:t>
          </a:r>
        </a:p>
        <a:p>
          <a:pPr marL="114300" lvl="1" indent="-114300" algn="l" defTabSz="533400">
            <a:lnSpc>
              <a:spcPct val="90000"/>
            </a:lnSpc>
            <a:spcBef>
              <a:spcPct val="0"/>
            </a:spcBef>
            <a:spcAft>
              <a:spcPct val="15000"/>
            </a:spcAft>
            <a:buChar char="••"/>
          </a:pPr>
          <a:r>
            <a:rPr lang="en-AU" sz="1200" kern="1200" dirty="0" smtClean="0"/>
            <a:t>Address of the destination endpoint of the SA, which may be an end-user system or a network system such as a firewall or router</a:t>
          </a:r>
        </a:p>
      </dsp:txBody>
      <dsp:txXfrm>
        <a:off x="3134359" y="2535428"/>
        <a:ext cx="1682496" cy="1542288"/>
      </dsp:txXfrm>
    </dsp:sp>
    <dsp:sp modelId="{6CEAEDBC-7DA9-9545-A749-5CA81761779C}">
      <dsp:nvSpPr>
        <dsp:cNvPr id="0" name=""/>
        <dsp:cNvSpPr/>
      </dsp:nvSpPr>
      <dsp:spPr>
        <a:xfrm>
          <a:off x="253085" y="1811020"/>
          <a:ext cx="2804160" cy="2804160"/>
        </a:xfrm>
        <a:prstGeom prst="ellipse">
          <a:avLst/>
        </a:prstGeom>
        <a:solidFill>
          <a:schemeClr val="bg1"/>
        </a:solidFill>
        <a:ln>
          <a:solidFill>
            <a:schemeClr val="accent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l" defTabSz="711200">
            <a:lnSpc>
              <a:spcPct val="90000"/>
            </a:lnSpc>
            <a:spcBef>
              <a:spcPct val="0"/>
            </a:spcBef>
            <a:spcAft>
              <a:spcPct val="35000"/>
            </a:spcAft>
          </a:pPr>
          <a:r>
            <a:rPr lang="en-AU" sz="1600" kern="1200" dirty="0" smtClean="0"/>
            <a:t>Security protocol identifier</a:t>
          </a:r>
        </a:p>
        <a:p>
          <a:pPr marL="114300" lvl="1" indent="-114300" algn="l" defTabSz="533400">
            <a:lnSpc>
              <a:spcPct val="90000"/>
            </a:lnSpc>
            <a:spcBef>
              <a:spcPct val="0"/>
            </a:spcBef>
            <a:spcAft>
              <a:spcPct val="15000"/>
            </a:spcAft>
            <a:buChar char="••"/>
          </a:pPr>
          <a:r>
            <a:rPr lang="en-AU" sz="1200" kern="1200" dirty="0" smtClean="0"/>
            <a:t>Indicates whether the association is an AH or ESP security association</a:t>
          </a:r>
        </a:p>
      </dsp:txBody>
      <dsp:txXfrm>
        <a:off x="517143" y="2535428"/>
        <a:ext cx="1682496" cy="1542288"/>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3D6E85B-1A4F-4D48-865E-C35A83E07D3B}">
      <dsp:nvSpPr>
        <dsp:cNvPr id="0" name=""/>
        <dsp:cNvSpPr/>
      </dsp:nvSpPr>
      <dsp:spPr>
        <a:xfrm>
          <a:off x="264" y="0"/>
          <a:ext cx="1568902" cy="4521200"/>
        </a:xfrm>
        <a:prstGeom prst="roundRect">
          <a:avLst>
            <a:gd name="adj" fmla="val 10000"/>
          </a:avLst>
        </a:prstGeom>
        <a:solidFill>
          <a:schemeClr val="accent1">
            <a:tint val="40000"/>
            <a:hueOff val="0"/>
            <a:satOff val="0"/>
            <a:lumOff val="0"/>
            <a:alphaOff val="0"/>
          </a:schemeClr>
        </a:solidFill>
        <a:ln>
          <a:solidFill>
            <a:schemeClr val="tx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i="0" kern="1200" dirty="0" smtClean="0"/>
            <a:t>Remote IP address</a:t>
          </a:r>
          <a:endParaRPr lang="en-US" sz="1800" b="1" i="0" kern="1200" dirty="0"/>
        </a:p>
      </dsp:txBody>
      <dsp:txXfrm>
        <a:off x="264" y="0"/>
        <a:ext cx="1568902" cy="1356360"/>
      </dsp:txXfrm>
    </dsp:sp>
    <dsp:sp modelId="{50615576-EF0B-AB45-A5AD-BC536ED0A537}">
      <dsp:nvSpPr>
        <dsp:cNvPr id="0" name=""/>
        <dsp:cNvSpPr/>
      </dsp:nvSpPr>
      <dsp:spPr>
        <a:xfrm>
          <a:off x="152396" y="1108289"/>
          <a:ext cx="1255122" cy="1463650"/>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b="1" i="0" kern="1200" dirty="0" smtClean="0"/>
            <a:t>This may be a single IP address, an enumerated list or range of addresses, or a wildcard (mask) address</a:t>
          </a:r>
        </a:p>
      </dsp:txBody>
      <dsp:txXfrm>
        <a:off x="152396" y="1108289"/>
        <a:ext cx="1255122" cy="1463650"/>
      </dsp:txXfrm>
    </dsp:sp>
    <dsp:sp modelId="{A88A22A3-EA32-254C-BDC4-0A8F7D6A471A}">
      <dsp:nvSpPr>
        <dsp:cNvPr id="0" name=""/>
        <dsp:cNvSpPr/>
      </dsp:nvSpPr>
      <dsp:spPr>
        <a:xfrm>
          <a:off x="157154" y="2831379"/>
          <a:ext cx="1255122" cy="1463650"/>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b="1" i="0" kern="1200" dirty="0" smtClean="0"/>
            <a:t>The latter two are required to support more than one destination system sharing the same SA</a:t>
          </a:r>
        </a:p>
      </dsp:txBody>
      <dsp:txXfrm>
        <a:off x="157154" y="2831379"/>
        <a:ext cx="1255122" cy="1463650"/>
      </dsp:txXfrm>
    </dsp:sp>
    <dsp:sp modelId="{307BAE11-3794-F547-A56D-52661F717BA9}">
      <dsp:nvSpPr>
        <dsp:cNvPr id="0" name=""/>
        <dsp:cNvSpPr/>
      </dsp:nvSpPr>
      <dsp:spPr>
        <a:xfrm>
          <a:off x="1665306" y="0"/>
          <a:ext cx="1568902" cy="4521200"/>
        </a:xfrm>
        <a:prstGeom prst="roundRect">
          <a:avLst>
            <a:gd name="adj" fmla="val 10000"/>
          </a:avLst>
        </a:prstGeom>
        <a:solidFill>
          <a:schemeClr val="accent1">
            <a:tint val="40000"/>
            <a:hueOff val="0"/>
            <a:satOff val="0"/>
            <a:lumOff val="0"/>
            <a:alphaOff val="0"/>
          </a:schemeClr>
        </a:solidFill>
        <a:ln>
          <a:solidFill>
            <a:schemeClr val="tx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i="0" kern="1200" dirty="0" smtClean="0"/>
            <a:t>Local IP address</a:t>
          </a:r>
        </a:p>
      </dsp:txBody>
      <dsp:txXfrm>
        <a:off x="1665306" y="0"/>
        <a:ext cx="1568902" cy="1356360"/>
      </dsp:txXfrm>
    </dsp:sp>
    <dsp:sp modelId="{CA2571DB-AE35-7B4D-9F5F-38454FF4DB52}">
      <dsp:nvSpPr>
        <dsp:cNvPr id="0" name=""/>
        <dsp:cNvSpPr/>
      </dsp:nvSpPr>
      <dsp:spPr>
        <a:xfrm>
          <a:off x="1828800" y="1108289"/>
          <a:ext cx="1255122" cy="1463650"/>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b="1" i="0" kern="1200" dirty="0" smtClean="0"/>
            <a:t>This may be a single IP address, an enumerated list or range of addresses, or a wildcard (mask) address</a:t>
          </a:r>
        </a:p>
      </dsp:txBody>
      <dsp:txXfrm>
        <a:off x="1828800" y="1108289"/>
        <a:ext cx="1255122" cy="1463650"/>
      </dsp:txXfrm>
    </dsp:sp>
    <dsp:sp modelId="{7E6749A4-BAF3-914B-9E59-062CC576711B}">
      <dsp:nvSpPr>
        <dsp:cNvPr id="0" name=""/>
        <dsp:cNvSpPr/>
      </dsp:nvSpPr>
      <dsp:spPr>
        <a:xfrm>
          <a:off x="1822196" y="2831379"/>
          <a:ext cx="1255122" cy="1463650"/>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b="1" i="0" kern="1200" dirty="0" smtClean="0"/>
            <a:t>The latter two are required to support more than one source system sharing the same SA</a:t>
          </a:r>
        </a:p>
      </dsp:txBody>
      <dsp:txXfrm>
        <a:off x="1822196" y="2831379"/>
        <a:ext cx="1255122" cy="1463650"/>
      </dsp:txXfrm>
    </dsp:sp>
    <dsp:sp modelId="{52A334F5-E306-A242-B0DA-34D384E28FD8}">
      <dsp:nvSpPr>
        <dsp:cNvPr id="0" name=""/>
        <dsp:cNvSpPr/>
      </dsp:nvSpPr>
      <dsp:spPr>
        <a:xfrm>
          <a:off x="3330348" y="0"/>
          <a:ext cx="1568902" cy="4521200"/>
        </a:xfrm>
        <a:prstGeom prst="roundRect">
          <a:avLst>
            <a:gd name="adj" fmla="val 10000"/>
          </a:avLst>
        </a:prstGeom>
        <a:solidFill>
          <a:schemeClr val="accent1">
            <a:tint val="40000"/>
            <a:hueOff val="0"/>
            <a:satOff val="0"/>
            <a:lumOff val="0"/>
            <a:alphaOff val="0"/>
          </a:schemeClr>
        </a:solidFill>
        <a:ln>
          <a:solidFill>
            <a:schemeClr val="tx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i="0" kern="1200" dirty="0" smtClean="0"/>
            <a:t>Next layer protocol</a:t>
          </a:r>
        </a:p>
      </dsp:txBody>
      <dsp:txXfrm>
        <a:off x="3330348" y="0"/>
        <a:ext cx="1568902" cy="1356360"/>
      </dsp:txXfrm>
    </dsp:sp>
    <dsp:sp modelId="{00374C01-F9AF-3846-86B9-6027E7286C24}">
      <dsp:nvSpPr>
        <dsp:cNvPr id="0" name=""/>
        <dsp:cNvSpPr/>
      </dsp:nvSpPr>
      <dsp:spPr>
        <a:xfrm>
          <a:off x="3487238" y="1356910"/>
          <a:ext cx="1255122" cy="293767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b="1" i="0" kern="1200" dirty="0" smtClean="0"/>
            <a:t>The IP protocol header includes a field that designates the protocol operating over IP</a:t>
          </a:r>
        </a:p>
      </dsp:txBody>
      <dsp:txXfrm>
        <a:off x="3487238" y="1356910"/>
        <a:ext cx="1255122" cy="2937678"/>
      </dsp:txXfrm>
    </dsp:sp>
    <dsp:sp modelId="{3B7BA2CC-24B4-D74B-87B3-7FD81648DA9D}">
      <dsp:nvSpPr>
        <dsp:cNvPr id="0" name=""/>
        <dsp:cNvSpPr/>
      </dsp:nvSpPr>
      <dsp:spPr>
        <a:xfrm>
          <a:off x="4995390" y="0"/>
          <a:ext cx="1568902" cy="4521200"/>
        </a:xfrm>
        <a:prstGeom prst="roundRect">
          <a:avLst>
            <a:gd name="adj" fmla="val 10000"/>
          </a:avLst>
        </a:prstGeom>
        <a:solidFill>
          <a:schemeClr val="accent1">
            <a:tint val="40000"/>
            <a:hueOff val="0"/>
            <a:satOff val="0"/>
            <a:lumOff val="0"/>
            <a:alphaOff val="0"/>
          </a:schemeClr>
        </a:solidFill>
        <a:ln>
          <a:solidFill>
            <a:schemeClr val="tx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i="0" kern="1200" dirty="0" smtClean="0"/>
            <a:t>Name</a:t>
          </a:r>
          <a:r>
            <a:rPr lang="en-US" sz="1300" b="1" i="0" kern="1200" dirty="0" smtClean="0"/>
            <a:t> </a:t>
          </a:r>
        </a:p>
      </dsp:txBody>
      <dsp:txXfrm>
        <a:off x="4995390" y="0"/>
        <a:ext cx="1568902" cy="1356360"/>
      </dsp:txXfrm>
    </dsp:sp>
    <dsp:sp modelId="{99DD5FC5-C8D3-6F43-ABA0-3358441BF44E}">
      <dsp:nvSpPr>
        <dsp:cNvPr id="0" name=""/>
        <dsp:cNvSpPr/>
      </dsp:nvSpPr>
      <dsp:spPr>
        <a:xfrm>
          <a:off x="5181599" y="1108289"/>
          <a:ext cx="1255122" cy="1463650"/>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b="1" i="0" kern="1200" dirty="0" smtClean="0"/>
            <a:t>A user identifier from the operating system</a:t>
          </a:r>
        </a:p>
      </dsp:txBody>
      <dsp:txXfrm>
        <a:off x="5181599" y="1108289"/>
        <a:ext cx="1255122" cy="1463650"/>
      </dsp:txXfrm>
    </dsp:sp>
    <dsp:sp modelId="{B77033A3-BFAF-6F4A-BB39-3CA3663CD29A}">
      <dsp:nvSpPr>
        <dsp:cNvPr id="0" name=""/>
        <dsp:cNvSpPr/>
      </dsp:nvSpPr>
      <dsp:spPr>
        <a:xfrm>
          <a:off x="5103278" y="2831379"/>
          <a:ext cx="1353127" cy="1463650"/>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b="1" i="0" kern="1200" dirty="0" smtClean="0"/>
            <a:t>Not a field in the IP or upper-layer headers but is available if IPsec is running on the same operating system as the user</a:t>
          </a:r>
        </a:p>
      </dsp:txBody>
      <dsp:txXfrm>
        <a:off x="5103278" y="2831379"/>
        <a:ext cx="1353127" cy="1463650"/>
      </dsp:txXfrm>
    </dsp:sp>
    <dsp:sp modelId="{28DBC1DB-80F2-4044-A978-BDC0D7B0731F}">
      <dsp:nvSpPr>
        <dsp:cNvPr id="0" name=""/>
        <dsp:cNvSpPr/>
      </dsp:nvSpPr>
      <dsp:spPr>
        <a:xfrm>
          <a:off x="6660432" y="0"/>
          <a:ext cx="1568902" cy="4521200"/>
        </a:xfrm>
        <a:prstGeom prst="roundRect">
          <a:avLst>
            <a:gd name="adj" fmla="val 10000"/>
          </a:avLst>
        </a:prstGeom>
        <a:solidFill>
          <a:schemeClr val="accent1">
            <a:tint val="40000"/>
            <a:hueOff val="0"/>
            <a:satOff val="0"/>
            <a:lumOff val="0"/>
            <a:alphaOff val="0"/>
          </a:schemeClr>
        </a:solidFill>
        <a:ln>
          <a:solidFill>
            <a:schemeClr val="tx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i="0" kern="1200" dirty="0" smtClean="0"/>
            <a:t>Local and remote ports</a:t>
          </a:r>
        </a:p>
      </dsp:txBody>
      <dsp:txXfrm>
        <a:off x="6660432" y="0"/>
        <a:ext cx="1568902" cy="1356360"/>
      </dsp:txXfrm>
    </dsp:sp>
    <dsp:sp modelId="{C0F9B1A0-AF49-B149-90E2-33F07E6783C8}">
      <dsp:nvSpPr>
        <dsp:cNvPr id="0" name=""/>
        <dsp:cNvSpPr/>
      </dsp:nvSpPr>
      <dsp:spPr>
        <a:xfrm>
          <a:off x="6817322" y="1356910"/>
          <a:ext cx="1255122" cy="293767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n-US" sz="1300" b="1" i="0" kern="1200" dirty="0" smtClean="0"/>
            <a:t>These may be individual TCP or UDP port values, an enumerated list of ports, or a wildcard port </a:t>
          </a:r>
          <a:endParaRPr lang="en-US" sz="1300" b="1" i="0" kern="1200" dirty="0"/>
        </a:p>
      </dsp:txBody>
      <dsp:txXfrm>
        <a:off x="6817322" y="1356910"/>
        <a:ext cx="1255122" cy="2937678"/>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448D59F-5166-6644-8959-2E3CA7C2B447}">
      <dsp:nvSpPr>
        <dsp:cNvPr id="0" name=""/>
        <dsp:cNvSpPr/>
      </dsp:nvSpPr>
      <dsp:spPr>
        <a:xfrm>
          <a:off x="3169919" y="288"/>
          <a:ext cx="4754880" cy="1124582"/>
        </a:xfrm>
        <a:prstGeom prst="rightArrow">
          <a:avLst>
            <a:gd name="adj1" fmla="val 75000"/>
            <a:gd name="adj2" fmla="val 50000"/>
          </a:avLst>
        </a:prstGeom>
        <a:solidFill>
          <a:schemeClr val="accent1">
            <a:alpha val="90000"/>
            <a:tint val="40000"/>
            <a:hueOff val="0"/>
            <a:satOff val="0"/>
            <a:lumOff val="0"/>
            <a:alphaOff val="0"/>
          </a:schemeClr>
        </a:solidFill>
        <a:ln w="38100" cap="flat" cmpd="sng" algn="ctr">
          <a:solidFill>
            <a:schemeClr val="tx1"/>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Refers to applying more than one security protocol to the same IP packet without invoking tunneling</a:t>
          </a:r>
        </a:p>
        <a:p>
          <a:pPr marL="114300" lvl="1" indent="-114300" algn="l" defTabSz="622300">
            <a:lnSpc>
              <a:spcPct val="90000"/>
            </a:lnSpc>
            <a:spcBef>
              <a:spcPct val="0"/>
            </a:spcBef>
            <a:spcAft>
              <a:spcPct val="15000"/>
            </a:spcAft>
            <a:buChar char="••"/>
          </a:pPr>
          <a:r>
            <a:rPr lang="en-US" sz="1400" kern="1200" dirty="0" smtClean="0"/>
            <a:t>This approach allows for only one level of combination</a:t>
          </a:r>
        </a:p>
      </dsp:txBody>
      <dsp:txXfrm>
        <a:off x="3169919" y="288"/>
        <a:ext cx="4754880" cy="1124582"/>
      </dsp:txXfrm>
    </dsp:sp>
    <dsp:sp modelId="{3AF35FB8-4E11-414D-87E9-926A24012546}">
      <dsp:nvSpPr>
        <dsp:cNvPr id="0" name=""/>
        <dsp:cNvSpPr/>
      </dsp:nvSpPr>
      <dsp:spPr>
        <a:xfrm>
          <a:off x="0" y="288"/>
          <a:ext cx="3169920" cy="1124582"/>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smtClean="0"/>
            <a:t>Transport adjacency</a:t>
          </a:r>
          <a:endParaRPr lang="en-US" sz="3200" kern="1200" dirty="0"/>
        </a:p>
      </dsp:txBody>
      <dsp:txXfrm>
        <a:off x="0" y="288"/>
        <a:ext cx="3169920" cy="1124582"/>
      </dsp:txXfrm>
    </dsp:sp>
    <dsp:sp modelId="{41C75BE2-86DE-134A-AD06-0B6FF1FAE17A}">
      <dsp:nvSpPr>
        <dsp:cNvPr id="0" name=""/>
        <dsp:cNvSpPr/>
      </dsp:nvSpPr>
      <dsp:spPr>
        <a:xfrm>
          <a:off x="3169919" y="1237329"/>
          <a:ext cx="4754880" cy="1124582"/>
        </a:xfrm>
        <a:prstGeom prst="rightArrow">
          <a:avLst>
            <a:gd name="adj1" fmla="val 75000"/>
            <a:gd name="adj2" fmla="val 50000"/>
          </a:avLst>
        </a:prstGeom>
        <a:solidFill>
          <a:schemeClr val="accent1">
            <a:alpha val="90000"/>
            <a:tint val="40000"/>
            <a:hueOff val="0"/>
            <a:satOff val="0"/>
            <a:lumOff val="0"/>
            <a:alphaOff val="0"/>
          </a:schemeClr>
        </a:solidFill>
        <a:ln w="38100" cap="flat" cmpd="sng" algn="ctr">
          <a:solidFill>
            <a:schemeClr val="tx1"/>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Refers to the application of multiple layers of security protocols effected through IP tunneling</a:t>
          </a:r>
        </a:p>
        <a:p>
          <a:pPr marL="114300" lvl="1" indent="-114300" algn="l" defTabSz="622300">
            <a:lnSpc>
              <a:spcPct val="90000"/>
            </a:lnSpc>
            <a:spcBef>
              <a:spcPct val="0"/>
            </a:spcBef>
            <a:spcAft>
              <a:spcPct val="15000"/>
            </a:spcAft>
            <a:buChar char="••"/>
          </a:pPr>
          <a:r>
            <a:rPr lang="en-US" sz="1400" kern="1200" dirty="0" smtClean="0"/>
            <a:t>This approach allows for multiple levels of nesting</a:t>
          </a:r>
        </a:p>
      </dsp:txBody>
      <dsp:txXfrm>
        <a:off x="3169919" y="1237329"/>
        <a:ext cx="4754880" cy="1124582"/>
      </dsp:txXfrm>
    </dsp:sp>
    <dsp:sp modelId="{E967F2A9-63F8-214A-B159-3431F38B9C0A}">
      <dsp:nvSpPr>
        <dsp:cNvPr id="0" name=""/>
        <dsp:cNvSpPr/>
      </dsp:nvSpPr>
      <dsp:spPr>
        <a:xfrm>
          <a:off x="0" y="1237329"/>
          <a:ext cx="3169920" cy="1124582"/>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smtClean="0"/>
            <a:t>Iterated tunneling</a:t>
          </a:r>
        </a:p>
      </dsp:txBody>
      <dsp:txXfrm>
        <a:off x="0" y="1237329"/>
        <a:ext cx="3169920" cy="1124582"/>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3FAC848-AF4A-B749-A860-C887FED82FB2}">
      <dsp:nvSpPr>
        <dsp:cNvPr id="0" name=""/>
        <dsp:cNvSpPr/>
      </dsp:nvSpPr>
      <dsp:spPr>
        <a:xfrm>
          <a:off x="0" y="267725"/>
          <a:ext cx="6096000" cy="793800"/>
        </a:xfrm>
        <a:prstGeom prst="rect">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73117" tIns="291592" rIns="47311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Authentication and encryption apply to the IP payload delivered to the host, but the IP header is not protected</a:t>
          </a:r>
        </a:p>
      </dsp:txBody>
      <dsp:txXfrm>
        <a:off x="0" y="267725"/>
        <a:ext cx="6096000" cy="793800"/>
      </dsp:txXfrm>
    </dsp:sp>
    <dsp:sp modelId="{F24D3FFB-EA02-404E-BE52-DBBFF6820FB9}">
      <dsp:nvSpPr>
        <dsp:cNvPr id="0" name=""/>
        <dsp:cNvSpPr/>
      </dsp:nvSpPr>
      <dsp:spPr>
        <a:xfrm>
          <a:off x="304800" y="61085"/>
          <a:ext cx="4267200" cy="413280"/>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622300">
            <a:lnSpc>
              <a:spcPct val="90000"/>
            </a:lnSpc>
            <a:spcBef>
              <a:spcPct val="0"/>
            </a:spcBef>
            <a:spcAft>
              <a:spcPct val="35000"/>
            </a:spcAft>
          </a:pPr>
          <a:r>
            <a:rPr lang="en-US" sz="1400" kern="1200" dirty="0" smtClean="0"/>
            <a:t>Transport mode ESP</a:t>
          </a:r>
          <a:endParaRPr lang="en-US" sz="1400" kern="1200" dirty="0"/>
        </a:p>
      </dsp:txBody>
      <dsp:txXfrm>
        <a:off x="304800" y="61085"/>
        <a:ext cx="4267200" cy="413280"/>
      </dsp:txXfrm>
    </dsp:sp>
    <dsp:sp modelId="{F5AD778F-26EF-BF4A-A03E-B276BE106486}">
      <dsp:nvSpPr>
        <dsp:cNvPr id="0" name=""/>
        <dsp:cNvSpPr/>
      </dsp:nvSpPr>
      <dsp:spPr>
        <a:xfrm>
          <a:off x="0" y="1343765"/>
          <a:ext cx="6096000" cy="1389150"/>
        </a:xfrm>
        <a:prstGeom prst="rect">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73117" tIns="291592" rIns="47311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Authentication applies to the entire IP packet delivered to the outer IP destination address and authentication is performed at that destination</a:t>
          </a:r>
        </a:p>
        <a:p>
          <a:pPr marL="114300" lvl="1" indent="-114300" algn="l" defTabSz="622300">
            <a:lnSpc>
              <a:spcPct val="90000"/>
            </a:lnSpc>
            <a:spcBef>
              <a:spcPct val="0"/>
            </a:spcBef>
            <a:spcAft>
              <a:spcPct val="15000"/>
            </a:spcAft>
            <a:buChar char="••"/>
          </a:pPr>
          <a:r>
            <a:rPr lang="en-US" sz="1400" kern="1200" dirty="0" smtClean="0"/>
            <a:t>The entire inner IP packet is protected by the privacy mechanism for delivery to the inner IP destination</a:t>
          </a:r>
        </a:p>
      </dsp:txBody>
      <dsp:txXfrm>
        <a:off x="0" y="1343765"/>
        <a:ext cx="6096000" cy="1389150"/>
      </dsp:txXfrm>
    </dsp:sp>
    <dsp:sp modelId="{8B22D97D-EBA6-AE42-8055-966FEFA59556}">
      <dsp:nvSpPr>
        <dsp:cNvPr id="0" name=""/>
        <dsp:cNvSpPr/>
      </dsp:nvSpPr>
      <dsp:spPr>
        <a:xfrm>
          <a:off x="304800" y="1137125"/>
          <a:ext cx="4267200" cy="413280"/>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622300">
            <a:lnSpc>
              <a:spcPct val="90000"/>
            </a:lnSpc>
            <a:spcBef>
              <a:spcPct val="0"/>
            </a:spcBef>
            <a:spcAft>
              <a:spcPct val="35000"/>
            </a:spcAft>
          </a:pPr>
          <a:r>
            <a:rPr lang="en-US" sz="1400" kern="1200" dirty="0" smtClean="0"/>
            <a:t>Tunnel mode ESP</a:t>
          </a:r>
        </a:p>
      </dsp:txBody>
      <dsp:txXfrm>
        <a:off x="304800" y="1137125"/>
        <a:ext cx="4267200" cy="413280"/>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64097FF-8999-CA47-B1DF-419FD1345BFE}">
      <dsp:nvSpPr>
        <dsp:cNvPr id="0" name=""/>
        <dsp:cNvSpPr/>
      </dsp:nvSpPr>
      <dsp:spPr>
        <a:xfrm>
          <a:off x="1149494" y="926210"/>
          <a:ext cx="2157853" cy="1779778"/>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A system administrator manually configures each system with its own keys and with the keys of other communicating systems</a:t>
          </a:r>
        </a:p>
        <a:p>
          <a:pPr marL="114300" lvl="1" indent="-114300" algn="l" defTabSz="533400">
            <a:lnSpc>
              <a:spcPct val="90000"/>
            </a:lnSpc>
            <a:spcBef>
              <a:spcPct val="0"/>
            </a:spcBef>
            <a:spcAft>
              <a:spcPct val="15000"/>
            </a:spcAft>
            <a:buChar char="••"/>
          </a:pPr>
          <a:r>
            <a:rPr lang="en-US" sz="1200" kern="1200" dirty="0" smtClean="0"/>
            <a:t>This is practical for small, relatively static environments</a:t>
          </a:r>
        </a:p>
      </dsp:txBody>
      <dsp:txXfrm>
        <a:off x="1149494" y="926210"/>
        <a:ext cx="2157853" cy="1398397"/>
      </dsp:txXfrm>
    </dsp:sp>
    <dsp:sp modelId="{E1D06884-975F-BE4E-AB19-473E1C159339}">
      <dsp:nvSpPr>
        <dsp:cNvPr id="0" name=""/>
        <dsp:cNvSpPr/>
      </dsp:nvSpPr>
      <dsp:spPr>
        <a:xfrm>
          <a:off x="3076511" y="943281"/>
          <a:ext cx="2405278" cy="2405278"/>
        </a:xfrm>
        <a:prstGeom prst="leftCircularArrow">
          <a:avLst>
            <a:gd name="adj1" fmla="val 3260"/>
            <a:gd name="adj2" fmla="val 402177"/>
            <a:gd name="adj3" fmla="val 2177688"/>
            <a:gd name="adj4" fmla="val 9024489"/>
            <a:gd name="adj5" fmla="val 3803"/>
          </a:avLst>
        </a:prstGeom>
        <a:blipFill rotWithShape="0">
          <a:blip xmlns:r="http://schemas.openxmlformats.org/officeDocument/2006/relationships" r:embed="rId1">
            <a:duotone>
              <a:schemeClr val="accent1">
                <a:tint val="60000"/>
                <a:hueOff val="0"/>
                <a:satOff val="0"/>
                <a:lumOff val="0"/>
                <a:alphaOff val="0"/>
                <a:shade val="70000"/>
                <a:satMod val="120000"/>
              </a:schemeClr>
              <a:schemeClr val="accent1">
                <a:tint val="60000"/>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896CE0A2-DCAF-3F44-A73A-C73583430C99}">
      <dsp:nvSpPr>
        <dsp:cNvPr id="0" name=""/>
        <dsp:cNvSpPr/>
      </dsp:nvSpPr>
      <dsp:spPr>
        <a:xfrm>
          <a:off x="1629017" y="2324608"/>
          <a:ext cx="1918092" cy="762762"/>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245" tIns="36830" rIns="55245" bIns="36830" numCol="1" spcCol="1270" anchor="ctr" anchorCtr="0">
          <a:noAutofit/>
        </a:bodyPr>
        <a:lstStyle/>
        <a:p>
          <a:pPr lvl="0" algn="ctr" defTabSz="1289050">
            <a:lnSpc>
              <a:spcPct val="90000"/>
            </a:lnSpc>
            <a:spcBef>
              <a:spcPct val="0"/>
            </a:spcBef>
            <a:spcAft>
              <a:spcPct val="35000"/>
            </a:spcAft>
          </a:pPr>
          <a:r>
            <a:rPr lang="en-US" sz="2900" kern="1200" dirty="0" smtClean="0"/>
            <a:t>Manual</a:t>
          </a:r>
          <a:endParaRPr lang="en-US" sz="2900" kern="1200" dirty="0"/>
        </a:p>
      </dsp:txBody>
      <dsp:txXfrm>
        <a:off x="1629017" y="2324608"/>
        <a:ext cx="1918092" cy="762762"/>
      </dsp:txXfrm>
    </dsp:sp>
    <dsp:sp modelId="{68424FEB-F547-2443-B592-0C0875A4A43C}">
      <dsp:nvSpPr>
        <dsp:cNvPr id="0" name=""/>
        <dsp:cNvSpPr/>
      </dsp:nvSpPr>
      <dsp:spPr>
        <a:xfrm>
          <a:off x="3920490" y="926211"/>
          <a:ext cx="2157853" cy="1779778"/>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t>Enables the on-demand creation of keys for SAs and facilitates the use of keys in a large distributed system with an evolving configuration</a:t>
          </a:r>
          <a:endParaRPr lang="en-US" sz="1200" kern="1200" dirty="0"/>
        </a:p>
      </dsp:txBody>
      <dsp:txXfrm>
        <a:off x="3920490" y="1307592"/>
        <a:ext cx="2157853" cy="1398397"/>
      </dsp:txXfrm>
    </dsp:sp>
    <dsp:sp modelId="{C6D605F3-FEC8-6747-87A4-3A4B52D42EF5}">
      <dsp:nvSpPr>
        <dsp:cNvPr id="0" name=""/>
        <dsp:cNvSpPr/>
      </dsp:nvSpPr>
      <dsp:spPr>
        <a:xfrm>
          <a:off x="4400013" y="544830"/>
          <a:ext cx="1918092" cy="762762"/>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245" tIns="36830" rIns="55245" bIns="36830" numCol="1" spcCol="1270" anchor="ctr" anchorCtr="0">
          <a:noAutofit/>
        </a:bodyPr>
        <a:lstStyle/>
        <a:p>
          <a:pPr lvl="0" algn="ctr" defTabSz="1289050">
            <a:lnSpc>
              <a:spcPct val="90000"/>
            </a:lnSpc>
            <a:spcBef>
              <a:spcPct val="0"/>
            </a:spcBef>
            <a:spcAft>
              <a:spcPct val="35000"/>
            </a:spcAft>
          </a:pPr>
          <a:r>
            <a:rPr lang="en-US" sz="2900" kern="1200" dirty="0" smtClean="0"/>
            <a:t>Automated </a:t>
          </a:r>
        </a:p>
      </dsp:txBody>
      <dsp:txXfrm>
        <a:off x="4400013" y="544830"/>
        <a:ext cx="1918092" cy="762762"/>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BA5BA64-A402-F841-80AD-B51F83B1EE73}">
      <dsp:nvSpPr>
        <dsp:cNvPr id="0" name=""/>
        <dsp:cNvSpPr/>
      </dsp:nvSpPr>
      <dsp:spPr>
        <a:xfrm rot="5400000">
          <a:off x="-142205" y="143739"/>
          <a:ext cx="948035" cy="663624"/>
        </a:xfrm>
        <a:prstGeom prst="chevron">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1. </a:t>
          </a:r>
          <a:endParaRPr lang="en-US" sz="1800" kern="1200" dirty="0"/>
        </a:p>
      </dsp:txBody>
      <dsp:txXfrm rot="5400000">
        <a:off x="-142205" y="143739"/>
        <a:ext cx="948035" cy="663624"/>
      </dsp:txXfrm>
    </dsp:sp>
    <dsp:sp modelId="{5FB1D2C7-CE0A-F84D-B2A6-1B3B46232F5C}">
      <dsp:nvSpPr>
        <dsp:cNvPr id="0" name=""/>
        <dsp:cNvSpPr/>
      </dsp:nvSpPr>
      <dsp:spPr>
        <a:xfrm rot="5400000">
          <a:off x="4367100" y="-3701942"/>
          <a:ext cx="616222" cy="8023175"/>
        </a:xfrm>
        <a:prstGeom prst="round2SameRect">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It employs a mechanism known as cookies to thwart clogging attacks</a:t>
          </a:r>
          <a:endParaRPr lang="en-US" sz="1900" kern="1200" dirty="0"/>
        </a:p>
      </dsp:txBody>
      <dsp:txXfrm rot="5400000">
        <a:off x="4367100" y="-3701942"/>
        <a:ext cx="616222" cy="8023175"/>
      </dsp:txXfrm>
    </dsp:sp>
    <dsp:sp modelId="{0A263CDF-A21A-804F-8C6A-021F1F811A92}">
      <dsp:nvSpPr>
        <dsp:cNvPr id="0" name=""/>
        <dsp:cNvSpPr/>
      </dsp:nvSpPr>
      <dsp:spPr>
        <a:xfrm rot="5400000">
          <a:off x="-142205" y="972763"/>
          <a:ext cx="948035" cy="663624"/>
        </a:xfrm>
        <a:prstGeom prst="chevron">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2. </a:t>
          </a:r>
        </a:p>
      </dsp:txBody>
      <dsp:txXfrm rot="5400000">
        <a:off x="-142205" y="972763"/>
        <a:ext cx="948035" cy="663624"/>
      </dsp:txXfrm>
    </dsp:sp>
    <dsp:sp modelId="{1D2B45EC-1225-6B48-9D7A-C18D51A880CA}">
      <dsp:nvSpPr>
        <dsp:cNvPr id="0" name=""/>
        <dsp:cNvSpPr/>
      </dsp:nvSpPr>
      <dsp:spPr>
        <a:xfrm rot="5400000">
          <a:off x="4367100" y="-2872918"/>
          <a:ext cx="616222" cy="8023175"/>
        </a:xfrm>
        <a:prstGeom prst="round2SameRect">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It enables the two parties to negotiate a group; 	this, in essence, specifies the global parameters of the Diffie-Hellman key exchange</a:t>
          </a:r>
        </a:p>
      </dsp:txBody>
      <dsp:txXfrm rot="5400000">
        <a:off x="4367100" y="-2872918"/>
        <a:ext cx="616222" cy="8023175"/>
      </dsp:txXfrm>
    </dsp:sp>
    <dsp:sp modelId="{CEDEA343-E328-3D43-A70B-545E118FB7EB}">
      <dsp:nvSpPr>
        <dsp:cNvPr id="0" name=""/>
        <dsp:cNvSpPr/>
      </dsp:nvSpPr>
      <dsp:spPr>
        <a:xfrm rot="5400000">
          <a:off x="-142205" y="1801787"/>
          <a:ext cx="948035" cy="663624"/>
        </a:xfrm>
        <a:prstGeom prst="chevron">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3.</a:t>
          </a:r>
        </a:p>
      </dsp:txBody>
      <dsp:txXfrm rot="5400000">
        <a:off x="-142205" y="1801787"/>
        <a:ext cx="948035" cy="663624"/>
      </dsp:txXfrm>
    </dsp:sp>
    <dsp:sp modelId="{AE0352BD-AE36-0548-A3F4-0C964F6E09EB}">
      <dsp:nvSpPr>
        <dsp:cNvPr id="0" name=""/>
        <dsp:cNvSpPr/>
      </dsp:nvSpPr>
      <dsp:spPr>
        <a:xfrm rot="5400000">
          <a:off x="4367100" y="-2043893"/>
          <a:ext cx="616222" cy="8023175"/>
        </a:xfrm>
        <a:prstGeom prst="round2SameRect">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 It uses nonces to ensure against replay attacks</a:t>
          </a:r>
        </a:p>
      </dsp:txBody>
      <dsp:txXfrm rot="5400000">
        <a:off x="4367100" y="-2043893"/>
        <a:ext cx="616222" cy="8023175"/>
      </dsp:txXfrm>
    </dsp:sp>
    <dsp:sp modelId="{BFAD7A5C-39B0-9A46-B98C-3DF9DCEDE676}">
      <dsp:nvSpPr>
        <dsp:cNvPr id="0" name=""/>
        <dsp:cNvSpPr/>
      </dsp:nvSpPr>
      <dsp:spPr>
        <a:xfrm rot="5400000">
          <a:off x="-142205" y="2630811"/>
          <a:ext cx="948035" cy="663624"/>
        </a:xfrm>
        <a:prstGeom prst="chevron">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4. </a:t>
          </a:r>
        </a:p>
      </dsp:txBody>
      <dsp:txXfrm rot="5400000">
        <a:off x="-142205" y="2630811"/>
        <a:ext cx="948035" cy="663624"/>
      </dsp:txXfrm>
    </dsp:sp>
    <dsp:sp modelId="{19F5704B-5396-724A-B6B8-36E16BEA3285}">
      <dsp:nvSpPr>
        <dsp:cNvPr id="0" name=""/>
        <dsp:cNvSpPr/>
      </dsp:nvSpPr>
      <dsp:spPr>
        <a:xfrm rot="5400000">
          <a:off x="4367100" y="-1214869"/>
          <a:ext cx="616222" cy="8023175"/>
        </a:xfrm>
        <a:prstGeom prst="round2SameRect">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It enables the exchange of Diffie-Hellman public key values</a:t>
          </a:r>
        </a:p>
      </dsp:txBody>
      <dsp:txXfrm rot="5400000">
        <a:off x="4367100" y="-1214869"/>
        <a:ext cx="616222" cy="8023175"/>
      </dsp:txXfrm>
    </dsp:sp>
    <dsp:sp modelId="{E1E98530-1975-774C-91C7-53635D911027}">
      <dsp:nvSpPr>
        <dsp:cNvPr id="0" name=""/>
        <dsp:cNvSpPr/>
      </dsp:nvSpPr>
      <dsp:spPr>
        <a:xfrm rot="5400000">
          <a:off x="-142205" y="3459836"/>
          <a:ext cx="948035" cy="663624"/>
        </a:xfrm>
        <a:prstGeom prst="chevron">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5.</a:t>
          </a:r>
          <a:endParaRPr lang="en-US" sz="1800" kern="1200" dirty="0"/>
        </a:p>
      </dsp:txBody>
      <dsp:txXfrm rot="5400000">
        <a:off x="-142205" y="3459836"/>
        <a:ext cx="948035" cy="663624"/>
      </dsp:txXfrm>
    </dsp:sp>
    <dsp:sp modelId="{29610787-19F4-DF48-9A09-9E25EC65C115}">
      <dsp:nvSpPr>
        <dsp:cNvPr id="0" name=""/>
        <dsp:cNvSpPr/>
      </dsp:nvSpPr>
      <dsp:spPr>
        <a:xfrm rot="5400000">
          <a:off x="4367100" y="-385845"/>
          <a:ext cx="616222" cy="8023175"/>
        </a:xfrm>
        <a:prstGeom prst="round2SameRect">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 It authenticates the Diffie-Hellman exchange to thwart man-in-the-middle-attacks</a:t>
          </a:r>
          <a:endParaRPr lang="en-US" sz="1900" kern="1200" dirty="0"/>
        </a:p>
      </dsp:txBody>
      <dsp:txXfrm rot="5400000">
        <a:off x="4367100" y="-385845"/>
        <a:ext cx="616222" cy="8023175"/>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srcNode" val="parentNode1"/>
              <dgm:param type="dstNode" val="connSite2"/>
              <dgm:param type="connRout" val="curve"/>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srcNode" val="parentNode2"/>
                <dgm:param type="dstNode" val="connSite1"/>
                <dgm:param type="connRout" val="curve"/>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1.jpe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jpe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defRPr>
            </a:lvl1pPr>
          </a:lstStyle>
          <a:p>
            <a:pPr>
              <a:defRPr/>
            </a:pPr>
            <a:endParaRPr lang="en-AU" dirty="0"/>
          </a:p>
        </p:txBody>
      </p:sp>
      <p:sp>
        <p:nvSpPr>
          <p:cNvPr id="70659"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defRPr>
            </a:lvl1pPr>
          </a:lstStyle>
          <a:p>
            <a:pPr>
              <a:defRPr/>
            </a:pPr>
            <a:endParaRPr lang="en-AU" dirty="0"/>
          </a:p>
        </p:txBody>
      </p:sp>
      <p:sp>
        <p:nvSpPr>
          <p:cNvPr id="70660"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defRPr>
            </a:lvl1pPr>
          </a:lstStyle>
          <a:p>
            <a:pPr>
              <a:defRPr/>
            </a:pPr>
            <a:endParaRPr lang="en-AU" dirty="0"/>
          </a:p>
        </p:txBody>
      </p:sp>
      <p:sp>
        <p:nvSpPr>
          <p:cNvPr id="70661"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defRPr>
            </a:lvl1pPr>
          </a:lstStyle>
          <a:p>
            <a:pPr>
              <a:defRPr/>
            </a:pPr>
            <a:fld id="{40ACF81E-541B-3142-A047-F86EAB64A273}" type="slidenum">
              <a:rPr lang="en-AU"/>
            </a:fld>
            <a:endParaRPr lang="en-AU"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defRPr>
            </a:lvl1pPr>
          </a:lstStyle>
          <a:p>
            <a:pPr>
              <a:defRPr/>
            </a:pPr>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defRPr>
            </a:lvl1pPr>
          </a:lstStyle>
          <a:p>
            <a:pPr>
              <a:defRPr/>
            </a:pPr>
            <a:endParaRPr lang="en-AU" dirty="0"/>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en-AU" noProof="0"/>
              <a:t>Click to edit Master text styles</a:t>
            </a:r>
            <a:endParaRPr lang="en-AU" noProof="0"/>
          </a:p>
          <a:p>
            <a:pPr lvl="1"/>
            <a:r>
              <a:rPr lang="en-AU" noProof="0"/>
              <a:t>Second level</a:t>
            </a:r>
            <a:endParaRPr lang="en-AU" noProof="0"/>
          </a:p>
          <a:p>
            <a:pPr lvl="2"/>
            <a:r>
              <a:rPr lang="en-AU" noProof="0"/>
              <a:t>Third level</a:t>
            </a:r>
            <a:endParaRPr lang="en-AU" noProof="0"/>
          </a:p>
          <a:p>
            <a:pPr lvl="3"/>
            <a:r>
              <a:rPr lang="en-AU" noProof="0"/>
              <a:t>Fourth level</a:t>
            </a:r>
            <a:endParaRPr lang="en-AU" noProof="0"/>
          </a:p>
          <a:p>
            <a:pPr lvl="4"/>
            <a:r>
              <a:rPr lang="en-AU" noProof="0"/>
              <a:t>Fifth level</a:t>
            </a:r>
            <a:endParaRPr lang="en-AU" noProof="0"/>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defRPr>
            </a:lvl1pPr>
          </a:lstStyle>
          <a:p>
            <a:pPr>
              <a:defRPr/>
            </a:pPr>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defRPr>
            </a:lvl1pPr>
          </a:lstStyle>
          <a:p>
            <a:pPr>
              <a:defRPr/>
            </a:pPr>
            <a:fld id="{AB141828-385B-3B4E-8F23-4B551DD05D5D}" type="slidenum">
              <a:rPr lang="en-AU"/>
            </a:fld>
            <a:endParaRPr lang="en-AU"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S PGothic" pitchFamily="-107" charset="-128"/>
        <a:cs typeface="MS PGothic" pitchFamily="-107" charset="-128"/>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S PGothic" pitchFamily="-107" charset="-128"/>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S PGothic" pitchFamily="-107" charset="-128"/>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S PGothic" pitchFamily="-107" charset="-128"/>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S PGothic"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p:sp>
      <p:sp>
        <p:nvSpPr>
          <p:cNvPr id="31747" name="Notes Placeholder 2"/>
          <p:cNvSpPr>
            <a:spLocks noGrp="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There are application-specific security mechanisms for a number of application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areas, including electronic mail (S/MIME, PGP), client/server (Kerberos), Web access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(Secure Sockets Layer), and others. However, users have security concerns that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cut across protocol layers. For example, an enterprise can run a secure, private IP</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network by disallowing links to untrusted sites, encrypting packets that leave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premises, and authenticating packets that enter the premises. By implementing security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at the IP level, an organization can ensure secure networking not only for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applications that have security mechanisms but also for the many security-ignorant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applications.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IP-level security encompasses three functional areas: authentication, confidentiality,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key management. The authentication mechanism assures that a received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packet was, in fact, transmitted by the party identified as the source in the packet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header. In addition, this mechanism assures that the packet has not been altered in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transit. The confidentiality facility enables communicating nodes to encrypt messages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prevent eavesdropping by third parties. The key management facility is concerned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with the secure exchange of keys.</a:t>
            </a:r>
            <a:endParaRPr lang="en-US" dirty="0" smtClean="0">
              <a:latin typeface="Arial" panose="020B0604020202020204" pitchFamily="34" charset="0"/>
              <a:ea typeface="MS PGothic" pitchFamily="-107" charset="-128"/>
              <a:cs typeface="MS PGothic" pitchFamily="-107" charset="-128"/>
            </a:endParaRPr>
          </a:p>
        </p:txBody>
      </p:sp>
      <p:sp>
        <p:nvSpPr>
          <p:cNvPr id="31748" name="Slide Number Placeholder 3"/>
          <p:cNvSpPr>
            <a:spLocks noGrp="1"/>
          </p:cNvSpPr>
          <p:nvPr>
            <p:ph type="sldNum" sz="quarter" idx="5"/>
          </p:nvPr>
        </p:nvSpPr>
        <p:spPr>
          <a:noFill/>
        </p:spPr>
        <p:txBody>
          <a:bodyPr/>
          <a:lstStyle/>
          <a:p>
            <a:fld id="{2110E2E4-7EF1-9740-B874-0923C8317D3F}"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Table 20.1 summarizes transport and tunnel mode functionality.</a:t>
            </a:r>
            <a:endParaRPr lang="en-US" dirty="0"/>
          </a:p>
        </p:txBody>
      </p:sp>
      <p:sp>
        <p:nvSpPr>
          <p:cNvPr id="4" name="Slide Number Placeholder 3"/>
          <p:cNvSpPr>
            <a:spLocks noGrp="1"/>
          </p:cNvSpPr>
          <p:nvPr>
            <p:ph type="sldNum" sz="quarter" idx="10"/>
          </p:nvPr>
        </p:nvSpPr>
        <p:spPr/>
        <p:txBody>
          <a:bodyPr/>
          <a:lstStyle/>
          <a:p>
            <a:pPr>
              <a:defRPr/>
            </a:pPr>
            <a:fld id="{AB141828-385B-3B4E-8F23-4B551DD05D5D}" type="slidenum">
              <a:rPr lang="en-AU" smtClean="0"/>
            </a:fld>
            <a:endParaRPr lang="en-AU"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74FBC902-D374-E64F-BA7D-9484E4386091}" type="slidenum">
              <a:rPr lang="en-AU">
                <a:latin typeface="Arial" panose="020B0604020202020204" pitchFamily="34" charset="0"/>
              </a:rPr>
            </a:fld>
            <a:endParaRPr lang="en-AU" dirty="0">
              <a:latin typeface="Arial" panose="020B0604020202020204" pitchFamily="34" charset="0"/>
            </a:endParaRPr>
          </a:p>
        </p:txBody>
      </p:sp>
      <p:sp>
        <p:nvSpPr>
          <p:cNvPr id="34819" name="Rectangle 2"/>
          <p:cNvSpPr>
            <a:spLocks noGrp="1" noRot="1" noChangeAspect="1" noChangeArrowheads="1" noTextEdit="1"/>
          </p:cNvSpPr>
          <p:nvPr>
            <p:ph type="sldImg"/>
          </p:nvPr>
        </p:nvSpPr>
        <p:spPr/>
      </p:sp>
      <p:sp>
        <p:nvSpPr>
          <p:cNvPr id="34820"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Fundamental to the operation of IPsec is the concept of a security policy applied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each IP packet that transits from a source to a destination. IPsec policy is determined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primarily by the interaction of two databases, the security association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database (SAD)  and the security policy database (SPD) . This section provides an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overview of these two databases and then summarizes their use during IPsec operation.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Figure 20.2 illustrates the relevant relationships.</a:t>
            </a:r>
            <a:endParaRPr lang="en-US" dirty="0">
              <a:latin typeface="Arial" panose="020B0604020202020204" pitchFamily="34" charset="0"/>
              <a:ea typeface="MS PGothic" pitchFamily="-107" charset="-128"/>
              <a:cs typeface="MS PGothic" pitchFamily="-107"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C9D31D9C-BEB9-0742-9F3F-3CD97797C21C}" type="slidenum">
              <a:rPr lang="en-AU">
                <a:latin typeface="Arial" panose="020B0604020202020204" pitchFamily="34" charset="0"/>
              </a:rPr>
            </a:fld>
            <a:endParaRPr lang="en-AU" dirty="0">
              <a:latin typeface="Arial" panose="020B0604020202020204" pitchFamily="34" charset="0"/>
            </a:endParaRPr>
          </a:p>
        </p:txBody>
      </p:sp>
      <p:sp>
        <p:nvSpPr>
          <p:cNvPr id="38915" name="Rectangle 2"/>
          <p:cNvSpPr>
            <a:spLocks noGrp="1" noRot="1" noChangeAspect="1" noChangeArrowheads="1" noTextEdit="1"/>
          </p:cNvSpPr>
          <p:nvPr>
            <p:ph type="sldImg"/>
          </p:nvPr>
        </p:nvSpPr>
        <p:spPr/>
      </p:sp>
      <p:sp>
        <p:nvSpPr>
          <p:cNvPr id="38916"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key concept that appears in both the authentication and confidentiality mechanisms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IP is the security association (SA). An association is a one-way logical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connection between a sender and a receiver that affords security services to the traffic</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carried on it. If a peer relationship is needed for two-way secure exchange, then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two security associations are required.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security association is uniquely identified by three parameters.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Security Parameters Index (SPI):  A 32-bit unsigned integer assigned to this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SA and having local significance only. The SPI is carried in AH and ESP headers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enable the receiving system to select the SA under which a received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packet will be processed.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IP Destination Address:  This is the address of the destination endpoint of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SA, which may be an end-user system or a network system such as a firewall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or router.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Security Protocol Identifier:  This field from the outer IP header indicates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whether the association is an AH or ESP security association.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Hence, in any IP packet, the security association is uniquely identified by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Destination Address in the IPv4 or IPv6 header and the SPI in the enclosed extension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header (AH or ESP).</a:t>
            </a:r>
            <a:endParaRPr lang="en-US" dirty="0" smtClean="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p:cNvSpPr>
          <p:nvPr>
            <p:ph type="sldImg"/>
          </p:nvPr>
        </p:nvSpPr>
        <p:spPr/>
      </p:sp>
      <p:sp>
        <p:nvSpPr>
          <p:cNvPr id="40963" name="Notes Placeholder 2"/>
          <p:cNvSpPr>
            <a:spLocks noGrp="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 each IPsec implementation, there is a nominal Security Association Database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that defines the parameters associated with each SA. A security association is normally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defined by the following parameters in an SAD entry.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Security Parameter Index: A 32-bit value selected by the receiving end of an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SA to uniquely identify the SA. In an SAD entry for an outbound SA, the SPI</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is used to construct the packet’s AH or ESP header. In an SAD entry for an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inbound SA, the SPI is used to map traffic to the appropriate SA.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Sequence Number Counter: A 32-bit value used to generate the Sequence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Number field in AH or ESP headers, described in Section 20.3 (required for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all implementations).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Sequence Counter Overflow: A flag indicating whether overflow of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Sequence Number Counter should generate an auditable event and prevent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further transmission of packets on this SA (required for all implementations).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Anti-Replay Window: Used to determine whether an inbound AH or ESP</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packet is a replay, described in Section 20.3 (required for all implementations).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AH Information: Authentication algorithm, keys, key lifetimes, and related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parameters being used with AH (required for AH implementations).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ESP Information: Encryption and authentication algorithm, keys, initialization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values, key lifetimes, and related parameters being used with ESP</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(required for ESP implementations).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Lifetime of this Security Association: A time interval or byte count after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which an SA must be replaced with a new SA (and new SPI) or terminated,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plus an indication of which of these actions should occur (required for all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implementations).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IPsec Protocol Mode: Tunnel, transport, or wildcard.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Path MTU: Any observed path maximum transmission unit (maximum size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packet that can be transmitted without fragmentation) and aging variables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(required for all implementations).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key management mechanism that is used to distribute keys is coupled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authentication and privacy mechanisms only by way of the Security Parameters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Index (SPI). Hence, authentication and privacy have been specified independent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any specific key management mechanism.</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IPsec provides the user with considerable flexibility in the way in which IPsec</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services are applied to IP traffic. As we will see later, SAs can be combined in 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number of ways to yield the desired user configuration. Furthermore, IPsec provides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high degree of granularity in discriminating between traffic that is afforded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IPsec protection and traffic that is allowed to bypass IPsec, as in the former case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relating IP traffic to specific SAs.</a:t>
            </a:r>
            <a:endParaRPr lang="en-US" dirty="0" smtClean="0">
              <a:latin typeface="Arial" panose="020B0604020202020204" pitchFamily="34" charset="0"/>
              <a:ea typeface="MS PGothic" pitchFamily="-107" charset="-128"/>
              <a:cs typeface="MS PGothic" pitchFamily="-107" charset="-128"/>
            </a:endParaRPr>
          </a:p>
        </p:txBody>
      </p:sp>
      <p:sp>
        <p:nvSpPr>
          <p:cNvPr id="40964" name="Slide Number Placeholder 3"/>
          <p:cNvSpPr>
            <a:spLocks noGrp="1"/>
          </p:cNvSpPr>
          <p:nvPr>
            <p:ph type="sldNum" sz="quarter" idx="5"/>
          </p:nvPr>
        </p:nvSpPr>
        <p:spPr>
          <a:noFill/>
        </p:spPr>
        <p:txBody>
          <a:bodyPr/>
          <a:lstStyle/>
          <a:p>
            <a:fld id="{B2B64185-7989-1C45-913F-0C80863CDF3E}"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means by which IP traffic is related to specific SAs (or no SA in the case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traffic allowed to bypass IPsec) is the nominal Security Policy Database (SPD). In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its simplest form, an SPD contains entries, each of which defines a subset of IP traffic</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points to an SA for that traffic. In more complex environments, there may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be multiple entries that potentially relate to a single SA or multiple SAs associated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with a single SPD entry. The reader is referred to the relevant IPsec documents for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full discussion.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Each SPD entry is defined by a set of IP and upper-layer protocol field values,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called selectors . In effect, these selectors are used to filter outgoing traffic in order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map it into a particular SA. Outbound processing obeys the following general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sequence for each IP packet.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1.  Compare the values of the appropriate fields in the packet (the selector fields)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against the SPD to find a matching SPD entry, which will point to zero 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more SAs.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2.  Determine the SA if any for this packet and its associated SPI.</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pPr marL="228600" indent="-228600">
              <a:buAutoNum type="arabicPeriod" startAt="3"/>
            </a:pP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pPr marL="228600" indent="-228600">
              <a:buAutoNum type="arabicPeriod" startAt="3"/>
            </a:pPr>
            <a:r>
              <a:rPr lang="en-US" sz="1200" kern="1200" baseline="0" dirty="0" smtClean="0">
                <a:solidFill>
                  <a:schemeClr val="tx1"/>
                </a:solidFill>
                <a:latin typeface="Arial" panose="020B0604020202020204" pitchFamily="34" charset="0"/>
                <a:ea typeface="MS PGothic" pitchFamily="-107" charset="-128"/>
                <a:cs typeface="MS PGothic" pitchFamily="-107" charset="-128"/>
              </a:rPr>
              <a:t>Do the required IPsec processing (i.e., AH or ESP processing).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pPr marL="228600" indent="-228600">
              <a:buAutoNum type="arabicPeriod" startAt="3"/>
            </a:pP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pPr marL="228600" indent="-228600">
              <a:buNone/>
            </a:pP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p:txBody>
      </p:sp>
      <p:sp>
        <p:nvSpPr>
          <p:cNvPr id="4" name="Slide Number Placeholder 3"/>
          <p:cNvSpPr>
            <a:spLocks noGrp="1"/>
          </p:cNvSpPr>
          <p:nvPr>
            <p:ph type="sldNum" sz="quarter" idx="10"/>
          </p:nvPr>
        </p:nvSpPr>
        <p:spPr/>
        <p:txBody>
          <a:bodyPr/>
          <a:lstStyle/>
          <a:p>
            <a:pPr>
              <a:defRPr/>
            </a:pPr>
            <a:fld id="{AB141828-385B-3B4E-8F23-4B551DD05D5D}" type="slidenum">
              <a:rPr lang="en-AU" smtClean="0"/>
            </a:fld>
            <a:endParaRPr lang="en-AU"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The following selectors determine an SPD entry: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Remote IP Address:  This may be a single IP address, an enumerated list 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range of addresses, or a wildcard (mask) address. The latter two are required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support more than one destination system sharing the same SA (e.g., behind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firewall).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Local IP Address:  This may be a single IP address, an enumerated list or range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addresses, or a wildcard (mask) address. The latter two are required to support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more than one source system sharing the same SA (e.g., behind a firewall).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Next Layer Protocol:  The IP protocol header (IPv4, IPv6, or IPv6 Extension)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includes a field (Protocol for IPv4, Next Header for IPv6 or IPv6 Extension)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that designates the protocol operating over IP. This is an individual protocol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number, ANY, or for IPv6 only, OPAQUE. If AH or ESP is used, then this IP</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protocol header immediately precedes the AH or ESP header in the packet.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Name:  A user identifier from the operating system. This is not a field in the IP</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or upper-layer headers but is available if IPsec is running on the same operating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system as the user.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Local and Remote Ports:  These may be individual TCP or UDP port values,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 enumerated list of ports, or a wildcard port.</a:t>
            </a:r>
            <a:endParaRPr lang="en-US" dirty="0"/>
          </a:p>
        </p:txBody>
      </p:sp>
      <p:sp>
        <p:nvSpPr>
          <p:cNvPr id="4" name="Slide Number Placeholder 3"/>
          <p:cNvSpPr>
            <a:spLocks noGrp="1"/>
          </p:cNvSpPr>
          <p:nvPr>
            <p:ph type="sldNum" sz="quarter" idx="10"/>
          </p:nvPr>
        </p:nvSpPr>
        <p:spPr/>
        <p:txBody>
          <a:bodyPr/>
          <a:lstStyle/>
          <a:p>
            <a:pPr>
              <a:defRPr/>
            </a:pPr>
            <a:fld id="{AB141828-385B-3B4E-8F23-4B551DD05D5D}" type="slidenum">
              <a:rPr lang="en-AU" smtClean="0"/>
            </a:fld>
            <a:endParaRPr lang="en-AU"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Table 20.2 provides an example of an SPD on a host system (as opposed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network system such as a firewall or router). This table reflects the following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configuration: A local network configuration consists of two networks.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basic corporate network configuration has the IP network number 1.2.3.0/24.</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local configuration also includes a secure LAN, often known as a DMZ,</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that is identified as 1.2.4.0/24. The DMZ is protected from both the outside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world and the rest of the corporate LAN by firewalls. The host in this example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has the IP address 1.2.3.10, and it is authorized to connect to the server 1.2.4.10</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 the DMZ.</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entries in the SPD should be self-explanatory. For example, UDP port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500 is the designated port for IKE. Any traffic from the local host to a remote host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purposes of an IKE exchange bypasses the IPsec processing.</a:t>
            </a:r>
            <a:endParaRPr lang="en-US" dirty="0"/>
          </a:p>
        </p:txBody>
      </p:sp>
      <p:sp>
        <p:nvSpPr>
          <p:cNvPr id="4" name="Slide Number Placeholder 3"/>
          <p:cNvSpPr>
            <a:spLocks noGrp="1"/>
          </p:cNvSpPr>
          <p:nvPr>
            <p:ph type="sldNum" sz="quarter" idx="10"/>
          </p:nvPr>
        </p:nvSpPr>
        <p:spPr/>
        <p:txBody>
          <a:bodyPr/>
          <a:lstStyle/>
          <a:p>
            <a:pPr>
              <a:defRPr/>
            </a:pPr>
            <a:fld id="{AB141828-385B-3B4E-8F23-4B551DD05D5D}" type="slidenum">
              <a:rPr lang="en-AU" smtClean="0"/>
            </a:fld>
            <a:endParaRPr lang="en-AU"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Figure 20.3 highlights the main elements of IPsec processing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outbound traffic. A block of data from a higher layer, such as TCP, is passed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down to the IP layer and an IP packet is formed, consisting of an IP header and an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IP body. Then the following steps occur: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1.  IPsec searches the SPD for a match to this packet.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2.  If no match is found, then the packet is discarded and an error message 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generated.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3.  If a match is found, further processing is determined by the first matching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entry in the SPD. If the policy for this packet is DISCARD, then the packet 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discarded. If the policy is BYPASS, then there is no further IPsec processing;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packet is forwarded to the network for transmission.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4.  If the policy is PROTECT, then a search is made of the SAD for a matching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entry. If no entry is found, then IKE is invoked to create an SA with the appropriate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keys and an entry is made in the SA.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5.  The matching entry in the SAD determines the processing for this packet.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Either encryption, authentication, or both can be performed, and either transport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or tunnel mode can be used. The packet is then forwarded to the network</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transmission.</a:t>
            </a:r>
            <a:endParaRPr lang="en-US" dirty="0"/>
          </a:p>
        </p:txBody>
      </p:sp>
      <p:sp>
        <p:nvSpPr>
          <p:cNvPr id="4" name="Slide Number Placeholder 3"/>
          <p:cNvSpPr>
            <a:spLocks noGrp="1"/>
          </p:cNvSpPr>
          <p:nvPr>
            <p:ph type="sldNum" sz="quarter" idx="10"/>
          </p:nvPr>
        </p:nvSpPr>
        <p:spPr/>
        <p:txBody>
          <a:bodyPr/>
          <a:lstStyle/>
          <a:p>
            <a:pPr>
              <a:defRPr/>
            </a:pPr>
            <a:fld id="{AB141828-385B-3B4E-8F23-4B551DD05D5D}" type="slidenum">
              <a:rPr lang="en-AU" smtClean="0"/>
            </a:fld>
            <a:endParaRPr lang="en-AU"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Figure 20.4 highlights the main elements of IPsec processing for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inbound traffic. An incoming IP packet triggers the IPsec processing.</a:t>
            </a:r>
            <a:endParaRPr lang="en-US" dirty="0"/>
          </a:p>
        </p:txBody>
      </p:sp>
      <p:sp>
        <p:nvSpPr>
          <p:cNvPr id="4" name="Slide Number Placeholder 3"/>
          <p:cNvSpPr>
            <a:spLocks noGrp="1"/>
          </p:cNvSpPr>
          <p:nvPr>
            <p:ph type="sldNum" sz="quarter" idx="10"/>
          </p:nvPr>
        </p:nvSpPr>
        <p:spPr/>
        <p:txBody>
          <a:bodyPr/>
          <a:lstStyle/>
          <a:p>
            <a:pPr>
              <a:defRPr/>
            </a:pPr>
            <a:fld id="{AB141828-385B-3B4E-8F23-4B551DD05D5D}" type="slidenum">
              <a:rPr lang="en-AU" smtClean="0"/>
            </a:fld>
            <a:endParaRPr lang="en-AU"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Figure 20.5a shows the top-level format of an ESP packet. It contains the following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fields.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Security Parameters Index (32 bits):  Identifies a security association.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Sequence Number (32 bits):  A monotonically increasing counter value; this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provides an anti-replay function, as discussed for AH.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Payload Data (variable):  This is a transport-level segment (transport mode)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or IP packet (tunnel mode) that is protected by encryption.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Padding (0–255 bytes):  The purpose of this field is discussed later.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Pad Length (8 bits):  Indicates the number of pad bytes immediately preceding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this field.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Next Header (8 bits):  Identifies the type of data contained in the payload data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field by identifying the first header in that payload (e.g., an extension header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 IPv6, or an upper-layer protocol such as TCP).</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Integrity Check Value (variable):  A variable-length field (must be an integral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number of 32-bit words) that contains the Integrity Check Value computed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over the ESP packet minus the Authentication Data field.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When any combined mode algorithm is employed, the algorithm itself is expected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return both decrypted plaintext and a pass/fail indication for the integrity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check. For combined mode algorithms, the ICV that would normally appear at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end of the ESP packet (when integrity is selected) may be omitted. When the ICV</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is omitted and integrity is selected, it is the responsibility of the combined mode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algorithm to encode within the Payload Data an ICV-equivalent means of verifying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integrity of the packet.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Two additional fields may be present in the payload (Figure 20.5b). An initialization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value (IV) , or nonce, is present if this is required by the encryption 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authenticated encryption algorithm used for ESP. If tunnel mode is being used, then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IPsec implementation may add traffic flow confidentiality (TFC)  padding after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Payload Data and before the Padding field, as explained subsequently.</a:t>
            </a:r>
            <a:endParaRPr lang="en-US" dirty="0"/>
          </a:p>
        </p:txBody>
      </p:sp>
      <p:sp>
        <p:nvSpPr>
          <p:cNvPr id="4" name="Slide Number Placeholder 3"/>
          <p:cNvSpPr>
            <a:spLocks noGrp="1"/>
          </p:cNvSpPr>
          <p:nvPr>
            <p:ph type="sldNum" sz="quarter" idx="10"/>
          </p:nvPr>
        </p:nvSpPr>
        <p:spPr/>
        <p:txBody>
          <a:bodyPr/>
          <a:lstStyle/>
          <a:p>
            <a:pPr>
              <a:defRPr/>
            </a:pPr>
            <a:fld id="{AB141828-385B-3B4E-8F23-4B551DD05D5D}" type="slidenum">
              <a:rPr lang="en-AU" smtClean="0"/>
            </a:fld>
            <a:endParaRPr lang="en-A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B536F994-BDA4-9A43-922D-5B37C88C44C5}" type="slidenum">
              <a:rPr lang="en-AU">
                <a:latin typeface="Arial" panose="020B0604020202020204" pitchFamily="34" charset="0"/>
              </a:rPr>
            </a:fld>
            <a:endParaRPr lang="en-AU" dirty="0">
              <a:latin typeface="Arial" panose="020B0604020202020204" pitchFamily="34" charset="0"/>
            </a:endParaRPr>
          </a:p>
        </p:txBody>
      </p:sp>
      <p:sp>
        <p:nvSpPr>
          <p:cNvPr id="20483" name="Rectangle 1026"/>
          <p:cNvSpPr>
            <a:spLocks noGrp="1" noRot="1" noChangeAspect="1" noChangeArrowheads="1" noTextEdit="1"/>
          </p:cNvSpPr>
          <p:nvPr>
            <p:ph type="sldImg"/>
          </p:nvPr>
        </p:nvSpPr>
        <p:spPr/>
      </p:sp>
      <p:sp>
        <p:nvSpPr>
          <p:cNvPr id="20484" name="Rectangle 1027"/>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In 1994, the Internet Architecture Board (IAB) issued a report titled “Security in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Internet Architecture” (RFC 1636). The report identified key areas for security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mechanisms. Among these were the need to secure the network infrastructure from</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unauthorized monitoring and control of network traffic and the need to secure end-user-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to-end-user traffic using authentication and encryption mechanisms.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provide security, the IAB included authentication and encryption as necessary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security features in the next-generation IP, which has been issued as IPv6.</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Fortunately, these security capabilities were designed to be usable both with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current IPv4 and the future IPv6. This means that vendors can begin offering these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features now, and many vendors now do have some IPsec capability in their products.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IPsec specification now exists as a set of Internet standards.</a:t>
            </a:r>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p:cNvSpPr>
          <p:nvPr>
            <p:ph type="sldImg"/>
          </p:nvPr>
        </p:nvSpPr>
        <p:spPr/>
      </p:sp>
      <p:sp>
        <p:nvSpPr>
          <p:cNvPr id="47107" name="Notes Placeholder 2"/>
          <p:cNvSpPr>
            <a:spLocks noGrp="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The Payload Data, Padding, Pad Length, and Next Header fields are encrypted by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ESP service. If the algorithm used to encrypt the payload requires cryptographic</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synchronization data, such as an initialization vector (IV), then these data may be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carried explicitly at the beginning of the Payload Data field. If included, an IV 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usually not encrypted, although it is often referred to as being part of the ciphertext.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The ICV field is optional. It is present only if the integrity service is selected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is provided by either a separate integrity algorithm or a combined mode algorithm</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that uses an ICV. The ICV is computed after the encryption is performed.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This order of processing facilitates rapid detection and rejection of replayed 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bogus packets by the receiver prior to decrypting the packet, hence potentially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reducing the impact of denial of service (DoS) attacks. It also allows for the possibility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parallel processing of packets at the receiver that is decryption can take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place in parallel with integrity checking. Note that because the ICV is not protected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by encryption, a keyed integrity algorithm must be employed to compute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ICV.</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The Padding field serves several purposes: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If an encryption algorithm requires the plaintext to be a multiple of some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number of bytes (e.g., the multiple of a single block for a block cipher),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Padding field is used to expand the plaintext (consisting of the Payload Data,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Padding, Pad Length, and Next Header fields) to the required length.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The ESP format requires that the Pad Length and Next Header fields be right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aligned within a 32-bit word. Equivalently, the ciphertext must be an integer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multiple of 32 bits. The Padding field is used to assure this alignment.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Additional padding may be added to provide partial traffic-flow confidentiality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by concealing the actual length of the payload.</a:t>
            </a:r>
            <a:endParaRPr lang="en-US" dirty="0" smtClean="0">
              <a:latin typeface="Arial" panose="020B0604020202020204" pitchFamily="34" charset="0"/>
              <a:ea typeface="MS PGothic" pitchFamily="-107" charset="-128"/>
              <a:cs typeface="MS PGothic" pitchFamily="-107" charset="-128"/>
            </a:endParaRPr>
          </a:p>
        </p:txBody>
      </p:sp>
      <p:sp>
        <p:nvSpPr>
          <p:cNvPr id="47108" name="Slide Number Placeholder 3"/>
          <p:cNvSpPr>
            <a:spLocks noGrp="1"/>
          </p:cNvSpPr>
          <p:nvPr>
            <p:ph type="sldNum" sz="quarter" idx="5"/>
          </p:nvPr>
        </p:nvSpPr>
        <p:spPr>
          <a:noFill/>
        </p:spPr>
        <p:txBody>
          <a:bodyPr/>
          <a:lstStyle/>
          <a:p>
            <a:fld id="{9CF7561E-C14A-B448-B1BF-B9CD1DE8BED5}"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p:cNvSpPr>
          <p:nvPr>
            <p:ph type="sldImg"/>
          </p:nvPr>
        </p:nvSpPr>
        <p:spPr/>
      </p:sp>
      <p:sp>
        <p:nvSpPr>
          <p:cNvPr id="49155" name="Notes Placeholder 2"/>
          <p:cNvSpPr>
            <a:spLocks noGrp="1"/>
          </p:cNvSpPr>
          <p:nvPr>
            <p:ph type="body" idx="1"/>
          </p:nvPr>
        </p:nvSpPr>
        <p:spPr>
          <a:noFill/>
        </p:spPr>
        <p:txBody>
          <a:bodyPr/>
          <a:lstStyle/>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 A replay attack  is one in which an attacker obtains a copy of an authenticated</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packet and later transmits it to the intended destination. The receipt of duplicate,</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authenticated IP packets may disrupt service in some way or may have some other</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undesired consequence. The Sequence Number field is designed to thwart such attacks.</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 First, we discuss sequence number generation by the sender, and then we</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look at how it is processed by the recipient.</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 When a new SA is established, the sender  initializes a sequence number</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counter to 0. Each time that a packet is sent on this SA, the sender increments the</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counter and places the value in the Sequence Number field. Thus, the first value</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to be used is 1. If anti-replay is enabled (the default), the sender must not allow</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the sequence number to cycle past 2</a:t>
            </a:r>
            <a:r>
              <a:rPr lang="en-US" sz="1200" b="0" kern="1200" baseline="30000" dirty="0" smtClean="0">
                <a:solidFill>
                  <a:schemeClr val="tx1"/>
                </a:solidFill>
                <a:latin typeface="Arial" panose="020B0604020202020204" pitchFamily="34" charset="0"/>
                <a:ea typeface="MS PGothic" pitchFamily="-107" charset="-128"/>
                <a:cs typeface="MS PGothic" pitchFamily="-107" charset="-128"/>
              </a:rPr>
              <a:t>32</a:t>
            </a:r>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 -  1 back to zero. Otherwise, there would</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be multiple valid packets with the same sequence number. If the limit of 2</a:t>
            </a:r>
            <a:r>
              <a:rPr lang="en-US" sz="1200" b="0" kern="1200" baseline="30000" dirty="0" smtClean="0">
                <a:solidFill>
                  <a:schemeClr val="tx1"/>
                </a:solidFill>
                <a:latin typeface="Arial" panose="020B0604020202020204" pitchFamily="34" charset="0"/>
                <a:ea typeface="MS PGothic" pitchFamily="-107" charset="-128"/>
                <a:cs typeface="MS PGothic" pitchFamily="-107" charset="-128"/>
              </a:rPr>
              <a:t>32</a:t>
            </a:r>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 -  1</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is reached, the sender should terminate this SA and negotiate a new SA with a</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new key.</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Because IP is a connectionless, unreliable service, the protocol does not</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guarantee that packets will be delivered in order and does not guarantee that all</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packets will be delivered. Therefore, the IPsec authentication document dictates</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that the receiver  should implement a window of size W , with a default of W =  64.</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The right edge of the window represents the highest sequence number, N , so far</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received for a valid packet. For any packet with a sequence number in the range from</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N - W +  1 to N  that has been correctly received (i.e., properly authenticated), the</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corresponding slot in the window is marked (Figure 20.6). Inbound processing proceeds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as follows when a packet is received: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1.  If the received packet falls within the window and is new, the MAC is checked.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If the packet is authenticated, the corresponding slot in the window is marked.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2.  If the received packet is to the right of the window and is new, the MAC 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checked. If the packet is authenticated, the window is advanced so that this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sequence number is the right edge of the window, and the corresponding slot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 the window is marked.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3.  If the received packet is to the left of the window or if authentication fails,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packet is discarded; this is an auditable event.</a:t>
            </a:r>
            <a:endParaRPr lang="en-US" dirty="0" smtClean="0">
              <a:latin typeface="Arial" panose="020B0604020202020204" pitchFamily="34" charset="0"/>
              <a:ea typeface="MS PGothic" pitchFamily="-107" charset="-128"/>
              <a:cs typeface="MS PGothic" pitchFamily="-107" charset="-128"/>
            </a:endParaRPr>
          </a:p>
        </p:txBody>
      </p:sp>
      <p:sp>
        <p:nvSpPr>
          <p:cNvPr id="49156" name="Slide Number Placeholder 3"/>
          <p:cNvSpPr>
            <a:spLocks noGrp="1"/>
          </p:cNvSpPr>
          <p:nvPr>
            <p:ph type="sldNum" sz="quarter" idx="5"/>
          </p:nvPr>
        </p:nvSpPr>
        <p:spPr>
          <a:noFill/>
        </p:spPr>
        <p:txBody>
          <a:bodyPr/>
          <a:lstStyle/>
          <a:p>
            <a:fld id="{6F1B9AD8-8B8D-7249-B811-EB0907319711}"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Figure 20.7 shows two ways in which the IPsec ESP service can be used. In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upper part of the figure, encryption (and optionally authentication) is provided directly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between two hosts. Figure 20.7b shows how tunnel mode operation can be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used to set up a virtual private network . In this example, an organization has four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private networks interconnected across the Internet. Hosts on the internal networks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 the Internet for transport of data but do not interact with other Internet-based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hosts. By terminating the tunnels at the security gateway to each internal network,</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configuration allows the hosts to avoid implementing the security capability.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former technique is supported by a transport mode SA, while the latter technique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uses a tunnel mode SA.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 this section, we look at the scope of ESP for the two modes. The considerations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are somewhat different for IPv4 and IPv6. We use the packet formats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Figure 20.8a as a starting point.</a:t>
            </a:r>
            <a:endParaRPr lang="en-US" dirty="0"/>
          </a:p>
        </p:txBody>
      </p:sp>
      <p:sp>
        <p:nvSpPr>
          <p:cNvPr id="4" name="Slide Number Placeholder 3"/>
          <p:cNvSpPr>
            <a:spLocks noGrp="1"/>
          </p:cNvSpPr>
          <p:nvPr>
            <p:ph type="sldNum" sz="quarter" idx="10"/>
          </p:nvPr>
        </p:nvSpPr>
        <p:spPr/>
        <p:txBody>
          <a:bodyPr/>
          <a:lstStyle/>
          <a:p>
            <a:pPr>
              <a:defRPr/>
            </a:pPr>
            <a:fld id="{AB141828-385B-3B4E-8F23-4B551DD05D5D}" type="slidenum">
              <a:rPr lang="en-AU" smtClean="0"/>
            </a:fld>
            <a:endParaRPr lang="en-AU"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Transport mode ESP is used to encrypt and optionally authenticate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data carried by IP (e.g., a TCP segment), as shown in Figure 20.8b.</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this mode using IPv4, the ESP header is inserted into the IP packet immediately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prior to the transport-layer header (e.g., TCP, UDP, ICMP), and an ESP</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trailer (Padding, Pad Length, and Next Header fields) is placed after the IP packet.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If authentication is selected, the ESP Authentication Data field is added after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ESP trailer. The entire transport-level segment plus the ESP trailer are encrypted.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Authentication covers all of the ciphertext plus the ESP header.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 the context of IPv6, ESP is viewed as an end-to-end payload; that is, it 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not examined or processed by intermediate routers. Therefore, the ESP header appears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after the IPv6 base header and the hop-by-hop, routing, and fragment extension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headers. The destination options extension header could appear before or after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ESP header, depending on the semantics desired. For IPv6, encryption covers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entire transport-level segment plus the ESP trailer plus the destination options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extension header if it occurs after the ESP header. Again, authentication covers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ciphertext plus the ESP header.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Transport mode operation may be summarized as follows.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1.  At the source, the block of data consisting of the ESP trailer plus the entire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transport-layer segment is encrypted and the plaintext of this block is replaced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with its ciphertext to form the IP packet for transmission. Authentication 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added if this option is selected.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2. The packet is then routed to the destination. Each intermediate router needs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examine and process the IP header plus any plaintext IP extension headers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but does not need to examine the ciphertext.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3. The destination node examines and processes the IP header plus any plaintext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IP extension headers. Then, on the basis of the SPI in the ESP header,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destination node decrypts the remainder of the packet to recover the plaintext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transport-layer segment.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Transport mode operation provides confidentiality for any application that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uses it, thus avoiding the need to implement confidentiality in every individual application.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One drawback to this mode is that it is possible to do traffic analysis 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transmitted packets.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Tunnel mode ESP is used to encrypt an entire IP packet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(Figure 20.8c). For this mode, the ESP header is prefixed to the packet and then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packet plus the ESP trailer is encrypted. This method can be used to counter traffic</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analysis.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Because the IP header contains the destination address and possibly source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routing directives and hop-by-hop option information, it is not possible simply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transmit the encrypted IP packet prefixed by the ESP header. Intermediate routers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would be unable to process such a packet. Therefore, it is necessary to encapsulate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entire block (ESP header plus ciphertext plus Authentication Data, if present)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with a new IP header that will contain sufficient information for routing but not for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traffic analysis.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Whereas the transport mode is suitable for protecting connections between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hosts that support the ESP feature, the tunnel mode is useful in a configuration that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includes a firewall or other sort of security gateway that protects a trusted network</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from external networks. In this latter case, encryption occurs only between an external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host and the security gateway or between two security gateways. This relieves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hosts on the internal network of the processing burden of encryption and simplifies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key distribution task by reducing the number of needed keys. Further, it thwarts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traffic analysis based on ultimate destination.</a:t>
            </a:r>
            <a:endParaRPr lang="en-US" dirty="0"/>
          </a:p>
        </p:txBody>
      </p:sp>
      <p:sp>
        <p:nvSpPr>
          <p:cNvPr id="4" name="Slide Number Placeholder 3"/>
          <p:cNvSpPr>
            <a:spLocks noGrp="1"/>
          </p:cNvSpPr>
          <p:nvPr>
            <p:ph type="sldNum" sz="quarter" idx="10"/>
          </p:nvPr>
        </p:nvSpPr>
        <p:spPr/>
        <p:txBody>
          <a:bodyPr/>
          <a:lstStyle/>
          <a:p>
            <a:pPr>
              <a:defRPr/>
            </a:pPr>
            <a:fld id="{AB141828-385B-3B4E-8F23-4B551DD05D5D}" type="slidenum">
              <a:rPr lang="en-AU" smtClean="0"/>
            </a:fld>
            <a:endParaRPr lang="en-AU"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Figure 20.9 shows the protocol architecture for the two modes.</a:t>
            </a:r>
            <a:endParaRPr lang="en-US" dirty="0"/>
          </a:p>
        </p:txBody>
      </p:sp>
      <p:sp>
        <p:nvSpPr>
          <p:cNvPr id="4" name="Slide Number Placeholder 3"/>
          <p:cNvSpPr>
            <a:spLocks noGrp="1"/>
          </p:cNvSpPr>
          <p:nvPr>
            <p:ph type="sldNum" sz="quarter" idx="10"/>
          </p:nvPr>
        </p:nvSpPr>
        <p:spPr/>
        <p:txBody>
          <a:bodyPr/>
          <a:lstStyle/>
          <a:p>
            <a:pPr>
              <a:defRPr/>
            </a:pPr>
            <a:fld id="{AB141828-385B-3B4E-8F23-4B551DD05D5D}" type="slidenum">
              <a:rPr lang="en-AU" smtClean="0"/>
            </a:fld>
            <a:endParaRPr lang="en-AU"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01684E92-C6B9-1940-8237-A67E0725601E}" type="slidenum">
              <a:rPr lang="en-AU">
                <a:latin typeface="Arial" panose="020B0604020202020204" pitchFamily="34" charset="0"/>
              </a:rPr>
            </a:fld>
            <a:endParaRPr lang="en-AU" dirty="0">
              <a:latin typeface="Arial" panose="020B0604020202020204" pitchFamily="34" charset="0"/>
            </a:endParaRPr>
          </a:p>
        </p:txBody>
      </p:sp>
      <p:sp>
        <p:nvSpPr>
          <p:cNvPr id="51203" name="Rectangle 2"/>
          <p:cNvSpPr>
            <a:spLocks noGrp="1" noRot="1" noChangeAspect="1" noChangeArrowheads="1" noTextEdit="1"/>
          </p:cNvSpPr>
          <p:nvPr>
            <p:ph type="sldImg"/>
          </p:nvPr>
        </p:nvSpPr>
        <p:spPr/>
      </p:sp>
      <p:sp>
        <p:nvSpPr>
          <p:cNvPr id="51204"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An individual SA can implement either the AH or ESP protocol but not both.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Sometimes a particular traffic flow will call for the services provided by both AH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ESP. Further, a particular traffic flow may require IPsec services between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hosts and, for that same flow, separate services between security gateways, such as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firewalls. In all of these cases, multiple SAs must be employed for the same traffic</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flow to achieve the desired IPsec services. The term security association bundle  refers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a sequence of SAs through which traffic must be processed to provide a desired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set of IPsec services. The SAs in a bundle may terminate at different endpoints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or at the same endpoints.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Security associations may be combined into bundles in two ways: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Transport adjacency:  Refers to applying more than one security protocol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same IP packet without invoking tunneling. This approach to combining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AH and ESP allows for only one level of combination; further nesting yields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no added benefit since the processing is performed at one IPsec instance: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(ultimate) destination.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Iterated tunneling:  Refers to the application of multiple layers of security protocols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effected through IP tunneling. This approach allows for multiple levels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nesting, since each tunnel can originate or terminate at a different IPsec site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along the path.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two approaches can be combined, for example, by having a transport SA between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hosts travel part of the way through a tunnel SA between security gateways.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One interesting issue that arises when considering SA bundles is the order in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which authentication and encryption may be applied between a given pair of endpoints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the ways of doing so.</a:t>
            </a:r>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Encryption and authentication can be combined in order to transmit an IP packet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that has both confidentiality and authentication between hosts. We look at several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approaches.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This approach is illustrated in Figure 20.8.</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 this approach, the user first applies ESP to the data to be protected and then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appends the authentication data field. There are actually two subcases: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Transport mode ESP:  Authentication and encryption apply to the IP payload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delivered to the host, but the IP header is not protected.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Tunnel mode ESP:  Authentication applies to the entire IP packet delivered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the outer IP destination address (e.g., a firewall), and authentication is performed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at that destination. The entire inner IP packet is protected by the privacy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mechanism for delivery to the inner IP destination.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both cases, authentication applies to the ciphertext rather than the plaintext.</a:t>
            </a:r>
            <a:endParaRPr lang="en-US" dirty="0"/>
          </a:p>
        </p:txBody>
      </p:sp>
      <p:sp>
        <p:nvSpPr>
          <p:cNvPr id="4" name="Slide Number Placeholder 3"/>
          <p:cNvSpPr>
            <a:spLocks noGrp="1"/>
          </p:cNvSpPr>
          <p:nvPr>
            <p:ph type="sldNum" sz="quarter" idx="10"/>
          </p:nvPr>
        </p:nvSpPr>
        <p:spPr/>
        <p:txBody>
          <a:bodyPr/>
          <a:lstStyle/>
          <a:p>
            <a:pPr>
              <a:defRPr/>
            </a:pPr>
            <a:fld id="{AB141828-385B-3B4E-8F23-4B551DD05D5D}" type="slidenum">
              <a:rPr lang="en-AU" smtClean="0"/>
            </a:fld>
            <a:endParaRPr lang="en-AU"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Another way to apply authentication after encryption is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 two bundled transport SAs, with the inner being an ESP SA and the outer being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 AH SA. In this case, ESP is used without its authentication option. Because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inner SA is a transport SA, encryption is applied to the IP payload. The resulting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packet consists of an IP header (and possibly IPv6 header extensions) followed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by an ESP. AH is then applied in transport mode, so that authentication covers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the ESP plus the original IP header (and extensions) except for mutable fields.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advantage of this approach over simply using a single ESP SA with the ESP</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authentication option is that the authentication covers more fields, including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source and destination IP addresses. The disadvantage is the overhead of two SAs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versus one SA.</a:t>
            </a:r>
            <a:endParaRPr lang="en-US" dirty="0"/>
          </a:p>
        </p:txBody>
      </p:sp>
      <p:sp>
        <p:nvSpPr>
          <p:cNvPr id="4" name="Slide Number Placeholder 3"/>
          <p:cNvSpPr>
            <a:spLocks noGrp="1"/>
          </p:cNvSpPr>
          <p:nvPr>
            <p:ph type="sldNum" sz="quarter" idx="10"/>
          </p:nvPr>
        </p:nvSpPr>
        <p:spPr/>
        <p:txBody>
          <a:bodyPr/>
          <a:lstStyle/>
          <a:p>
            <a:pPr>
              <a:defRPr/>
            </a:pPr>
            <a:fld id="{AB141828-385B-3B4E-8F23-4B551DD05D5D}" type="slidenum">
              <a:rPr lang="en-AU" smtClean="0"/>
            </a:fld>
            <a:endParaRPr lang="en-AU"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The use of authentication prior to encryption might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be preferable for several reasons. First, because the authentication data are protected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by encryption, it is impossible for anyone to intercept the message and alter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authentication data without detection. Second, it may be desirable to store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authentication information with the message at the destination for later reference.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It is more convenient to do this if the authentication information applies to the unencrypted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message; otherwise the message would have to be reencrypted to verify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authentication information.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One approach to applying authentication before encryption between two hosts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is to use a bundle consisting of an inner AH transport SA and an outer ESP tunnel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SA. In this case, authentication is applied to the IP payload plus the IP header (and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extensions) except for mutable fields. The resulting IP packet is then processed in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tunnel mode by ESP; the result is that the entire, authenticated inner packet is encrypted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a new outer IP header (and extensions) is added.</a:t>
            </a:r>
            <a:endParaRPr lang="en-US" dirty="0"/>
          </a:p>
        </p:txBody>
      </p:sp>
      <p:sp>
        <p:nvSpPr>
          <p:cNvPr id="4" name="Slide Number Placeholder 3"/>
          <p:cNvSpPr>
            <a:spLocks noGrp="1"/>
          </p:cNvSpPr>
          <p:nvPr>
            <p:ph type="sldNum" sz="quarter" idx="10"/>
          </p:nvPr>
        </p:nvSpPr>
        <p:spPr/>
        <p:txBody>
          <a:bodyPr/>
          <a:lstStyle/>
          <a:p>
            <a:pPr>
              <a:defRPr/>
            </a:pPr>
            <a:fld id="{AB141828-385B-3B4E-8F23-4B551DD05D5D}" type="slidenum">
              <a:rPr lang="en-AU" smtClean="0"/>
            </a:fld>
            <a:endParaRPr lang="en-AU"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The IPsec Architecture document lists four examples of combinations of SAs that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must be supported by compliant IPsec hosts (e.g., workstation, server) or security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gateways (e.g., firewall, router). These are illustrated in Figure 20.10. The lower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part of each case in the figure represents the physical connectivity of the elements;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upper part represents logical connectivity via one or more nested SAs. Each SA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can be either AH or ESP. For host-to-host SAs, the mode may be either transport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or tunnel; otherwise it must be tunnel mode.</a:t>
            </a:r>
            <a:endParaRPr lang="en-US" dirty="0"/>
          </a:p>
        </p:txBody>
      </p:sp>
      <p:sp>
        <p:nvSpPr>
          <p:cNvPr id="4" name="Slide Number Placeholder 3"/>
          <p:cNvSpPr>
            <a:spLocks noGrp="1"/>
          </p:cNvSpPr>
          <p:nvPr>
            <p:ph type="sldNum" sz="quarter" idx="10"/>
          </p:nvPr>
        </p:nvSpPr>
        <p:spPr/>
        <p:txBody>
          <a:bodyPr/>
          <a:lstStyle/>
          <a:p>
            <a:pPr>
              <a:defRPr/>
            </a:pPr>
            <a:fld id="{AB141828-385B-3B4E-8F23-4B551DD05D5D}" type="slidenum">
              <a:rPr lang="en-AU" smtClean="0"/>
            </a:fld>
            <a:endParaRPr lang="en-AU"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684EFCF0-2C8F-B84B-82D8-D2864A230B68}" type="slidenum">
              <a:rPr lang="en-AU">
                <a:latin typeface="Arial" panose="020B0604020202020204" pitchFamily="34" charset="0"/>
              </a:rPr>
            </a:fld>
            <a:endParaRPr lang="en-AU" dirty="0">
              <a:latin typeface="Arial" panose="020B0604020202020204" pitchFamily="34" charset="0"/>
            </a:endParaRPr>
          </a:p>
        </p:txBody>
      </p:sp>
      <p:sp>
        <p:nvSpPr>
          <p:cNvPr id="22531" name="Rectangle 2"/>
          <p:cNvSpPr>
            <a:spLocks noGrp="1" noRot="1" noChangeAspect="1" noChangeArrowheads="1" noTextEdit="1"/>
          </p:cNvSpPr>
          <p:nvPr>
            <p:ph type="sldImg"/>
          </p:nvPr>
        </p:nvSpPr>
        <p:spPr/>
      </p:sp>
      <p:sp>
        <p:nvSpPr>
          <p:cNvPr id="22532"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IPsec provides the capability to secure communications across a LAN, across private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public WANs, and across the Internet. Examples of its use include: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Secure branch office connectivity over the Internet:  A company can build 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secure virtual private network over the Internet or over a public WAN. This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enables a business to rely heavily on the Internet and reduce its need for private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networks, saving costs and network management overhead.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Secure remote access over the Internet:  An end user whose system is equipped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with IP security protocols can make a local call to an Internet Service Provider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(ISP) and gain secure access to a company network. This reduces the cost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toll charges for traveling employees and telecommuters.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Establishing extranet and intranet connectivity with partners:  IPsec can be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used to secure communication with other organizations, ensuring authentication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confidentiality and providing a key exchange mechanism.</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Enhancing electronic commerce security:  Even though some Web and electronic</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commerce applications have built-in security protocols, the use of IPsec</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enhances that security. IPsec guarantees that all traffic designated by the network</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administrator is both encrypted and authenticated, adding an additional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layer of security to whatever is provided at the application layer.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principal feature of IPsec that enables it to support these varied applications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is that it can encrypt and/or authenticate all  traffic at the IP level. Thus, all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distributed applications (including remote logon, client/server, e-mail, file transfer,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Web access, and so on) can be secured.</a:t>
            </a:r>
            <a:endParaRPr lang="en-US" dirty="0" smtClean="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2AD24A07-52BE-3743-AD77-53705475FDFE}" type="slidenum">
              <a:rPr lang="en-AU">
                <a:latin typeface="Arial" panose="020B0604020202020204" pitchFamily="34" charset="0"/>
              </a:rPr>
            </a:fld>
            <a:endParaRPr lang="en-AU" dirty="0">
              <a:latin typeface="Arial" panose="020B0604020202020204" pitchFamily="34" charset="0"/>
            </a:endParaRPr>
          </a:p>
        </p:txBody>
      </p:sp>
      <p:sp>
        <p:nvSpPr>
          <p:cNvPr id="55299" name="Rectangle 1026"/>
          <p:cNvSpPr>
            <a:spLocks noGrp="1" noRot="1" noChangeAspect="1" noChangeArrowheads="1" noTextEdit="1"/>
          </p:cNvSpPr>
          <p:nvPr>
            <p:ph type="sldImg"/>
          </p:nvPr>
        </p:nvSpPr>
        <p:spPr/>
      </p:sp>
      <p:sp>
        <p:nvSpPr>
          <p:cNvPr id="55300" name="Rectangle 1027"/>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The key management portion of IPsec involves the determination and distribution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secret keys. A typical requirement is four keys for communication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between two applications: transmit and receive pairs for both integrity and confidentiality.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IPsec Architecture document mandates support for two types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key management: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Manual:  A system administrator manually configures each system with its own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keys and with the keys of other communicating systems. This is practical for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small, relatively static environments.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Automated:  An automated system enables the on-demand creation of keys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SAs and facilitates the use of keys in a large distributed system with an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evolving configuration.</a:t>
            </a:r>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B23331FA-5090-7B4F-A6F1-DAD0D56B7CD5}" type="slidenum">
              <a:rPr lang="en-AU">
                <a:latin typeface="Arial" panose="020B0604020202020204" pitchFamily="34" charset="0"/>
              </a:rPr>
            </a:fld>
            <a:endParaRPr lang="en-AU" dirty="0">
              <a:latin typeface="Arial" panose="020B0604020202020204" pitchFamily="34" charset="0"/>
            </a:endParaRPr>
          </a:p>
        </p:txBody>
      </p:sp>
      <p:sp>
        <p:nvSpPr>
          <p:cNvPr id="57347" name="Rectangle 2"/>
          <p:cNvSpPr>
            <a:spLocks noGrp="1" noRot="1" noChangeAspect="1" noChangeArrowheads="1" noTextEdit="1"/>
          </p:cNvSpPr>
          <p:nvPr>
            <p:ph type="sldImg"/>
          </p:nvPr>
        </p:nvSpPr>
        <p:spPr/>
      </p:sp>
      <p:sp>
        <p:nvSpPr>
          <p:cNvPr id="57348"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default automated key management protocol for IPsec is referred to as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ISAKMP/Oakley and consists of the following elements: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Oakley Key Determination Protocol:  Oakley is a key exchange protocol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based on the Diffie-Hellman algorithm but providing added security. Oakley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is generic in that it does not dictate specific formats.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Internet Security Association and Key Management Protocol (ISAKMP):</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ISAKMP provides a framework for Internet key management and provides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specific protocol support, including formats, for negotiation of security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attributes.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ISAKMP by itself does not dictate a specific key exchange algorithm; rather,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ISAKMP consists of a set of message types that enable the use of a variety of key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exchange algorithms. Oakley is the specific key exchange algorithm mandated for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 with the initial version of ISAKMP.</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 IKEv2, the terms Oakley and ISAKMP are no longer used, and there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are significant differences from the use of Oakley and ISAKMP in IKEv1.</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Nevertheless, the basic functionality is the same.</a:t>
            </a:r>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IKE key determination algorithm 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characterized by five important features: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1.  It employs a mechanism known as cookies to thwart clogging attacks.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2.  It enables the two parties to negotiate a group ; this, in essence, specifies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global parameters of the Diffie-Hellman key exchange.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3.  It uses nonces to ensure against replay attacks.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4.  It enables the exchange of Diffie-Hellman public key values.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5.  It authenticates the Diffie-Hellman exchange to thwart man-in-the-middle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attacks.</a:t>
            </a:r>
            <a:endParaRPr lang="en-US" dirty="0"/>
          </a:p>
        </p:txBody>
      </p:sp>
      <p:sp>
        <p:nvSpPr>
          <p:cNvPr id="4" name="Slide Number Placeholder 3"/>
          <p:cNvSpPr>
            <a:spLocks noGrp="1"/>
          </p:cNvSpPr>
          <p:nvPr>
            <p:ph type="sldNum" sz="quarter" idx="10"/>
          </p:nvPr>
        </p:nvSpPr>
        <p:spPr/>
        <p:txBody>
          <a:bodyPr/>
          <a:lstStyle/>
          <a:p>
            <a:pPr>
              <a:defRPr/>
            </a:pPr>
            <a:fld id="{AB141828-385B-3B4E-8F23-4B551DD05D5D}" type="slidenum">
              <a:rPr lang="en-AU" smtClean="0"/>
            </a:fld>
            <a:endParaRPr lang="en-AU"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p:cNvSpPr>
          <p:nvPr>
            <p:ph type="sldImg"/>
          </p:nvPr>
        </p:nvSpPr>
        <p:spPr/>
      </p:sp>
      <p:sp>
        <p:nvSpPr>
          <p:cNvPr id="61443" name="Notes Placeholder 2"/>
          <p:cNvSpPr>
            <a:spLocks noGrp="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The IKEv2 protocol involves the exchange of messages in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pairs. The first two pairs of exchanges are referred to as the initial exchanges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(Figure 20.11a). In the first exchange, the two peers exchange information concerning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cryptographic algorithms and other security parameters they are willing to use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along with nonces and Diffie-Hellman (DH) values. The result of this exchange is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set up a special SA called the IKE SA (see Figure 20.2). This SA defines parameters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a secure channel between the peers over which subsequent message exchanges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take place. Thus, all subsequent IKE message exchanges are protected by encryption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message authentication. In the second exchange, the two parties authenticate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one another and set up a first IPsec SA to be placed in the SADB and used for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protecting ordinary (i.e. non-IKE) communications between the peers. Thus, four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messages are needed to establish the first SA for general use.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CREATE_CHILD_SA exchange  can be used to establish further SAs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protecting traffic. The informational exchange  is used to exchange management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information, IKEv2 error messages, and other notifications.</a:t>
            </a:r>
            <a:endParaRPr lang="en-US" dirty="0" smtClean="0">
              <a:latin typeface="Arial" panose="020B0604020202020204" pitchFamily="34" charset="0"/>
              <a:ea typeface="MS PGothic" pitchFamily="-107" charset="-128"/>
              <a:cs typeface="MS PGothic" pitchFamily="-107" charset="-128"/>
            </a:endParaRPr>
          </a:p>
        </p:txBody>
      </p:sp>
      <p:sp>
        <p:nvSpPr>
          <p:cNvPr id="61444" name="Slide Number Placeholder 3"/>
          <p:cNvSpPr>
            <a:spLocks noGrp="1"/>
          </p:cNvSpPr>
          <p:nvPr>
            <p:ph type="sldNum" sz="quarter" idx="5"/>
          </p:nvPr>
        </p:nvSpPr>
        <p:spPr>
          <a:noFill/>
        </p:spPr>
        <p:txBody>
          <a:bodyPr/>
          <a:lstStyle/>
          <a:p>
            <a:fld id="{31252C81-2287-D24A-AE64-211AF6E46D62}"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742D52B4-A68C-1C4B-B6ED-CEBE56F47D51}" type="slidenum">
              <a:rPr lang="en-AU">
                <a:latin typeface="Arial" panose="020B0604020202020204" pitchFamily="34" charset="0"/>
              </a:rPr>
            </a:fld>
            <a:endParaRPr lang="en-AU" dirty="0">
              <a:latin typeface="Arial" panose="020B0604020202020204" pitchFamily="34" charset="0"/>
            </a:endParaRPr>
          </a:p>
        </p:txBody>
      </p:sp>
      <p:sp>
        <p:nvSpPr>
          <p:cNvPr id="63491" name="Rectangle 2"/>
          <p:cNvSpPr>
            <a:spLocks noGrp="1" noRot="1" noChangeAspect="1" noChangeArrowheads="1" noTextEdit="1"/>
          </p:cNvSpPr>
          <p:nvPr>
            <p:ph type="sldImg"/>
          </p:nvPr>
        </p:nvSpPr>
        <p:spPr/>
      </p:sp>
      <p:sp>
        <p:nvSpPr>
          <p:cNvPr id="63492" name="Rectangle 3"/>
          <p:cNvSpPr>
            <a:spLocks noGrp="1" noChangeArrowheads="1"/>
          </p:cNvSpPr>
          <p:nvPr>
            <p:ph type="body" idx="1"/>
          </p:nvPr>
        </p:nvSpPr>
        <p:spPr>
          <a:xfrm>
            <a:off x="533400" y="4343400"/>
            <a:ext cx="5715000" cy="4343400"/>
          </a:xfrm>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Figure 20.12a shows the header format for an IKE message. It consists of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following fields.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Initiator SPI (64 bits):  A value chosen by the initiator to identify a unique IKE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security association (SA).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Responder SPI (64 bits):  A value chosen by the responder to identify a unique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IKE SA.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Next Payload (8 bits):  Indicates the type of the first payload in the 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payloads are discussed in the next subsection.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Major Version (4 bits):  Indicates major version of IKE in use.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Minor Version (4 bits):  Indicates minor version in use.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Exchange Type (8 bits):  Indicates the type of exchange; these are discussed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later in this section.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Flags (8 bits):  Indicates specific options set for this IKE exchange. Three bits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are defined so far. The initiator bit indicates whether this packet is sent by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SA initiator. The version bit indicates whether the transmitter is capable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using a higher major version number than the one currently indicated.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response bit indicates whether this is a response to a message containing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same message ID.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Message ID (32 bits):  Used to control retransmission of lost packets and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matching of requests and responses.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Length (32 bits):  Length of total message (header plus all payloads) in octets.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All IKE payloads begin with the same generic payload header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shown in Figure 20.12b. The Next Payload field has a value of 0 if this is the last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payload in the message; otherwise its value is the type of the next payload.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Payload Length field indicates the length in octets of this payload, including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generic payload header.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critical bit is 0 if the sender wants the recipient to skip this payload if it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does not understand the payload type code in the Next Payload field of the previous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payload. It is set to 1 if the sender wants the recipient to reject this entire message if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it does not understand the payload type.</a:t>
            </a:r>
            <a:endParaRPr lang="en-AU"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273A31A0-9503-E24B-9FEF-79531747F192}" type="slidenum">
              <a:rPr lang="en-AU">
                <a:latin typeface="Arial" panose="020B0604020202020204" pitchFamily="34" charset="0"/>
              </a:rPr>
            </a:fld>
            <a:endParaRPr lang="en-AU" dirty="0">
              <a:latin typeface="Arial" panose="020B0604020202020204" pitchFamily="34" charset="0"/>
            </a:endParaRPr>
          </a:p>
        </p:txBody>
      </p:sp>
      <p:sp>
        <p:nvSpPr>
          <p:cNvPr id="65539" name="Rectangle 2"/>
          <p:cNvSpPr>
            <a:spLocks noGrp="1" noRot="1" noChangeAspect="1" noChangeArrowheads="1" noTextEdit="1"/>
          </p:cNvSpPr>
          <p:nvPr>
            <p:ph type="sldImg"/>
          </p:nvPr>
        </p:nvSpPr>
        <p:spPr/>
      </p:sp>
      <p:sp>
        <p:nvSpPr>
          <p:cNvPr id="65540"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Table 20.3 summarizes the payload types defined for IKE and lists the fields,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or parameters, that are part of each payload. The SA payload  is used to begin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establishment of an SA. The payload has a complex, hierarchical structure.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payload may contain multiple proposals. Each proposal may contain multiple protocols.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Each protocol may contain multiple transforms. And each transform may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contain multiple attributes. These elements are formatted as substructures within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payload as follows.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Proposal:  This substructure includes a proposal number, a protocol ID (AH,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ESP, or IKE), an indicator of the number of transforms, and then a transform</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substructure. If more than one protocol is to be included in a proposal,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then there is a subsequent proposal substructure with the same proposal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number.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Transform:  Different protocols support different transform types. The transforms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are used primarily to define cryptographic algorithms to be used with 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particular protocol.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Attribute:  Each transform may include attributes that modify or complete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specification of the transform. An example is key length.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Key Exchange payload  can be used for a variety of key exchange techniques,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including Oakley, Diffie-Hellman, and the RSA-based key exchange used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by PGP. The Key Exchange data field contains the data required to generate a session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key and is dependent on the key exchange algorithm used.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Identification payload  is used to determine the identity of communicating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peers and may be used for determining authenticity of information. Typically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ID Data field will contain an IPv4 or IPv6 address.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Certificate payload  transfers a public-key certificate. The Certificate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Encoding field indicates the type of certificate or certificate-related information,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which may include the following: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PKCS #7 wrapped X.509 certificate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PGP certificate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DNS signed key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X.509 certificate—signature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X.509 certificate—key exchange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Kerberos tokens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Certificate Revocation List (CRL)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Authority Revocation List (ARL)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SPKI certificate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At any point in an IKE exchange, the sender may include a Certificate Request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payload to request the certificate of the other communicating entity. The payload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may list more than one certificate type that is acceptable and more than one certificate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authority that is acceptable.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Authentication  payload contains data used for message authentication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purposes. The authentication method types so far defined are RSA digital signature,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shared-key message integrity code, and DSS digital signature.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Nonce  payload contains random data used to guarantee liveness during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 exchange and to protect against replay attacks.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Notify  payload contains either error or status information associated with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this SA or this SA negotiation. The following table lists the IKE notify messages.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Delete  payload indicates one or more SAs that the sender has deleted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from its database and that therefore are no longer valid.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Vendor ID  payload contains a vendor-defined constant. The constant 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used by vendors to identify and recognize remote instances of their implementations.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This mechanism allows a vendor to experiment with new features while maintaining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backward compatibility.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Traffic Selector  payload allows peers to identify packet flows for processing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by IPsec services.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Encrypted  payload contains other payloads in encrypted form. The encrypted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payload format is similar to that of ESP. It may include an IV if the encryption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algorithm requires it and an ICV if authentication is selected.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Configuration  payload is used to exchange configuration information between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IKE peers.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Extensible Authentication Protocol (EAP)  payload allows IKE SAs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be authenticated using EAP, which was discussed in Chapter 16.</a:t>
            </a:r>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p:cNvSpPr>
          <p:nvPr>
            <p:ph type="sldImg"/>
          </p:nvPr>
        </p:nvSpPr>
        <p:spPr/>
      </p:sp>
      <p:sp>
        <p:nvSpPr>
          <p:cNvPr id="67587" name="Notes Placeholder 2"/>
          <p:cNvSpPr>
            <a:spLocks noGrp="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IPsecv3 and IKEv3 protocols rely on a variety of types of cryptographic algorithms.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As we have seen in this book, there are many cryptographic algorithms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each type, each with a variety of parameters, such as key size. To promote interoperability,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two RFCs define recommended suites of cryptographic algorithms and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parameters for various applications.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RFC 4308 defines two cryptographic suites for establishing virtual private networks.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Suite VPN-A matches the commonly used corporate VPN security used in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older IKEv1 implementations at the time of the issuance of IKEv2 in 2005. Suite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VPN-B provides stronger security and is recommended for new VPNs that implement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IPsecv3 and IKEv2.</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Table 20.4a lists the algorithms and parameters for the two suites. There are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several points to note about these two suites. Note that for symmetric cryptography,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VPN-A relies on 3DES and HMAC, while VPN-B relies exclusively on AES. Three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types of secret-key algorithms are used: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Encryption:  For encryption, the cipher block chaining (CBC) mode is used.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Message authentication:  For message authentication, VPN-A relies on HMAC</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with SHA-1 with the output truncated to 96 bits. VPN-B relies on a variant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CMAC with the output truncated to 96 bits.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Pseudorandom function:  IKEv2 generates pseudorandom bits by repeated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 of the MAC used for message authentication.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RFC 6379 defines four optional cryptographic suites that are compatible with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United States National Security Agency’s Suite B specifications. In 2005,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NSA issued Suite B, which defined the algorithms and strengths needed to protect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both sensitive but unclassified (SBU) and classified information for use in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its Cryptographic Modernization program [LATT09]. The four suites defined in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RFC 4869 provide choices for ESP and IKE. The four suites are differentiated by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choice of cryptographic algorithm strengths and a choice of whether ESP is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provide both confidentiality and integrity or integrity only. All of the suites offer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greater protection than the two VPN suites defined in RFC 4308.</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Table 20.4b lists the algorithms and parameters for the two suites. As with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RFC 4308, three categories of secret key algorithms are listed: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Encryption:  For ESP, authenticated encryption is provided using the GCM</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mode with either 128-bit or 256-bit AES keys. For IKE encryption, CBC 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used, as it was for the VPN suites.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Message authentication:  For ESP, if only authentication is required, then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GMAC is used. As discussed in Chapter 12, GMAC is simply the authentication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portion of GMC. For IKE, message authentication is provided using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HMAC with one of the SHA-3 hash functions.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Pseudorandom function:  As with the VPN suites, IKEv2 in these suites generates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pseudorandom bits by repeated use of the MAC used for 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authentication.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the Diffie-Hellman algorithm, the use of elliptic curve groups modulo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prime is specified. For authentication, elliptic curve digital signatures are listed.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original IKEv2 documents used RSA-based digital signatures. Equivalent 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greater strength can be achieved using ECC with fewer key bits.</a:t>
            </a:r>
            <a:endParaRPr lang="en-US" sz="1100" dirty="0" smtClean="0">
              <a:latin typeface="Arial" panose="020B0604020202020204" pitchFamily="34" charset="0"/>
              <a:ea typeface="MS PGothic" pitchFamily="-107" charset="-128"/>
              <a:cs typeface="MS PGothic" pitchFamily="-107" charset="-128"/>
            </a:endParaRPr>
          </a:p>
        </p:txBody>
      </p:sp>
      <p:sp>
        <p:nvSpPr>
          <p:cNvPr id="67588" name="Slide Number Placeholder 3"/>
          <p:cNvSpPr>
            <a:spLocks noGrp="1"/>
          </p:cNvSpPr>
          <p:nvPr>
            <p:ph type="sldNum" sz="quarter" idx="5"/>
          </p:nvPr>
        </p:nvSpPr>
        <p:spPr>
          <a:noFill/>
        </p:spPr>
        <p:txBody>
          <a:bodyPr/>
          <a:lstStyle/>
          <a:p>
            <a:fld id="{459BFD2A-0DB5-EA4B-8534-F11840263534}"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5394" name="幻灯片图像占位符 315393"/>
          <p:cNvSpPr>
            <a:spLocks noRot="1" noTextEdit="1"/>
          </p:cNvSpPr>
          <p:nvPr>
            <p:ph type="sldImg"/>
          </p:nvPr>
        </p:nvSpPr>
        <p:spPr>
          <a:xfrm>
            <a:off x="1154113" y="693738"/>
            <a:ext cx="4549775" cy="3413125"/>
          </a:xfrm>
        </p:spPr>
      </p:sp>
      <p:sp>
        <p:nvSpPr>
          <p:cNvPr id="315395" name="文本占位符 315394"/>
          <p:cNvSpPr>
            <a:spLocks noGrp="1"/>
          </p:cNvSpPr>
          <p:nvPr>
            <p:ph type="body" idx="1"/>
          </p:nvPr>
        </p:nvSpPr>
        <p:spPr>
          <a:xfrm>
            <a:off x="914400" y="4341813"/>
            <a:ext cx="5029200" cy="4114800"/>
          </a:xfrm>
        </p:spPr>
        <p:txBody>
          <a:bodyPr vert="horz" wrap="square" lIns="92482" tIns="46241" rIns="92482" bIns="46241" anchor="t"/>
          <a:p>
            <a:pPr lvl="0"/>
            <a:r>
              <a:rPr lang="zh-CN" altLang="en-US" dirty="0"/>
              <a:t>深层次防御体系的特点</a:t>
            </a:r>
            <a:endParaRPr lang="zh-CN" altLang="en-US" dirty="0"/>
          </a:p>
        </p:txBody>
      </p:sp>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031"/>
          <p:cNvSpPr>
            <a:spLocks noGrp="1" noChangeArrowheads="1"/>
          </p:cNvSpPr>
          <p:nvPr>
            <p:ph type="sldNum" sz="quarter" idx="5"/>
          </p:nvPr>
        </p:nvSpPr>
        <p:spPr>
          <a:noFill/>
        </p:spPr>
        <p:txBody>
          <a:bodyPr/>
          <a:lstStyle/>
          <a:p>
            <a:fld id="{645F3BD3-6F3C-694C-8E1B-CF3CF7A9ECD3}" type="slidenum">
              <a:rPr lang="en-AU">
                <a:latin typeface="Arial" panose="020B0604020202020204" pitchFamily="34" charset="0"/>
              </a:rPr>
            </a:fld>
            <a:endParaRPr lang="en-AU" dirty="0">
              <a:latin typeface="Arial" panose="020B0604020202020204" pitchFamily="34" charset="0"/>
            </a:endParaRPr>
          </a:p>
        </p:txBody>
      </p:sp>
      <p:sp>
        <p:nvSpPr>
          <p:cNvPr id="101379" name="Rectangle 2"/>
          <p:cNvSpPr>
            <a:spLocks noGrp="1" noRot="1" noChangeAspect="1" noChangeArrowheads="1" noTextEdit="1"/>
          </p:cNvSpPr>
          <p:nvPr>
            <p:ph type="sldImg"/>
          </p:nvPr>
        </p:nvSpPr>
        <p:spPr/>
      </p:sp>
      <p:sp>
        <p:nvSpPr>
          <p:cNvPr id="101380" name="Rectangle 3"/>
          <p:cNvSpPr>
            <a:spLocks noGrp="1" noChangeArrowheads="1"/>
          </p:cNvSpPr>
          <p:nvPr>
            <p:ph type="body" idx="1"/>
          </p:nvPr>
        </p:nvSpPr>
        <p:spPr>
          <a:noFill/>
        </p:spPr>
        <p:txBody>
          <a:bodyPr/>
          <a:lstStyle/>
          <a:p>
            <a:pPr eaLnBrk="1" hangingPunct="1"/>
            <a:r>
              <a:rPr lang="en-US" dirty="0">
                <a:latin typeface="Arial" panose="020B0604020202020204" pitchFamily="34" charset="0"/>
                <a:ea typeface="MS PGothic" pitchFamily="-107" charset="-128"/>
                <a:cs typeface="MS PGothic" pitchFamily="-107" charset="-128"/>
              </a:rPr>
              <a:t>Chapter</a:t>
            </a:r>
            <a:r>
              <a:rPr lang="en-US" dirty="0" smtClean="0">
                <a:latin typeface="Arial" panose="020B0604020202020204" pitchFamily="34" charset="0"/>
                <a:ea typeface="MS PGothic" pitchFamily="-107" charset="-128"/>
                <a:cs typeface="MS PGothic" pitchFamily="-107" charset="-128"/>
              </a:rPr>
              <a:t> 20 </a:t>
            </a:r>
            <a:r>
              <a:rPr lang="en-US" dirty="0">
                <a:latin typeface="Arial" panose="020B0604020202020204" pitchFamily="34" charset="0"/>
                <a:ea typeface="MS PGothic" pitchFamily="-107" charset="-128"/>
                <a:cs typeface="MS PGothic" pitchFamily="-107" charset="-128"/>
              </a:rPr>
              <a:t>summary.</a:t>
            </a:r>
            <a:endParaRPr lang="en-US" dirty="0">
              <a:latin typeface="Arial" panose="020B0604020202020204" pitchFamily="34" charset="0"/>
              <a:ea typeface="MS PGothic" pitchFamily="-107" charset="-128"/>
              <a:cs typeface="MS PGothic" pitchFamily="-107"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0E2AB09E-C3C9-D044-9517-CE86028061E1}" type="slidenum">
              <a:rPr lang="en-AU">
                <a:latin typeface="Arial" panose="020B0604020202020204" pitchFamily="34" charset="0"/>
              </a:rPr>
            </a:fld>
            <a:endParaRPr lang="en-AU" dirty="0">
              <a:latin typeface="Arial" panose="020B0604020202020204" pitchFamily="34" charset="0"/>
            </a:endParaRPr>
          </a:p>
        </p:txBody>
      </p:sp>
      <p:sp>
        <p:nvSpPr>
          <p:cNvPr id="24579" name="Rectangle 2"/>
          <p:cNvSpPr>
            <a:spLocks noGrp="1" noRot="1" noChangeAspect="1" noChangeArrowheads="1" noTextEdit="1"/>
          </p:cNvSpPr>
          <p:nvPr>
            <p:ph type="sldImg"/>
          </p:nvPr>
        </p:nvSpPr>
        <p:spPr/>
      </p:sp>
      <p:sp>
        <p:nvSpPr>
          <p:cNvPr id="24580"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Figure 20.1 is a typical scenario of IPsec usage. An organization maintains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LANs at dispersed locations. Nonsecure IP traffic is conducted on each LAN. For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traffic offsite, through some sort of private or public WAN, IPsec protocols are used.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These protocols operate in networking devices, such as a router or firewall, that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connect each LAN to the outside world. The IPsec networking device will typically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encrypt and compress all traffic going into the WAN and decrypt and decompress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traffic coming from the WAN; these operations are transparent to workstations and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servers on the LAN. Secure transmission is also possible with individual users who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dial into the WAN. Such user workstations must implement the IPsec protocols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provide security.</a:t>
            </a:r>
            <a:endParaRPr lang="en-AU"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06040E48-3B9F-AC41-A750-1D4CFE36203A}" type="slidenum">
              <a:rPr lang="en-AU">
                <a:latin typeface="Arial" panose="020B0604020202020204" pitchFamily="34" charset="0"/>
              </a:rPr>
            </a:fld>
            <a:endParaRPr lang="en-AU" dirty="0">
              <a:latin typeface="Arial" panose="020B0604020202020204" pitchFamily="34" charset="0"/>
            </a:endParaRPr>
          </a:p>
        </p:txBody>
      </p:sp>
      <p:sp>
        <p:nvSpPr>
          <p:cNvPr id="26627" name="Rectangle 2"/>
          <p:cNvSpPr>
            <a:spLocks noGrp="1" noRot="1" noChangeAspect="1" noChangeArrowheads="1" noTextEdit="1"/>
          </p:cNvSpPr>
          <p:nvPr>
            <p:ph type="sldImg"/>
          </p:nvPr>
        </p:nvSpPr>
        <p:spPr/>
      </p:sp>
      <p:sp>
        <p:nvSpPr>
          <p:cNvPr id="26628"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Some of the benefits of IPsec:</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When IPsec is implemented in a firewall or router, it provides strong security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that can be applied to all traffic crossing the perimeter. Traffic within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company or workgroup does not incur the overhead of security-related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processing.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IPsec in a firewall is resistant to bypass if all traffic from the outside must use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IP and the firewall is the only means of entrance from the Internet into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organization.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IPsec is below the transport layer (TCP, UDP) and so is transparent to applications.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There is no need to change software on a user or server system when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IPsec is implemented in the firewall or router. Even if IPsec is implemented in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end systems, upper-layer software, including applications, is not affected.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IPsec can be transparent to end users. There is no need to train users on security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mechanisms, issue keying material on a per-user basis, or revoke keying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material when users leave the organization.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IPsec can provide security for individual users if needed. This is useful for offsite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workers and for setting up a secure virtual subnetwork within an organization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sensitive applications.</a:t>
            </a:r>
            <a:endParaRPr lang="en-US" dirty="0" smtClean="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In addition to supporting end users and protecting premises systems and networks,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IPsec can play a vital role in the routing architecture required for internetworking.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[HUIT98] lists the following examples of the use of IPsec. IPsec can assure that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 router advertisement (a new router advertises its presence) comes from an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authorized router.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 neighbor advertisement (a router seeks to establish or maintain a neighbor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relationship with a router in another routing domain) comes from an authorized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router.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 redirect message comes from the router to which the initial IP packet was sent.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 routing update is not forged.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Without such security measures, an opponent can disrupt communications 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divert some traffic. Routing protocols such as Open Shortest Path First (OSPF) should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be run on top of security associations between routers that are defined by IPsec.</a:t>
            </a:r>
            <a:endParaRPr lang="en-US" dirty="0"/>
          </a:p>
        </p:txBody>
      </p:sp>
      <p:sp>
        <p:nvSpPr>
          <p:cNvPr id="4" name="Slide Number Placeholder 3"/>
          <p:cNvSpPr>
            <a:spLocks noGrp="1"/>
          </p:cNvSpPr>
          <p:nvPr>
            <p:ph type="sldNum" sz="quarter" idx="10"/>
          </p:nvPr>
        </p:nvSpPr>
        <p:spPr/>
        <p:txBody>
          <a:bodyPr/>
          <a:lstStyle/>
          <a:p>
            <a:pPr>
              <a:defRPr/>
            </a:pPr>
            <a:fld id="{AB141828-385B-3B4E-8F23-4B551DD05D5D}" type="slidenum">
              <a:rPr lang="en-AU" smtClean="0"/>
            </a:fld>
            <a:endParaRPr lang="en-AU"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87DB12DD-F25F-F04E-A974-AD05DC48411B}" type="slidenum">
              <a:rPr lang="en-AU">
                <a:latin typeface="Arial" panose="020B0604020202020204" pitchFamily="34" charset="0"/>
              </a:rPr>
            </a:fld>
            <a:endParaRPr lang="en-AU" dirty="0">
              <a:latin typeface="Arial" panose="020B0604020202020204" pitchFamily="34" charset="0"/>
            </a:endParaRPr>
          </a:p>
        </p:txBody>
      </p:sp>
      <p:sp>
        <p:nvSpPr>
          <p:cNvPr id="28675" name="Rectangle 1026"/>
          <p:cNvSpPr>
            <a:spLocks noGrp="1" noRot="1" noChangeAspect="1" noChangeArrowheads="1" noTextEdit="1"/>
          </p:cNvSpPr>
          <p:nvPr>
            <p:ph type="sldImg"/>
          </p:nvPr>
        </p:nvSpPr>
        <p:spPr/>
      </p:sp>
      <p:sp>
        <p:nvSpPr>
          <p:cNvPr id="28676" name="Rectangle 1027"/>
          <p:cNvSpPr>
            <a:spLocks noGrp="1" noChangeArrowheads="1"/>
          </p:cNvSpPr>
          <p:nvPr>
            <p:ph type="body" idx="1"/>
          </p:nvPr>
        </p:nvSpPr>
        <p:spPr>
          <a:xfrm>
            <a:off x="685800" y="4343400"/>
            <a:ext cx="5486400" cy="4476750"/>
          </a:xfrm>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IPsec encompasses three functional areas: authentication, confidentiality, and key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management. The totality of the IPsec specification is scattered across dozens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RFCs and draft IETF documents, making this the most complex and difficult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grasp of all IETF specifications. The best way to grasp the scope of IPsec is to consult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latest version of the IPsec document roadmap, which as of this writing is RFC</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6071 [IP Security (IPsec) and Internet Key Exchange (IKE) Document Roadmap ,</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February 2011]. The documents can be categorized into the following groups.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Architecture:  Covers the general concepts, security requirements, definitions,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mechanisms defining IPsec technology. The current specification is RFC</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4301, Security Architecture for the Internet Protocol .</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Authentication Header (AH):  AH is an extension header to provide 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authentication. The current specification is RFC 4302, IP Authentication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Header . Because message authentication is provided by ESP, the use of AH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is deprecated. It is included in IPsecv3 for backward compatibility but should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not be used in new applications. We do not discuss AH in this chapter.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Encapsulating Security Payload (ESP):  ESP consists of an encapsulating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header and trailer used to provide encryption or combined encryption/authentication.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current specification is RFC 4303, IP Encapsulating Security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Payload (ESP) .</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Internet Key Exchange (IKE):  This is a collection of documents describing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key management schemes for use with IPsec. The main specification is RFC</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5996, Internet Key Exchange (IKEv2) Protocol , but there are a number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related RFCs.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Cryptographic algorithms: This category encompasses a large set of documents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that define and describe cryptographic algorithms for encryption, message authentication,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pseudorandom functions (PRFs), and cryptographic key exchange.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Other: There are a variety of other IPsec-related RFCs, including those dealing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with security policy and management information base (MIB) content.</a:t>
            </a:r>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5058F343-98E1-0647-B84B-03FAE5AC736B}" type="slidenum">
              <a:rPr lang="en-AU">
                <a:latin typeface="Arial" panose="020B0604020202020204" pitchFamily="34" charset="0"/>
              </a:rPr>
            </a:fld>
            <a:endParaRPr lang="en-AU" dirty="0">
              <a:latin typeface="Arial" panose="020B0604020202020204" pitchFamily="34" charset="0"/>
            </a:endParaRPr>
          </a:p>
        </p:txBody>
      </p:sp>
      <p:sp>
        <p:nvSpPr>
          <p:cNvPr id="30723" name="Rectangle 2"/>
          <p:cNvSpPr>
            <a:spLocks noGrp="1" noRot="1" noChangeAspect="1" noChangeArrowheads="1" noTextEdit="1"/>
          </p:cNvSpPr>
          <p:nvPr>
            <p:ph type="sldImg"/>
          </p:nvPr>
        </p:nvSpPr>
        <p:spPr/>
      </p:sp>
      <p:sp>
        <p:nvSpPr>
          <p:cNvPr id="30724"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IPsec provides security services at the IP layer by enabling a system to select required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security protocols, determine the algorithm(s) to use for the service(s), and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put in place any cryptographic keys required to provide the requested services. Two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protocols are used to provide security: an authentication protocol designated by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header of the protocol, Authentication Header (AH); and a combined encryption/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authentication protocol designated by the format of the packet for that protocol,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Encapsulating Security Payload (ESP). RFC 4301 lists the following services: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Access control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Connectionless integrity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Data origin authentication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Rejection of replayed packets (a form of partial sequence integrity)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Confidentiality (encryption)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Limited traffic flow confidentiality</a:t>
            </a:r>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Both AH and ESP support two modes of use: transport and tunnel mode. The operation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these two modes is best understood in the context of a description of ESP,</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which is covered in Section 20.3. Here we provide a brief overview.</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b="1"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Transport mode provides protection primarily for upper-layer</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protocols. That is, transport mode protection extends to the payload of an IP packet.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Examples include a TCP or UDP segment or an ICMP packet, all of which operate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directly above IP in a host protocol stack. Typically, transport mode is used for endto-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end communication between two hosts (e.g., a client and a server, or two workstations).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When a host runs AH or ESP over IPv4, the payload is the data that normally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follow the IP header. For IPv6, the payload is the data that normally follow both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IP header and any IPv6 extensions headers that are present, with the possible exception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the destination options header, which may be included in the protection.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ESP in transport mode encrypts and optionally authenticates the IP payload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but not the IP header. AH in transport mode authenticates the IP payload and selected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portions of the IP header.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Tunnel mode provides protection to the entire IP packet. To achieve</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this, after the AH or ESP fields are added to the IP packet, the entire packet plus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security fields is treated as the payload of new outer IP packet with a new outer IP</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header. The entire original, inner, packet travels through a tunnel from one point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 IP network to another; no routers along the way are able to examine the inner IP</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header. Because the original packet is encapsulated, the new, larger packet may have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totally different source and destination addresses, adding to the security. Tunnel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mode is used when one or both ends of a security association (SA) are a security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gateway, such as a firewall or router that implements IPsec. With tunnel mode, 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number of hosts on networks behind firewalls may engage in secure communications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without implementing IPsec. The unprotected packets generated by such hosts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are tunneled through external networks by tunnel mode SAs set up by the IPsec</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software in the firewall or secure router at the boundary of the local network.</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ESP in tunnel mode encrypts and optionally authenticates the entire inner IP</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packet, including the inner IP header. AH in tunnel mode authenticates the entire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inner IP packet and selected portions of the outer IP header.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dirty="0" smtClean="0">
              <a:ea typeface="+mn-ea"/>
              <a:cs typeface="+mn-cs"/>
            </a:endParaRPr>
          </a:p>
        </p:txBody>
      </p:sp>
      <p:sp>
        <p:nvSpPr>
          <p:cNvPr id="32772" name="Slide Number Placeholder 3"/>
          <p:cNvSpPr>
            <a:spLocks noGrp="1"/>
          </p:cNvSpPr>
          <p:nvPr>
            <p:ph type="sldNum" sz="quarter" idx="5"/>
          </p:nvPr>
        </p:nvSpPr>
        <p:spPr>
          <a:noFill/>
        </p:spPr>
        <p:txBody>
          <a:bodyPr/>
          <a:lstStyle/>
          <a:p>
            <a:fld id="{D9AE495D-BBED-AB4D-A145-766D59CA8415}"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4" name="Group 1026"/>
          <p:cNvGrpSpPr/>
          <p:nvPr/>
        </p:nvGrpSpPr>
        <p:grpSpPr bwMode="auto">
          <a:xfrm>
            <a:off x="3175" y="4267200"/>
            <a:ext cx="9140825" cy="2590800"/>
            <a:chOff x="2" y="2688"/>
            <a:chExt cx="5758" cy="1632"/>
          </a:xfrm>
        </p:grpSpPr>
        <p:sp>
          <p:nvSpPr>
            <p:cNvPr id="5" name="Freeform 1027"/>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grpSp>
          <p:nvGrpSpPr>
            <p:cNvPr id="6" name="Group 1028"/>
            <p:cNvGrpSpPr/>
            <p:nvPr/>
          </p:nvGrpSpPr>
          <p:grpSpPr bwMode="auto">
            <a:xfrm>
              <a:off x="1776" y="3024"/>
              <a:ext cx="3929" cy="1290"/>
              <a:chOff x="1776" y="3024"/>
              <a:chExt cx="3929" cy="1290"/>
            </a:xfrm>
          </p:grpSpPr>
          <p:grpSp>
            <p:nvGrpSpPr>
              <p:cNvPr id="7" name="Group 1029"/>
              <p:cNvGrpSpPr/>
              <p:nvPr/>
            </p:nvGrpSpPr>
            <p:grpSpPr bwMode="auto">
              <a:xfrm>
                <a:off x="2268" y="3934"/>
                <a:ext cx="638" cy="377"/>
                <a:chOff x="2268" y="3934"/>
                <a:chExt cx="638" cy="377"/>
              </a:xfrm>
            </p:grpSpPr>
            <p:sp>
              <p:nvSpPr>
                <p:cNvPr id="60" name="Oval 1030"/>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ln>
                <a:effectLst/>
              </p:spPr>
              <p:txBody>
                <a:bodyPr/>
                <a:lstStyle/>
                <a:p>
                  <a:pPr>
                    <a:defRPr/>
                  </a:pPr>
                  <a:endParaRPr lang="en-US" dirty="0">
                    <a:latin typeface="Arial" panose="020B0604020202020204" pitchFamily="34" charset="0"/>
                  </a:endParaRPr>
                </a:p>
              </p:txBody>
            </p:sp>
            <p:sp>
              <p:nvSpPr>
                <p:cNvPr id="61" name="Oval 1031"/>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ln>
                <a:effectLst/>
              </p:spPr>
              <p:txBody>
                <a:bodyPr/>
                <a:lstStyle/>
                <a:p>
                  <a:pPr>
                    <a:defRPr/>
                  </a:pPr>
                  <a:endParaRPr lang="en-US" dirty="0">
                    <a:latin typeface="Arial" panose="020B0604020202020204" pitchFamily="34" charset="0"/>
                  </a:endParaRPr>
                </a:p>
              </p:txBody>
            </p:sp>
            <p:sp>
              <p:nvSpPr>
                <p:cNvPr id="62" name="Oval 1032"/>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ln>
                <a:effectLst/>
              </p:spPr>
              <p:txBody>
                <a:bodyPr/>
                <a:lstStyle/>
                <a:p>
                  <a:pPr>
                    <a:defRPr/>
                  </a:pPr>
                  <a:endParaRPr lang="en-US" dirty="0">
                    <a:latin typeface="Arial" panose="020B0604020202020204" pitchFamily="34" charset="0"/>
                  </a:endParaRPr>
                </a:p>
              </p:txBody>
            </p:sp>
            <p:sp>
              <p:nvSpPr>
                <p:cNvPr id="63" name="Oval 1033"/>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64" name="Oval 1034"/>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65" name="Oval 1035"/>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66" name="Oval 1036"/>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ln>
                <a:effectLst/>
              </p:spPr>
              <p:txBody>
                <a:bodyPr/>
                <a:lstStyle/>
                <a:p>
                  <a:pPr>
                    <a:defRPr/>
                  </a:pPr>
                  <a:endParaRPr lang="en-US" dirty="0">
                    <a:latin typeface="Arial" panose="020B0604020202020204" pitchFamily="34" charset="0"/>
                  </a:endParaRPr>
                </a:p>
              </p:txBody>
            </p:sp>
            <p:sp>
              <p:nvSpPr>
                <p:cNvPr id="67" name="Oval 1037"/>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ln>
                <a:effectLst/>
              </p:spPr>
              <p:txBody>
                <a:bodyPr/>
                <a:lstStyle/>
                <a:p>
                  <a:pPr>
                    <a:defRPr/>
                  </a:pPr>
                  <a:endParaRPr lang="en-US" dirty="0">
                    <a:latin typeface="Arial" panose="020B0604020202020204" pitchFamily="34" charset="0"/>
                  </a:endParaRPr>
                </a:p>
              </p:txBody>
            </p:sp>
          </p:grpSp>
          <p:sp>
            <p:nvSpPr>
              <p:cNvPr id="8" name="Oval 1038"/>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ln>
              <a:effectLst/>
            </p:spPr>
            <p:txBody>
              <a:bodyPr/>
              <a:lstStyle/>
              <a:p>
                <a:pPr>
                  <a:defRPr/>
                </a:pPr>
                <a:endParaRPr lang="en-US" dirty="0">
                  <a:latin typeface="Arial" panose="020B0604020202020204" pitchFamily="34" charset="0"/>
                </a:endParaRPr>
              </a:p>
            </p:txBody>
          </p:sp>
          <p:sp>
            <p:nvSpPr>
              <p:cNvPr id="9" name="Oval 1039"/>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10" name="Oval 1040"/>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11" name="Oval 1041"/>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12" name="Oval 1042"/>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13" name="Freeform 1043"/>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14" name="Freeform 1044"/>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ln>
            </p:spPr>
            <p:txBody>
              <a:bodyPr/>
              <a:lstStyle/>
              <a:p>
                <a:pPr>
                  <a:defRPr/>
                </a:pPr>
                <a:endParaRPr lang="en-US" dirty="0">
                  <a:latin typeface="Arial" panose="020B0604020202020204" pitchFamily="34" charset="0"/>
                </a:endParaRPr>
              </a:p>
            </p:txBody>
          </p:sp>
          <p:sp>
            <p:nvSpPr>
              <p:cNvPr id="15" name="Freeform 1045"/>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16" name="Freeform 1046"/>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ln>
            </p:spPr>
            <p:txBody>
              <a:bodyPr/>
              <a:lstStyle/>
              <a:p>
                <a:pPr>
                  <a:defRPr/>
                </a:pPr>
                <a:endParaRPr lang="en-US" dirty="0">
                  <a:latin typeface="Arial" panose="020B0604020202020204" pitchFamily="34" charset="0"/>
                </a:endParaRPr>
              </a:p>
            </p:txBody>
          </p:sp>
          <p:sp>
            <p:nvSpPr>
              <p:cNvPr id="17" name="Freeform 1047"/>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ln>
            </p:spPr>
            <p:txBody>
              <a:bodyPr/>
              <a:lstStyle/>
              <a:p>
                <a:pPr>
                  <a:defRPr/>
                </a:pPr>
                <a:endParaRPr lang="en-US" dirty="0">
                  <a:latin typeface="Arial" panose="020B0604020202020204" pitchFamily="34" charset="0"/>
                </a:endParaRPr>
              </a:p>
            </p:txBody>
          </p:sp>
          <p:sp>
            <p:nvSpPr>
              <p:cNvPr id="18" name="Freeform 1048"/>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ln>
            </p:spPr>
            <p:txBody>
              <a:bodyPr/>
              <a:lstStyle/>
              <a:p>
                <a:pPr>
                  <a:defRPr/>
                </a:pPr>
                <a:endParaRPr lang="en-US" dirty="0">
                  <a:latin typeface="Arial" panose="020B0604020202020204" pitchFamily="34" charset="0"/>
                </a:endParaRPr>
              </a:p>
            </p:txBody>
          </p:sp>
          <p:sp>
            <p:nvSpPr>
              <p:cNvPr id="19" name="Freeform 1049"/>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20" name="Freeform 1050"/>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ln>
            </p:spPr>
            <p:txBody>
              <a:bodyPr/>
              <a:lstStyle/>
              <a:p>
                <a:pPr>
                  <a:defRPr/>
                </a:pPr>
                <a:endParaRPr lang="en-US" dirty="0">
                  <a:latin typeface="Arial" panose="020B0604020202020204" pitchFamily="34" charset="0"/>
                </a:endParaRPr>
              </a:p>
            </p:txBody>
          </p:sp>
          <p:sp>
            <p:nvSpPr>
              <p:cNvPr id="21" name="Freeform 1051"/>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ln>
            </p:spPr>
            <p:txBody>
              <a:bodyPr/>
              <a:lstStyle/>
              <a:p>
                <a:pPr>
                  <a:defRPr/>
                </a:pPr>
                <a:endParaRPr lang="en-US" dirty="0">
                  <a:latin typeface="Arial" panose="020B0604020202020204" pitchFamily="34" charset="0"/>
                </a:endParaRPr>
              </a:p>
            </p:txBody>
          </p:sp>
          <p:sp>
            <p:nvSpPr>
              <p:cNvPr id="22" name="Freeform 1052"/>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23" name="Freeform 1053"/>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ln>
            </p:spPr>
            <p:txBody>
              <a:bodyPr/>
              <a:lstStyle/>
              <a:p>
                <a:pPr>
                  <a:defRPr/>
                </a:pPr>
                <a:endParaRPr lang="en-US" dirty="0">
                  <a:latin typeface="Arial" panose="020B0604020202020204" pitchFamily="34" charset="0"/>
                </a:endParaRPr>
              </a:p>
            </p:txBody>
          </p:sp>
          <p:sp>
            <p:nvSpPr>
              <p:cNvPr id="24" name="Freeform 1054"/>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ln>
            </p:spPr>
            <p:txBody>
              <a:bodyPr/>
              <a:lstStyle/>
              <a:p>
                <a:pPr>
                  <a:defRPr/>
                </a:pPr>
                <a:endParaRPr lang="en-US" dirty="0">
                  <a:latin typeface="Arial" panose="020B0604020202020204" pitchFamily="34" charset="0"/>
                </a:endParaRPr>
              </a:p>
            </p:txBody>
          </p:sp>
          <p:sp>
            <p:nvSpPr>
              <p:cNvPr id="25" name="Freeform 1055"/>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26" name="Freeform 1056"/>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27" name="Freeform 1057"/>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28" name="Freeform 1058"/>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ln>
            </p:spPr>
            <p:txBody>
              <a:bodyPr/>
              <a:lstStyle/>
              <a:p>
                <a:pPr>
                  <a:defRPr/>
                </a:pPr>
                <a:endParaRPr lang="en-US" dirty="0">
                  <a:latin typeface="Arial" panose="020B0604020202020204" pitchFamily="34" charset="0"/>
                </a:endParaRPr>
              </a:p>
            </p:txBody>
          </p:sp>
          <p:sp>
            <p:nvSpPr>
              <p:cNvPr id="29" name="Freeform 1059"/>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30" name="Freeform 1060"/>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31" name="Freeform 1061"/>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32" name="Freeform 1062"/>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33" name="Freeform 1063"/>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34" name="Freeform 1064"/>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35" name="Freeform 1065"/>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36" name="Freeform 1066"/>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37" name="Freeform 1067"/>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ln>
            </p:spPr>
            <p:txBody>
              <a:bodyPr/>
              <a:lstStyle/>
              <a:p>
                <a:pPr>
                  <a:defRPr/>
                </a:pPr>
                <a:endParaRPr lang="en-US" dirty="0">
                  <a:latin typeface="Arial" panose="020B0604020202020204" pitchFamily="34" charset="0"/>
                </a:endParaRPr>
              </a:p>
            </p:txBody>
          </p:sp>
          <p:sp>
            <p:nvSpPr>
              <p:cNvPr id="38" name="Freeform 1068"/>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39" name="Freeform 1069"/>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40" name="Freeform 1070"/>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41" name="Freeform 1071"/>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42" name="Freeform 1072"/>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43" name="Freeform 1073"/>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44" name="Freeform 1074"/>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45" name="Freeform 1075"/>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46" name="Freeform 1076"/>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47" name="Oval 1077"/>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grpSp>
            <p:nvGrpSpPr>
              <p:cNvPr id="48" name="Group 1078"/>
              <p:cNvGrpSpPr/>
              <p:nvPr/>
            </p:nvGrpSpPr>
            <p:grpSpPr bwMode="auto">
              <a:xfrm>
                <a:off x="4546" y="3608"/>
                <a:ext cx="518" cy="319"/>
                <a:chOff x="4546" y="3608"/>
                <a:chExt cx="518" cy="319"/>
              </a:xfrm>
            </p:grpSpPr>
            <p:sp>
              <p:nvSpPr>
                <p:cNvPr id="54" name="Oval 1079"/>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ln>
                <a:effectLst/>
              </p:spPr>
              <p:txBody>
                <a:bodyPr/>
                <a:lstStyle/>
                <a:p>
                  <a:pPr>
                    <a:defRPr/>
                  </a:pPr>
                  <a:endParaRPr lang="en-US" dirty="0">
                    <a:latin typeface="Arial" panose="020B0604020202020204" pitchFamily="34" charset="0"/>
                  </a:endParaRPr>
                </a:p>
              </p:txBody>
            </p:sp>
            <p:sp>
              <p:nvSpPr>
                <p:cNvPr id="55" name="Oval 1080"/>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56" name="Oval 1081"/>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57" name="Oval 1082"/>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58" name="Oval 1083"/>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59" name="Oval 1084"/>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grpSp>
          <p:grpSp>
            <p:nvGrpSpPr>
              <p:cNvPr id="49" name="Group 1085"/>
              <p:cNvGrpSpPr/>
              <p:nvPr/>
            </p:nvGrpSpPr>
            <p:grpSpPr bwMode="auto">
              <a:xfrm>
                <a:off x="5381" y="3085"/>
                <a:ext cx="227" cy="132"/>
                <a:chOff x="5381" y="3085"/>
                <a:chExt cx="227" cy="132"/>
              </a:xfrm>
            </p:grpSpPr>
            <p:sp>
              <p:nvSpPr>
                <p:cNvPr id="50" name="Oval 1086"/>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51" name="Oval 1087"/>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52" name="Oval 1088"/>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53" name="Oval 1089"/>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ln>
                <a:effectLst/>
              </p:spPr>
              <p:txBody>
                <a:bodyPr/>
                <a:lstStyle/>
                <a:p>
                  <a:pPr>
                    <a:defRPr/>
                  </a:pPr>
                  <a:endParaRPr lang="en-US" dirty="0">
                    <a:latin typeface="Arial" panose="020B0604020202020204" pitchFamily="34" charset="0"/>
                  </a:endParaRPr>
                </a:p>
              </p:txBody>
            </p:sp>
          </p:grpSp>
        </p:grpSp>
      </p:grpSp>
      <p:sp>
        <p:nvSpPr>
          <p:cNvPr id="74818" name="Rectangle 1090"/>
          <p:cNvSpPr>
            <a:spLocks noGrp="1" noChangeArrowheads="1"/>
          </p:cNvSpPr>
          <p:nvPr>
            <p:ph type="ctrTitle" sz="quarter"/>
          </p:nvPr>
        </p:nvSpPr>
        <p:spPr>
          <a:xfrm>
            <a:off x="685800" y="1692275"/>
            <a:ext cx="7772400" cy="1736725"/>
          </a:xfrm>
        </p:spPr>
        <p:txBody>
          <a:bodyPr anchor="b"/>
          <a:lstStyle>
            <a:lvl1pPr>
              <a:defRPr sz="5400"/>
            </a:lvl1pPr>
          </a:lstStyle>
          <a:p>
            <a:r>
              <a:rPr lang="en-US"/>
              <a:t>Click to edit Master title style</a:t>
            </a:r>
            <a:endParaRPr lang="en-US"/>
          </a:p>
        </p:txBody>
      </p:sp>
      <p:sp>
        <p:nvSpPr>
          <p:cNvPr id="74819" name="Rectangle 1091"/>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r>
              <a:rPr lang="en-US"/>
              <a:t>Click to edit Master subtitle style</a:t>
            </a:r>
            <a:endParaRPr lang="en-US"/>
          </a:p>
        </p:txBody>
      </p:sp>
      <p:sp>
        <p:nvSpPr>
          <p:cNvPr id="68" name="Rectangle 1092"/>
          <p:cNvSpPr>
            <a:spLocks noGrp="1" noChangeArrowheads="1"/>
          </p:cNvSpPr>
          <p:nvPr>
            <p:ph type="dt" sz="quarter" idx="10"/>
          </p:nvPr>
        </p:nvSpPr>
        <p:spPr/>
        <p:txBody>
          <a:bodyPr/>
          <a:lstStyle>
            <a:lvl1pPr>
              <a:defRPr/>
            </a:lvl1pPr>
          </a:lstStyle>
          <a:p>
            <a:pPr>
              <a:defRPr/>
            </a:pPr>
            <a:endParaRPr lang="en-US" dirty="0"/>
          </a:p>
        </p:txBody>
      </p:sp>
      <p:sp>
        <p:nvSpPr>
          <p:cNvPr id="69" name="Rectangle 1093"/>
          <p:cNvSpPr>
            <a:spLocks noGrp="1" noChangeArrowheads="1"/>
          </p:cNvSpPr>
          <p:nvPr>
            <p:ph type="ftr" sz="quarter" idx="11"/>
          </p:nvPr>
        </p:nvSpPr>
        <p:spPr/>
        <p:txBody>
          <a:bodyPr/>
          <a:lstStyle>
            <a:lvl1pPr>
              <a:defRPr/>
            </a:lvl1pPr>
          </a:lstStyle>
          <a:p>
            <a:pPr>
              <a:defRPr/>
            </a:pPr>
            <a:endParaRPr lang="en-US" dirty="0"/>
          </a:p>
        </p:txBody>
      </p:sp>
      <p:sp>
        <p:nvSpPr>
          <p:cNvPr id="70" name="Rectangle 1094"/>
          <p:cNvSpPr>
            <a:spLocks noGrp="1" noChangeArrowheads="1"/>
          </p:cNvSpPr>
          <p:nvPr>
            <p:ph type="sldNum" sz="quarter" idx="12"/>
          </p:nvPr>
        </p:nvSpPr>
        <p:spPr/>
        <p:txBody>
          <a:bodyPr/>
          <a:lstStyle>
            <a:lvl1pPr>
              <a:defRPr/>
            </a:lvl1pPr>
          </a:lstStyle>
          <a:p>
            <a:pPr>
              <a:defRPr/>
            </a:pPr>
            <a:fld id="{5DAAB5BD-4230-644B-BB9E-5310EE8B0240}" type="slidenum">
              <a:rPr lang="en-US"/>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US"/>
          </a:p>
        </p:txBody>
      </p:sp>
      <p:sp>
        <p:nvSpPr>
          <p:cNvPr id="4" name="Rectangle 67"/>
          <p:cNvSpPr>
            <a:spLocks noGrp="1" noChangeArrowheads="1"/>
          </p:cNvSpPr>
          <p:nvPr>
            <p:ph type="dt" sz="half" idx="10"/>
          </p:nvPr>
        </p:nvSpPr>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p:txBody>
          <a:bodyPr/>
          <a:lstStyle>
            <a:lvl1pPr>
              <a:defRPr/>
            </a:lvl1pPr>
          </a:lstStyle>
          <a:p>
            <a:pPr>
              <a:defRPr/>
            </a:pPr>
            <a:endParaRPr lang="en-US" dirty="0"/>
          </a:p>
        </p:txBody>
      </p:sp>
      <p:sp>
        <p:nvSpPr>
          <p:cNvPr id="6" name="Rectangle 69"/>
          <p:cNvSpPr>
            <a:spLocks noGrp="1" noChangeArrowheads="1"/>
          </p:cNvSpPr>
          <p:nvPr>
            <p:ph type="sldNum" sz="quarter" idx="12"/>
          </p:nvPr>
        </p:nvSpPr>
        <p:spPr/>
        <p:txBody>
          <a:bodyPr/>
          <a:lstStyle>
            <a:lvl1pPr>
              <a:defRPr/>
            </a:lvl1pPr>
          </a:lstStyle>
          <a:p>
            <a:pPr>
              <a:defRPr/>
            </a:pPr>
            <a:fld id="{A593C4DC-2F21-DB49-8546-BB78A24005C1}" type="slidenum">
              <a:rPr lang="en-US"/>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US"/>
          </a:p>
        </p:txBody>
      </p:sp>
      <p:sp>
        <p:nvSpPr>
          <p:cNvPr id="4" name="Rectangle 67"/>
          <p:cNvSpPr>
            <a:spLocks noGrp="1" noChangeArrowheads="1"/>
          </p:cNvSpPr>
          <p:nvPr>
            <p:ph type="dt" sz="half" idx="10"/>
          </p:nvPr>
        </p:nvSpPr>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p:txBody>
          <a:bodyPr/>
          <a:lstStyle>
            <a:lvl1pPr>
              <a:defRPr/>
            </a:lvl1pPr>
          </a:lstStyle>
          <a:p>
            <a:pPr>
              <a:defRPr/>
            </a:pPr>
            <a:endParaRPr lang="en-US" dirty="0"/>
          </a:p>
        </p:txBody>
      </p:sp>
      <p:sp>
        <p:nvSpPr>
          <p:cNvPr id="6" name="Rectangle 69"/>
          <p:cNvSpPr>
            <a:spLocks noGrp="1" noChangeArrowheads="1"/>
          </p:cNvSpPr>
          <p:nvPr>
            <p:ph type="sldNum" sz="quarter" idx="12"/>
          </p:nvPr>
        </p:nvSpPr>
        <p:spPr/>
        <p:txBody>
          <a:bodyPr/>
          <a:lstStyle>
            <a:lvl1pPr>
              <a:defRPr/>
            </a:lvl1pPr>
          </a:lstStyle>
          <a:p>
            <a:pPr>
              <a:defRPr/>
            </a:pPr>
            <a:fld id="{A791AB98-2F0D-3441-9FAD-53BD0DE970A3}" type="slidenum">
              <a:rPr lang="en-US"/>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grpSp>
        <p:nvGrpSpPr>
          <p:cNvPr id="4" name="Group 15"/>
          <p:cNvGrpSpPr/>
          <p:nvPr/>
        </p:nvGrpSpPr>
        <p:grpSpPr bwMode="auto">
          <a:xfrm>
            <a:off x="0" y="0"/>
            <a:ext cx="1581150" cy="6858000"/>
            <a:chOff x="134471" y="0"/>
            <a:chExt cx="1581220" cy="6858000"/>
          </a:xfrm>
        </p:grpSpPr>
        <p:pic>
          <p:nvPicPr>
            <p:cNvPr id="5"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7" name="Group 16"/>
          <p:cNvGrpSpPr/>
          <p:nvPr/>
        </p:nvGrpSpPr>
        <p:grpSpPr bwMode="auto">
          <a:xfrm>
            <a:off x="7546975" y="0"/>
            <a:ext cx="1597025" cy="6858000"/>
            <a:chOff x="7413812" y="0"/>
            <a:chExt cx="1597734" cy="6858000"/>
          </a:xfrm>
        </p:grpSpPr>
        <p:pic>
          <p:nvPicPr>
            <p:cNvPr id="8"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9"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lang="en-US" smtClean="0"/>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smtClean="0"/>
          </a:p>
        </p:txBody>
      </p:sp>
      <p:sp>
        <p:nvSpPr>
          <p:cNvPr id="11" name="Date Placeholder 3"/>
          <p:cNvSpPr>
            <a:spLocks noGrp="1"/>
          </p:cNvSpPr>
          <p:nvPr>
            <p:ph type="dt" sz="half" idx="10"/>
          </p:nvPr>
        </p:nvSpPr>
        <p:spPr>
          <a:xfrm>
            <a:off x="5257800" y="6356350"/>
            <a:ext cx="2133600" cy="365125"/>
          </a:xfrm>
        </p:spPr>
        <p:txBody>
          <a:bodyPr/>
          <a:lstStyle>
            <a:lvl1pPr>
              <a:defRPr smtClean="0">
                <a:solidFill>
                  <a:schemeClr val="tx2"/>
                </a:solidFill>
              </a:defRPr>
            </a:lvl1pPr>
          </a:lstStyle>
          <a:p>
            <a:pPr>
              <a:defRPr/>
            </a:pPr>
            <a:fld id="{BAA2C889-37FC-C046-918F-581C92FAC5CF}" type="datetime1">
              <a:rPr lang="en-US"/>
            </a:fld>
            <a:endParaRPr lang="en-US" dirty="0"/>
          </a:p>
        </p:txBody>
      </p:sp>
      <p:sp>
        <p:nvSpPr>
          <p:cNvPr id="12" name="Footer Placeholder 4"/>
          <p:cNvSpPr>
            <a:spLocks noGrp="1"/>
          </p:cNvSpPr>
          <p:nvPr>
            <p:ph type="ftr" sz="quarter" idx="11"/>
          </p:nvPr>
        </p:nvSpPr>
        <p:spPr>
          <a:xfrm>
            <a:off x="1752600" y="6356350"/>
            <a:ext cx="2895600" cy="365125"/>
          </a:xfrm>
        </p:spPr>
        <p:txBody>
          <a:bodyPr/>
          <a:lstStyle>
            <a:lvl1pPr>
              <a:defRPr dirty="0">
                <a:solidFill>
                  <a:schemeClr val="tx2"/>
                </a:solidFill>
              </a:defRPr>
            </a:lvl1pPr>
          </a:lstStyle>
          <a:p>
            <a:pPr>
              <a:defRPr/>
            </a:pP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6"/>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lang="en-US" smtClean="0"/>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9ED48F9B-91BA-5241-927F-DFD69C82FCF7}" type="slidenum">
              <a:rPr lang="en-US"/>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with Picture">
    <p:bg>
      <p:bgRef idx="1002">
        <a:schemeClr val="bg2"/>
      </p:bgRef>
    </p:bg>
    <p:spTree>
      <p:nvGrpSpPr>
        <p:cNvPr id="1" name=""/>
        <p:cNvGrpSpPr/>
        <p:nvPr/>
      </p:nvGrpSpPr>
      <p:grpSpPr>
        <a:xfrm>
          <a:off x="0" y="0"/>
          <a:ext cx="0" cy="0"/>
          <a:chOff x="0" y="0"/>
          <a:chExt cx="0" cy="0"/>
        </a:xfrm>
      </p:grpSpPr>
      <p:grpSp>
        <p:nvGrpSpPr>
          <p:cNvPr id="4" name="Group 15"/>
          <p:cNvGrpSpPr/>
          <p:nvPr/>
        </p:nvGrpSpPr>
        <p:grpSpPr bwMode="auto">
          <a:xfrm>
            <a:off x="0" y="0"/>
            <a:ext cx="1581150" cy="6858000"/>
            <a:chOff x="134471" y="0"/>
            <a:chExt cx="1581220" cy="6858000"/>
          </a:xfrm>
        </p:grpSpPr>
        <p:pic>
          <p:nvPicPr>
            <p:cNvPr id="6"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5" name="Group 16"/>
          <p:cNvGrpSpPr/>
          <p:nvPr/>
        </p:nvGrpSpPr>
        <p:grpSpPr bwMode="auto">
          <a:xfrm>
            <a:off x="7546975" y="0"/>
            <a:ext cx="1597025" cy="6858000"/>
            <a:chOff x="7413812" y="0"/>
            <a:chExt cx="1597734" cy="6858000"/>
          </a:xfrm>
        </p:grpSpPr>
        <p:pic>
          <p:nvPicPr>
            <p:cNvPr id="9"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10"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1"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lang="en-US" smtClean="0"/>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smtClean="0"/>
          </a:p>
        </p:txBody>
      </p:sp>
      <p:sp>
        <p:nvSpPr>
          <p:cNvPr id="14" name="Picture Placeholder 13"/>
          <p:cNvSpPr>
            <a:spLocks noGrp="1"/>
          </p:cNvSpPr>
          <p:nvPr>
            <p:ph type="pic" sz="quarter" idx="12"/>
          </p:nvPr>
        </p:nvSpPr>
        <p:spPr>
          <a:xfrm>
            <a:off x="3307977" y="950260"/>
            <a:ext cx="2528046" cy="2528046"/>
          </a:xfrm>
          <a:prstGeom prst="ellipse">
            <a:avLst/>
          </a:prstGeom>
          <a:solidFill>
            <a:schemeClr val="bg1">
              <a:lumMod val="85000"/>
            </a:schemeClr>
          </a:solidFill>
          <a:ln w="101600">
            <a:noFill/>
            <a:miter lim="800000"/>
          </a:ln>
          <a:effectLst>
            <a:innerShdw blurRad="762000">
              <a:schemeClr val="accent1">
                <a:alpha val="80000"/>
              </a:schemeClr>
            </a:innerShdw>
            <a:softEdge rad="317500"/>
          </a:effectLst>
        </p:spPr>
        <p:txBody>
          <a:bodyPr rtlCol="0">
            <a:normAutofit/>
          </a:bodyPr>
          <a:lstStyle>
            <a:lvl1pPr marL="0" indent="0" algn="ctr" defTabSz="914400" rtl="0" eaLnBrk="1" latinLnBrk="0" hangingPunct="1">
              <a:spcBef>
                <a:spcPts val="2400"/>
              </a:spcBef>
              <a:buClr>
                <a:schemeClr val="accent1">
                  <a:lumMod val="60000"/>
                  <a:lumOff val="40000"/>
                </a:schemeClr>
              </a:buClr>
              <a:buFont typeface="Candara" pitchFamily="-84" charset="0"/>
              <a:buNone/>
              <a:defRPr sz="2400" kern="1200">
                <a:solidFill>
                  <a:schemeClr val="tx2"/>
                </a:solidFill>
                <a:latin typeface="+mn-lt"/>
                <a:ea typeface="+mn-ea"/>
                <a:cs typeface="+mn-cs"/>
              </a:defRPr>
            </a:lvl1pPr>
          </a:lstStyle>
          <a:p>
            <a:pPr lvl="0"/>
            <a:r>
              <a:rPr lang="en-US" noProof="0" dirty="0" smtClean="0"/>
              <a:t>Click icon to add picture</a:t>
            </a:r>
            <a:endParaRPr noProof="0" dirty="0"/>
          </a:p>
        </p:txBody>
      </p:sp>
      <p:sp>
        <p:nvSpPr>
          <p:cNvPr id="12" name="Date Placeholder 3"/>
          <p:cNvSpPr>
            <a:spLocks noGrp="1"/>
          </p:cNvSpPr>
          <p:nvPr>
            <p:ph type="dt" sz="half" idx="13"/>
          </p:nvPr>
        </p:nvSpPr>
        <p:spPr>
          <a:xfrm>
            <a:off x="5257800" y="6356350"/>
            <a:ext cx="2133600" cy="365125"/>
          </a:xfrm>
        </p:spPr>
        <p:txBody>
          <a:bodyPr/>
          <a:lstStyle>
            <a:lvl1pPr>
              <a:defRPr dirty="0">
                <a:solidFill>
                  <a:schemeClr val="tx2"/>
                </a:solidFill>
              </a:defRPr>
            </a:lvl1pPr>
          </a:lstStyle>
          <a:p>
            <a:pPr>
              <a:defRPr/>
            </a:pPr>
            <a:endParaRPr lang="en-US" dirty="0"/>
          </a:p>
        </p:txBody>
      </p:sp>
      <p:sp>
        <p:nvSpPr>
          <p:cNvPr id="13" name="Footer Placeholder 4"/>
          <p:cNvSpPr>
            <a:spLocks noGrp="1"/>
          </p:cNvSpPr>
          <p:nvPr>
            <p:ph type="ftr" sz="quarter" idx="14"/>
          </p:nvPr>
        </p:nvSpPr>
        <p:spPr>
          <a:xfrm>
            <a:off x="1752600" y="6356350"/>
            <a:ext cx="2895600" cy="365125"/>
          </a:xfrm>
        </p:spPr>
        <p:txBody>
          <a:bodyPr/>
          <a:lstStyle>
            <a:lvl1pPr>
              <a:defRPr dirty="0">
                <a:solidFill>
                  <a:schemeClr val="tx2"/>
                </a:solidFill>
              </a:defRPr>
            </a:lvl1pPr>
          </a:lstStyle>
          <a:p>
            <a:pPr>
              <a:defRPr/>
            </a:pP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grpSp>
        <p:nvGrpSpPr>
          <p:cNvPr id="4" name="Group 9"/>
          <p:cNvGrpSpPr/>
          <p:nvPr/>
        </p:nvGrpSpPr>
        <p:grpSpPr bwMode="auto">
          <a:xfrm>
            <a:off x="0" y="0"/>
            <a:ext cx="9144000" cy="1190625"/>
            <a:chOff x="0" y="0"/>
            <a:chExt cx="9144000" cy="1191256"/>
          </a:xfrm>
        </p:grpSpPr>
        <p:pic>
          <p:nvPicPr>
            <p:cNvPr id="5" name="Picture 7"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grpSp>
        <p:nvGrpSpPr>
          <p:cNvPr id="7" name="Group 10"/>
          <p:cNvGrpSpPr/>
          <p:nvPr/>
        </p:nvGrpSpPr>
        <p:grpSpPr bwMode="auto">
          <a:xfrm flipV="1">
            <a:off x="0" y="5667375"/>
            <a:ext cx="9144000" cy="1190625"/>
            <a:chOff x="0" y="0"/>
            <a:chExt cx="9144000" cy="1191256"/>
          </a:xfrm>
        </p:grpSpPr>
        <p:pic>
          <p:nvPicPr>
            <p:cNvPr id="8" name="Picture 10"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9" name="Picture 11"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3259138"/>
            <a:ext cx="6035675" cy="339725"/>
          </a:xfrm>
          <a:prstGeom prst="rect">
            <a:avLst/>
          </a:prstGeom>
          <a:noFill/>
          <a:ln w="9525">
            <a:noFill/>
            <a:miter lim="800000"/>
            <a:headEnd/>
            <a:tailEnd/>
          </a:ln>
        </p:spPr>
      </p:pic>
      <p:sp>
        <p:nvSpPr>
          <p:cNvPr id="2" name="Title 1"/>
          <p:cNvSpPr>
            <a:spLocks noGrp="1"/>
          </p:cNvSpPr>
          <p:nvPr>
            <p:ph type="title"/>
          </p:nvPr>
        </p:nvSpPr>
        <p:spPr>
          <a:xfrm>
            <a:off x="1854200" y="1851212"/>
            <a:ext cx="5446714" cy="1730375"/>
          </a:xfrm>
        </p:spPr>
        <p:txBody>
          <a:bodyPr anchor="b"/>
          <a:lstStyle>
            <a:lvl1pPr algn="ctr">
              <a:lnSpc>
                <a:spcPts val="6800"/>
              </a:lnSpc>
              <a:defRPr sz="6500" b="0" cap="none" baseline="0">
                <a:latin typeface="+mj-lt"/>
              </a:defRPr>
            </a:lvl1pPr>
          </a:lstStyle>
          <a:p>
            <a:r>
              <a:rPr lang="en-US" smtClean="0"/>
              <a:t>Click to edit Master title style</a:t>
            </a:r>
            <a:endParaRPr lang="en-US" smtClean="0"/>
          </a:p>
        </p:txBody>
      </p:sp>
      <p:sp>
        <p:nvSpPr>
          <p:cNvPr id="3" name="Text Placeholder 2"/>
          <p:cNvSpPr>
            <a:spLocks noGrp="1"/>
          </p:cNvSpPr>
          <p:nvPr>
            <p:ph type="body" idx="1"/>
          </p:nvPr>
        </p:nvSpPr>
        <p:spPr>
          <a:xfrm>
            <a:off x="1854200" y="3576918"/>
            <a:ext cx="5446714" cy="829982"/>
          </a:xfrm>
        </p:spPr>
        <p:txBody>
          <a:bodyPr>
            <a:normAutofit/>
          </a:bodyPr>
          <a:lstStyle>
            <a:lvl1pPr marL="0" indent="0" algn="ctr">
              <a:spcBef>
                <a:spcPts val="300"/>
              </a:spcBef>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11" name="Date Placeholder 3"/>
          <p:cNvSpPr>
            <a:spLocks noGrp="1"/>
          </p:cNvSpPr>
          <p:nvPr>
            <p:ph type="dt" sz="half" idx="10"/>
          </p:nvPr>
        </p:nvSpPr>
        <p:spPr/>
        <p:txBody>
          <a:bodyPr/>
          <a:lstStyle>
            <a:lvl1pPr>
              <a:defRPr smtClean="0"/>
            </a:lvl1pPr>
          </a:lstStyle>
          <a:p>
            <a:pPr>
              <a:defRPr/>
            </a:pPr>
            <a:fld id="{4499E5C9-CB98-D348-A8A0-BFEA260A0170}" type="datetime1">
              <a:rPr lang="en-US"/>
            </a:fld>
            <a:endParaRPr lang="en-US" dirty="0"/>
          </a:p>
        </p:txBody>
      </p:sp>
      <p:sp>
        <p:nvSpPr>
          <p:cNvPr id="12" name="Footer Placeholder 4"/>
          <p:cNvSpPr>
            <a:spLocks noGrp="1"/>
          </p:cNvSpPr>
          <p:nvPr>
            <p:ph type="ftr" sz="quarter" idx="11"/>
          </p:nvPr>
        </p:nvSpPr>
        <p:spPr/>
        <p:txBody>
          <a:bodyPr/>
          <a:lstStyle>
            <a:lvl1pPr>
              <a:defRPr/>
            </a:lvl1pPr>
          </a:lstStyle>
          <a:p>
            <a:pPr>
              <a:defRPr/>
            </a:pPr>
            <a:endParaRPr lang="en-US" dirty="0"/>
          </a:p>
        </p:txBody>
      </p:sp>
      <p:sp>
        <p:nvSpPr>
          <p:cNvPr id="13" name="Slide Number Placeholder 5"/>
          <p:cNvSpPr>
            <a:spLocks noGrp="1"/>
          </p:cNvSpPr>
          <p:nvPr>
            <p:ph type="sldNum" sz="quarter" idx="12"/>
          </p:nvPr>
        </p:nvSpPr>
        <p:spPr/>
        <p:txBody>
          <a:bodyPr/>
          <a:lstStyle>
            <a:lvl1pPr>
              <a:defRPr/>
            </a:lvl1pPr>
          </a:lstStyle>
          <a:p>
            <a:pPr>
              <a:defRPr/>
            </a:pPr>
            <a:fld id="{EC3F0E40-9566-FF47-84D5-E4C9DFD1FA8E}" type="slidenum">
              <a:rPr lang="en-US"/>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5" name="Group 6"/>
          <p:cNvGrpSpPr/>
          <p:nvPr/>
        </p:nvGrpSpPr>
        <p:grpSpPr bwMode="auto">
          <a:xfrm>
            <a:off x="0" y="1373188"/>
            <a:ext cx="9144000" cy="5484812"/>
            <a:chOff x="0" y="1372650"/>
            <a:chExt cx="9144000" cy="5485350"/>
          </a:xfrm>
        </p:grpSpPr>
        <p:pic>
          <p:nvPicPr>
            <p:cNvPr id="6"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7"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lang="en-US" smtClean="0"/>
          </a:p>
        </p:txBody>
      </p:sp>
      <p:sp>
        <p:nvSpPr>
          <p:cNvPr id="3" name="Content Placeholder 2"/>
          <p:cNvSpPr>
            <a:spLocks noGrp="1"/>
          </p:cNvSpPr>
          <p:nvPr>
            <p:ph sz="half" idx="1"/>
          </p:nvPr>
        </p:nvSpPr>
        <p:spPr>
          <a:xfrm>
            <a:off x="792162"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4" name="Content Placeholder 3"/>
          <p:cNvSpPr>
            <a:spLocks noGrp="1"/>
          </p:cNvSpPr>
          <p:nvPr>
            <p:ph sz="half" idx="2"/>
          </p:nvPr>
        </p:nvSpPr>
        <p:spPr>
          <a:xfrm>
            <a:off x="4766534"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a:lvl1pPr>
          </a:lstStyle>
          <a:p>
            <a:pPr>
              <a:defRPr/>
            </a:pP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4FF0B399-20FE-C646-851D-65041BC80C79}" type="slidenum">
              <a:rPr lang="en-US"/>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7" name="Group 6"/>
          <p:cNvGrpSpPr/>
          <p:nvPr/>
        </p:nvGrpSpPr>
        <p:grpSpPr bwMode="auto">
          <a:xfrm>
            <a:off x="0" y="1373188"/>
            <a:ext cx="9144000" cy="5484812"/>
            <a:chOff x="0" y="1372650"/>
            <a:chExt cx="9144000" cy="5485350"/>
          </a:xfrm>
        </p:grpSpPr>
        <p:pic>
          <p:nvPicPr>
            <p:cNvPr id="8"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9"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pic>
        <p:nvPicPr>
          <p:cNvPr id="10" name="Picture 9" descr="Overlay-HorizontalBridge.jpg"/>
          <p:cNvPicPr>
            <a:picLocks noChangeAspect="1"/>
          </p:cNvPicPr>
          <p:nvPr/>
        </p:nvPicPr>
        <p:blipFill>
          <a:blip r:embed="rId3"/>
          <a:srcRect t="23425" r="61031" b="39764"/>
          <a:stretch>
            <a:fillRect/>
          </a:stretch>
        </p:blipFill>
        <p:spPr>
          <a:xfrm>
            <a:off x="4765675" y="2460625"/>
            <a:ext cx="3563938" cy="98425"/>
          </a:xfrm>
          <a:prstGeom prst="rect">
            <a:avLst/>
          </a:prstGeom>
          <a:solidFill>
            <a:schemeClr val="bg2">
              <a:lumMod val="40000"/>
              <a:lumOff val="60000"/>
            </a:schemeClr>
          </a:solidFill>
        </p:spPr>
      </p:pic>
      <p:pic>
        <p:nvPicPr>
          <p:cNvPr id="11" name="Picture 10" descr="Overlay-HorizontalBridge.jpg"/>
          <p:cNvPicPr>
            <a:picLocks noChangeAspect="1"/>
          </p:cNvPicPr>
          <p:nvPr/>
        </p:nvPicPr>
        <p:blipFill>
          <a:blip r:embed="rId3"/>
          <a:srcRect t="23425" r="61031" b="39764"/>
          <a:stretch>
            <a:fillRect/>
          </a:stretch>
        </p:blipFill>
        <p:spPr>
          <a:xfrm>
            <a:off x="779463" y="2460625"/>
            <a:ext cx="3563937" cy="98425"/>
          </a:xfrm>
          <a:prstGeom prst="rect">
            <a:avLst/>
          </a:prstGeom>
          <a:solidFill>
            <a:schemeClr val="bg2">
              <a:lumMod val="40000"/>
              <a:lumOff val="60000"/>
            </a:schemeClr>
          </a:solidFill>
        </p:spPr>
      </p:pic>
      <p:sp>
        <p:nvSpPr>
          <p:cNvPr id="2" name="Title 1"/>
          <p:cNvSpPr>
            <a:spLocks noGrp="1"/>
          </p:cNvSpPr>
          <p:nvPr>
            <p:ph type="title"/>
          </p:nvPr>
        </p:nvSpPr>
        <p:spPr/>
        <p:txBody>
          <a:bodyPr/>
          <a:lstStyle>
            <a:lvl1pPr>
              <a:defRPr/>
            </a:lvl1pPr>
          </a:lstStyle>
          <a:p>
            <a:r>
              <a:rPr lang="en-US" smtClean="0"/>
              <a:t>Click to edit Master title style</a:t>
            </a:r>
            <a:endParaRPr lang="en-US" smtClean="0"/>
          </a:p>
        </p:txBody>
      </p:sp>
      <p:sp>
        <p:nvSpPr>
          <p:cNvPr id="3" name="Text Placeholder 2"/>
          <p:cNvSpPr>
            <a:spLocks noGrp="1"/>
          </p:cNvSpPr>
          <p:nvPr>
            <p:ph type="body" idx="1"/>
          </p:nvPr>
        </p:nvSpPr>
        <p:spPr>
          <a:xfrm>
            <a:off x="777240"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777240"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5" name="Text Placeholder 4"/>
          <p:cNvSpPr>
            <a:spLocks noGrp="1"/>
          </p:cNvSpPr>
          <p:nvPr>
            <p:ph type="body" sz="quarter" idx="3"/>
          </p:nvPr>
        </p:nvSpPr>
        <p:spPr>
          <a:xfrm>
            <a:off x="4766048"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766048"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12" name="Date Placeholder 6"/>
          <p:cNvSpPr>
            <a:spLocks noGrp="1"/>
          </p:cNvSpPr>
          <p:nvPr>
            <p:ph type="dt" sz="half" idx="10"/>
          </p:nvPr>
        </p:nvSpPr>
        <p:spPr/>
        <p:txBody>
          <a:bodyPr/>
          <a:lstStyle>
            <a:lvl1pPr>
              <a:defRPr/>
            </a:lvl1pPr>
          </a:lstStyle>
          <a:p>
            <a:pPr>
              <a:defRPr/>
            </a:pPr>
            <a:endParaRPr lang="en-US" dirty="0"/>
          </a:p>
        </p:txBody>
      </p:sp>
      <p:sp>
        <p:nvSpPr>
          <p:cNvPr id="13" name="Footer Placeholder 7"/>
          <p:cNvSpPr>
            <a:spLocks noGrp="1"/>
          </p:cNvSpPr>
          <p:nvPr>
            <p:ph type="ftr" sz="quarter" idx="11"/>
          </p:nvPr>
        </p:nvSpPr>
        <p:spPr/>
        <p:txBody>
          <a:bodyPr/>
          <a:lstStyle>
            <a:lvl1pPr>
              <a:defRPr/>
            </a:lvl1pPr>
          </a:lstStyle>
          <a:p>
            <a:pPr>
              <a:defRPr/>
            </a:pPr>
            <a:endParaRPr lang="en-US" dirty="0"/>
          </a:p>
        </p:txBody>
      </p:sp>
      <p:sp>
        <p:nvSpPr>
          <p:cNvPr id="14" name="Slide Number Placeholder 8"/>
          <p:cNvSpPr>
            <a:spLocks noGrp="1"/>
          </p:cNvSpPr>
          <p:nvPr>
            <p:ph type="sldNum" sz="quarter" idx="12"/>
          </p:nvPr>
        </p:nvSpPr>
        <p:spPr/>
        <p:txBody>
          <a:bodyPr/>
          <a:lstStyle>
            <a:lvl1pPr>
              <a:defRPr/>
            </a:lvl1pPr>
          </a:lstStyle>
          <a:p>
            <a:pPr>
              <a:defRPr/>
            </a:pPr>
            <a:fld id="{3E06906F-F82C-C24B-ADFB-A876A59C3E1B}" type="slidenum">
              <a:rPr lang="en-US"/>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oup 6"/>
          <p:cNvGrpSpPr/>
          <p:nvPr/>
        </p:nvGrpSpPr>
        <p:grpSpPr bwMode="auto">
          <a:xfrm>
            <a:off x="0" y="1373188"/>
            <a:ext cx="9144000" cy="5484812"/>
            <a:chOff x="0" y="1372650"/>
            <a:chExt cx="9144000" cy="5485350"/>
          </a:xfrm>
        </p:grpSpPr>
        <p:pic>
          <p:nvPicPr>
            <p:cNvPr id="4"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5"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lang="en-US" smtClean="0"/>
          </a:p>
        </p:txBody>
      </p:sp>
      <p:sp>
        <p:nvSpPr>
          <p:cNvPr id="6" name="Date Placeholder 2"/>
          <p:cNvSpPr>
            <a:spLocks noGrp="1"/>
          </p:cNvSpPr>
          <p:nvPr>
            <p:ph type="dt" sz="half" idx="10"/>
          </p:nvPr>
        </p:nvSpPr>
        <p:spPr/>
        <p:txBody>
          <a:bodyPr/>
          <a:lstStyle>
            <a:lvl1pPr>
              <a:defRPr/>
            </a:lvl1pPr>
          </a:lstStyle>
          <a:p>
            <a:pPr>
              <a:defRPr/>
            </a:pPr>
            <a:endParaRPr lang="en-US" dirty="0"/>
          </a:p>
        </p:txBody>
      </p:sp>
      <p:sp>
        <p:nvSpPr>
          <p:cNvPr id="7" name="Footer Placeholder 3"/>
          <p:cNvSpPr>
            <a:spLocks noGrp="1"/>
          </p:cNvSpPr>
          <p:nvPr>
            <p:ph type="ftr" sz="quarter" idx="11"/>
          </p:nvPr>
        </p:nvSpPr>
        <p:spPr/>
        <p:txBody>
          <a:bodyPr/>
          <a:lstStyle>
            <a:lvl1pPr>
              <a:defRPr/>
            </a:lvl1pPr>
          </a:lstStyle>
          <a:p>
            <a:pPr>
              <a:defRPr/>
            </a:pP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2738C610-EA48-3F45-BACD-67F8C6BE9BE5}" type="slidenum">
              <a:rPr lang="en-US"/>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Date Placeholder 1"/>
          <p:cNvSpPr>
            <a:spLocks noGrp="1"/>
          </p:cNvSpPr>
          <p:nvPr>
            <p:ph type="dt" sz="half" idx="10"/>
          </p:nvPr>
        </p:nvSpPr>
        <p:spPr/>
        <p:txBody>
          <a:bodyPr/>
          <a:lstStyle>
            <a:lvl1pPr>
              <a:defRPr/>
            </a:lvl1pPr>
          </a:lstStyle>
          <a:p>
            <a:pPr>
              <a:defRPr/>
            </a:pPr>
            <a:endParaRPr lang="en-US" dirty="0"/>
          </a:p>
        </p:txBody>
      </p:sp>
      <p:sp>
        <p:nvSpPr>
          <p:cNvPr id="4" name="Footer Placeholder 2"/>
          <p:cNvSpPr>
            <a:spLocks noGrp="1"/>
          </p:cNvSpPr>
          <p:nvPr>
            <p:ph type="ftr" sz="quarter" idx="11"/>
          </p:nvPr>
        </p:nvSpPr>
        <p:spPr/>
        <p:txBody>
          <a:bodyPr/>
          <a:lstStyle>
            <a:lvl1pPr>
              <a:defRPr/>
            </a:lvl1pPr>
          </a:lstStyle>
          <a:p>
            <a:pPr>
              <a:defRPr/>
            </a:pPr>
            <a:endParaRPr lang="en-US" dirty="0"/>
          </a:p>
        </p:txBody>
      </p:sp>
      <p:sp>
        <p:nvSpPr>
          <p:cNvPr id="5" name="Slide Number Placeholder 3"/>
          <p:cNvSpPr>
            <a:spLocks noGrp="1"/>
          </p:cNvSpPr>
          <p:nvPr>
            <p:ph type="sldNum" sz="quarter" idx="12"/>
          </p:nvPr>
        </p:nvSpPr>
        <p:spPr/>
        <p:txBody>
          <a:bodyPr/>
          <a:lstStyle>
            <a:lvl1pPr>
              <a:defRPr/>
            </a:lvl1pPr>
          </a:lstStyle>
          <a:p>
            <a:pPr>
              <a:defRPr/>
            </a:pPr>
            <a:fld id="{7A0671E9-418D-2440-8FFC-982A85567CAA}" type="slidenum">
              <a:rPr lang="en-US"/>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US"/>
          </a:p>
        </p:txBody>
      </p:sp>
      <p:sp>
        <p:nvSpPr>
          <p:cNvPr id="4" name="Rectangle 67"/>
          <p:cNvSpPr>
            <a:spLocks noGrp="1" noChangeArrowheads="1"/>
          </p:cNvSpPr>
          <p:nvPr>
            <p:ph type="dt" sz="half" idx="10"/>
          </p:nvPr>
        </p:nvSpPr>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p:txBody>
          <a:bodyPr/>
          <a:lstStyle>
            <a:lvl1pPr>
              <a:defRPr/>
            </a:lvl1pPr>
          </a:lstStyle>
          <a:p>
            <a:pPr>
              <a:defRPr/>
            </a:pPr>
            <a:endParaRPr lang="en-US" dirty="0"/>
          </a:p>
        </p:txBody>
      </p:sp>
      <p:sp>
        <p:nvSpPr>
          <p:cNvPr id="6" name="Rectangle 69"/>
          <p:cNvSpPr>
            <a:spLocks noGrp="1" noChangeArrowheads="1"/>
          </p:cNvSpPr>
          <p:nvPr>
            <p:ph type="sldNum" sz="quarter" idx="12"/>
          </p:nvPr>
        </p:nvSpPr>
        <p:spPr/>
        <p:txBody>
          <a:bodyPr/>
          <a:lstStyle>
            <a:lvl1pPr>
              <a:defRPr/>
            </a:lvl1pPr>
          </a:lstStyle>
          <a:p>
            <a:pPr>
              <a:defRPr/>
            </a:pPr>
            <a:fld id="{CCDE4E46-5671-5247-A9E0-74D4FA31CB8D}" type="slidenum">
              <a:rPr lang="en-US"/>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5" name="Group 11"/>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776" cy="1537447"/>
          </a:xfrm>
        </p:spPr>
        <p:txBody>
          <a:bodyPr anchor="b"/>
          <a:lstStyle>
            <a:lvl1pPr algn="ctr">
              <a:lnSpc>
                <a:spcPct val="100000"/>
              </a:lnSpc>
              <a:defRPr sz="3600" b="0"/>
            </a:lvl1pPr>
          </a:lstStyle>
          <a:p>
            <a:r>
              <a:rPr lang="en-US" smtClean="0"/>
              <a:t>Click to edit Master title style</a:t>
            </a:r>
            <a:endParaRPr lang="en-US" smtClean="0"/>
          </a:p>
        </p:txBody>
      </p:sp>
      <p:sp>
        <p:nvSpPr>
          <p:cNvPr id="3" name="Content Placeholder 2"/>
          <p:cNvSpPr>
            <a:spLocks noGrp="1"/>
          </p:cNvSpPr>
          <p:nvPr>
            <p:ph idx="1"/>
          </p:nvPr>
        </p:nvSpPr>
        <p:spPr>
          <a:xfrm>
            <a:off x="4885859" y="381001"/>
            <a:ext cx="3813174" cy="5697537"/>
          </a:xfrm>
        </p:spPr>
        <p:txBody>
          <a:bodyPr>
            <a:normAutofit/>
          </a:bodyPr>
          <a:lstStyle>
            <a:lvl1pPr>
              <a:defRPr sz="2400" b="0"/>
            </a:lvl1pPr>
            <a:lvl2pPr>
              <a:defRPr sz="2200" b="0"/>
            </a:lvl2pPr>
            <a:lvl3pPr>
              <a:defRPr sz="2000" b="0"/>
            </a:lvl3pPr>
            <a:lvl4pPr>
              <a:defRPr sz="1800" b="0"/>
            </a:lvl4pPr>
            <a:lvl5pPr>
              <a:defRPr sz="1800" b="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4" name="Text Placeholder 3"/>
          <p:cNvSpPr>
            <a:spLocks noGrp="1"/>
          </p:cNvSpPr>
          <p:nvPr>
            <p:ph type="body" sz="half" idx="2"/>
          </p:nvPr>
        </p:nvSpPr>
        <p:spPr>
          <a:xfrm>
            <a:off x="381000" y="2209801"/>
            <a:ext cx="3612776" cy="3200400"/>
          </a:xfrm>
        </p:spPr>
        <p:txBody>
          <a:bodyPr>
            <a:normAutofit/>
          </a:bodyPr>
          <a:lstStyle>
            <a:lvl1pPr marL="0" indent="0" algn="ctr">
              <a:buNone/>
              <a:defRPr sz="18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dirty="0">
                <a:solidFill>
                  <a:schemeClr val="tx2"/>
                </a:solidFill>
              </a:defRPr>
            </a:lvl1pPr>
          </a:lstStyle>
          <a:p>
            <a:pPr>
              <a:defRPr/>
            </a:pPr>
            <a:endParaRPr lang="en-US" dirty="0"/>
          </a:p>
        </p:txBody>
      </p:sp>
      <p:sp>
        <p:nvSpPr>
          <p:cNvPr id="10" name="Slide Number Placeholder 6"/>
          <p:cNvSpPr>
            <a:spLocks noGrp="1"/>
          </p:cNvSpPr>
          <p:nvPr>
            <p:ph type="sldNum" sz="quarter" idx="12"/>
          </p:nvPr>
        </p:nvSpPr>
        <p:spPr/>
        <p:txBody>
          <a:bodyPr/>
          <a:lstStyle>
            <a:lvl1pPr algn="ctr">
              <a:defRPr smtClean="0">
                <a:solidFill>
                  <a:schemeClr val="tx2">
                    <a:lumMod val="40000"/>
                    <a:lumOff val="60000"/>
                  </a:schemeClr>
                </a:solidFill>
              </a:defRPr>
            </a:lvl1pPr>
          </a:lstStyle>
          <a:p>
            <a:pPr>
              <a:defRPr/>
            </a:pPr>
            <a:fld id="{8CA6F8B6-D79F-7D42-8296-26A8574CEF86}" type="slidenum">
              <a:rPr lang="en-US"/>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lang="en-US" smtClean="0"/>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solidFill>
              <a:schemeClr val="accent1">
                <a:lumMod val="40000"/>
                <a:lumOff val="60000"/>
                <a:alpha val="40000"/>
              </a:schemeClr>
            </a:solidFill>
            <a:miter lim="800000"/>
          </a:ln>
          <a:effectLst>
            <a:innerShdw blurRad="457200">
              <a:schemeClr val="accent1">
                <a:alpha val="80000"/>
              </a:schemeClr>
            </a:innerShdw>
            <a:softEdge rad="3175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6" name="Date Placeholder 4"/>
          <p:cNvSpPr>
            <a:spLocks noGrp="1"/>
          </p:cNvSpPr>
          <p:nvPr>
            <p:ph type="dt" sz="half" idx="10"/>
          </p:nvPr>
        </p:nvSpPr>
        <p:spPr/>
        <p:txBody>
          <a:bodyPr/>
          <a:lstStyle>
            <a:lvl1pPr>
              <a:defRPr/>
            </a:lvl1pPr>
          </a:lstStyle>
          <a:p>
            <a:pPr>
              <a:defRPr/>
            </a:pPr>
            <a:endParaRPr lang="en-US" dirty="0"/>
          </a:p>
        </p:txBody>
      </p:sp>
      <p:sp>
        <p:nvSpPr>
          <p:cNvPr id="7" name="Footer Placeholder 5"/>
          <p:cNvSpPr>
            <a:spLocks noGrp="1"/>
          </p:cNvSpPr>
          <p:nvPr>
            <p:ph type="ftr" sz="quarter" idx="11"/>
          </p:nvPr>
        </p:nvSpPr>
        <p:spPr/>
        <p:txBody>
          <a:bodyPr/>
          <a:lstStyle>
            <a:lvl1pPr>
              <a:defRPr/>
            </a:lvl1pPr>
          </a:lstStyle>
          <a:p>
            <a:pPr>
              <a:defRPr/>
            </a:pPr>
            <a:endParaRPr lang="en-US" dirty="0"/>
          </a:p>
        </p:txBody>
      </p:sp>
      <p:sp>
        <p:nvSpPr>
          <p:cNvPr id="8" name="Slide Number Placeholder 6"/>
          <p:cNvSpPr>
            <a:spLocks noGrp="1"/>
          </p:cNvSpPr>
          <p:nvPr>
            <p:ph type="sldNum" sz="quarter" idx="12"/>
          </p:nvPr>
        </p:nvSpPr>
        <p:spPr/>
        <p:txBody>
          <a:bodyPr/>
          <a:lstStyle>
            <a:lvl1pPr>
              <a:defRPr/>
            </a:lvl1pPr>
          </a:lstStyle>
          <a:p>
            <a:pPr>
              <a:defRPr/>
            </a:pPr>
            <a:fld id="{D5C89D08-05CB-8041-A6F5-8B39A23581E0}" type="slidenum">
              <a:rPr lang="en-US"/>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5" name="Group 8"/>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lang="en-US" smtClean="0"/>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noFill/>
            <a:miter lim="800000"/>
          </a:ln>
          <a:effectLst>
            <a:innerShdw blurRad="457200">
              <a:schemeClr val="tx1">
                <a:lumMod val="50000"/>
                <a:lumOff val="50000"/>
                <a:alpha val="80000"/>
              </a:schemeClr>
            </a:innerShdw>
            <a:softEdge rad="12700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a:lvl1pPr>
          </a:lstStyle>
          <a:p>
            <a:pPr>
              <a:defRPr/>
            </a:pP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5D128D79-964E-A448-8064-06DBA4282F16}" type="slidenum">
              <a:rPr lang="en-US"/>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4" name="Group 6"/>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lang="en-US" smtClean="0"/>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B6193134-7B2A-5144-91AA-8D21FF7C19B5}" type="slidenum">
              <a:rPr lang="en-US"/>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4" name="Group 10"/>
          <p:cNvGrpSpPr/>
          <p:nvPr/>
        </p:nvGrpSpPr>
        <p:grpSpPr bwMode="auto">
          <a:xfrm>
            <a:off x="0" y="0"/>
            <a:ext cx="7696200" cy="6858000"/>
            <a:chOff x="0" y="0"/>
            <a:chExt cx="7696200" cy="6858000"/>
          </a:xfrm>
        </p:grpSpPr>
        <p:pic>
          <p:nvPicPr>
            <p:cNvPr id="5" name="Picture 7" descr="Overlay-Blank.jpg"/>
            <p:cNvPicPr>
              <a:picLocks noChangeAspect="1"/>
            </p:cNvPicPr>
            <p:nvPr userDrawn="1"/>
          </p:nvPicPr>
          <p:blipFill>
            <a:blip r:embed="rId2"/>
            <a:srcRect l="1471" r="16862"/>
            <a:stretch>
              <a:fillRect/>
            </a:stretch>
          </p:blipFill>
          <p:spPr bwMode="auto">
            <a:xfrm>
              <a:off x="0" y="0"/>
              <a:ext cx="7467600"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7428309" y="0"/>
              <a:ext cx="267891" cy="6858000"/>
            </a:xfrm>
            <a:prstGeom prst="rect">
              <a:avLst/>
            </a:prstGeom>
            <a:noFill/>
            <a:ln w="9525">
              <a:noFill/>
              <a:miter lim="800000"/>
              <a:headEnd/>
              <a:tailEnd/>
            </a:ln>
          </p:spPr>
        </p:pic>
      </p:grpSp>
      <p:sp>
        <p:nvSpPr>
          <p:cNvPr id="2" name="Vertical Title 1"/>
          <p:cNvSpPr>
            <a:spLocks noGrp="1"/>
          </p:cNvSpPr>
          <p:nvPr>
            <p:ph type="title" orient="vert"/>
          </p:nvPr>
        </p:nvSpPr>
        <p:spPr>
          <a:xfrm>
            <a:off x="7620000" y="381001"/>
            <a:ext cx="1447800" cy="5697538"/>
          </a:xfrm>
        </p:spPr>
        <p:txBody>
          <a:bodyPr vert="eaVert"/>
          <a:lstStyle/>
          <a:p>
            <a:r>
              <a:rPr lang="en-US" smtClean="0"/>
              <a:t>Click to edit Master title style</a:t>
            </a:r>
            <a:endParaRPr lang="en-US" smtClean="0"/>
          </a:p>
        </p:txBody>
      </p:sp>
      <p:sp>
        <p:nvSpPr>
          <p:cNvPr id="3" name="Vertical Text Placeholder 2"/>
          <p:cNvSpPr>
            <a:spLocks noGrp="1"/>
          </p:cNvSpPr>
          <p:nvPr>
            <p:ph type="body" orient="vert" idx="1"/>
          </p:nvPr>
        </p:nvSpPr>
        <p:spPr>
          <a:xfrm>
            <a:off x="381000" y="381001"/>
            <a:ext cx="6705600" cy="5697537"/>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9A747C69-A4E4-6642-9B2D-EA3DE70B39AF}" type="slidenum">
              <a:rPr lang="en-US"/>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联机映像占位符 2"/>
          <p:cNvSpPr>
            <a:spLocks noGrp="1"/>
          </p:cNvSpPr>
          <p:nvPr>
            <p:ph type="clipArt" sz="half" idx="1"/>
          </p:nvPr>
        </p:nvSpPr>
        <p:spPr>
          <a:xfrm>
            <a:off x="628650" y="1825625"/>
            <a:ext cx="3886200" cy="4351338"/>
          </a:xfrm>
        </p:spPr>
        <p:txBody>
          <a:bodyPr/>
          <a:lstStyle/>
          <a:p>
            <a:endParaRPr lang="zh-CN" altLang="en-US"/>
          </a:p>
        </p:txBody>
      </p:sp>
      <p:sp>
        <p:nvSpPr>
          <p:cNvPr id="4" name="文本占位符 3"/>
          <p:cNvSpPr>
            <a:spLocks noGrp="1"/>
          </p:cNvSpPr>
          <p:nvPr>
            <p:ph type="body"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eaLnBrk="0" hangingPunct="0"/>
            <a:endParaRPr lang="zh-CN" altLang="en-US" dirty="0">
              <a:effectLst>
                <a:outerShdw blurRad="38100" dist="38100" dir="2700000">
                  <a:srgbClr val="000000"/>
                </a:outerShdw>
              </a:effectLst>
              <a:latin typeface="Arial" panose="020B0604020202020204" pitchFamily="34" charset="0"/>
            </a:endParaRPr>
          </a:p>
        </p:txBody>
      </p:sp>
      <p:sp>
        <p:nvSpPr>
          <p:cNvPr id="6" name="页脚占位符 5"/>
          <p:cNvSpPr>
            <a:spLocks noGrp="1"/>
          </p:cNvSpPr>
          <p:nvPr>
            <p:ph type="ftr" sz="quarter" idx="11"/>
          </p:nvPr>
        </p:nvSpPr>
        <p:spPr/>
        <p:txBody>
          <a:bodyPr/>
          <a:lstStyle/>
          <a:p>
            <a:pPr lvl="0" eaLnBrk="0" hangingPunct="0"/>
            <a:endParaRPr lang="zh-CN" altLang="en-US" dirty="0">
              <a:effectLst>
                <a:outerShdw blurRad="38100" dist="38100" dir="2700000">
                  <a:srgbClr val="000000"/>
                </a:outerShdw>
              </a:effectLst>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eaLnBrk="0" hangingPunct="0"/>
            <a:fld id="{9A0DB2DC-4C9A-4742-B13C-FB6460FD3503}" type="slidenum">
              <a:rPr lang="zh-CN" altLang="en-US" dirty="0">
                <a:effectLst>
                  <a:outerShdw blurRad="38100" dist="38100" dir="2700000">
                    <a:srgbClr val="000000"/>
                  </a:outerShdw>
                </a:effectLst>
                <a:latin typeface="Arial" panose="020B0604020202020204" pitchFamily="34" charset="0"/>
              </a:rPr>
            </a:fld>
            <a:endParaRPr lang="zh-CN" altLang="en-US" dirty="0">
              <a:effectLst>
                <a:outerShdw blurRad="38100" dist="38100" dir="2700000">
                  <a:srgbClr val="000000"/>
                </a:outerShdw>
              </a:effectLst>
              <a:latin typeface="Arial" panose="020B0604020202020204" pitchFamily="34" charset="0"/>
            </a:endParaRPr>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AU" smtClean="0"/>
              <a:t>Click to edit Master text styles</a:t>
            </a:r>
            <a:endParaRPr lang="en-AU" smtClean="0"/>
          </a:p>
        </p:txBody>
      </p:sp>
      <p:sp>
        <p:nvSpPr>
          <p:cNvPr id="4" name="Rectangle 67"/>
          <p:cNvSpPr>
            <a:spLocks noGrp="1" noChangeArrowheads="1"/>
          </p:cNvSpPr>
          <p:nvPr>
            <p:ph type="dt" sz="half" idx="10"/>
          </p:nvPr>
        </p:nvSpPr>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p:txBody>
          <a:bodyPr/>
          <a:lstStyle>
            <a:lvl1pPr>
              <a:defRPr/>
            </a:lvl1pPr>
          </a:lstStyle>
          <a:p>
            <a:pPr>
              <a:defRPr/>
            </a:pPr>
            <a:endParaRPr lang="en-US" dirty="0"/>
          </a:p>
        </p:txBody>
      </p:sp>
      <p:sp>
        <p:nvSpPr>
          <p:cNvPr id="6" name="Rectangle 69"/>
          <p:cNvSpPr>
            <a:spLocks noGrp="1" noChangeArrowheads="1"/>
          </p:cNvSpPr>
          <p:nvPr>
            <p:ph type="sldNum" sz="quarter" idx="12"/>
          </p:nvPr>
        </p:nvSpPr>
        <p:spPr/>
        <p:txBody>
          <a:bodyPr/>
          <a:lstStyle>
            <a:lvl1pPr>
              <a:defRPr/>
            </a:lvl1pPr>
          </a:lstStyle>
          <a:p>
            <a:pPr>
              <a:defRPr/>
            </a:pPr>
            <a:fld id="{5FD0588B-D30E-614E-812C-E6C8BFCE29B3}" type="slidenum">
              <a:rPr lang="en-US"/>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US"/>
          </a:p>
        </p:txBody>
      </p:sp>
      <p:sp>
        <p:nvSpPr>
          <p:cNvPr id="4" name="Content Placeholder 3"/>
          <p:cNvSpPr>
            <a:spLocks noGrp="1"/>
          </p:cNvSpPr>
          <p:nvPr>
            <p:ph sz="half" idx="2"/>
          </p:nvPr>
        </p:nvSpPr>
        <p:spPr>
          <a:xfrm>
            <a:off x="4648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US"/>
          </a:p>
        </p:txBody>
      </p:sp>
      <p:sp>
        <p:nvSpPr>
          <p:cNvPr id="5" name="Rectangle 67"/>
          <p:cNvSpPr>
            <a:spLocks noGrp="1" noChangeArrowheads="1"/>
          </p:cNvSpPr>
          <p:nvPr>
            <p:ph type="dt" sz="half" idx="10"/>
          </p:nvPr>
        </p:nvSpPr>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p:txBody>
          <a:bodyPr/>
          <a:lstStyle>
            <a:lvl1pPr>
              <a:defRPr/>
            </a:lvl1pPr>
          </a:lstStyle>
          <a:p>
            <a:pPr>
              <a:defRPr/>
            </a:pPr>
            <a:endParaRPr lang="en-US" dirty="0"/>
          </a:p>
        </p:txBody>
      </p:sp>
      <p:sp>
        <p:nvSpPr>
          <p:cNvPr id="7" name="Rectangle 69"/>
          <p:cNvSpPr>
            <a:spLocks noGrp="1" noChangeArrowheads="1"/>
          </p:cNvSpPr>
          <p:nvPr>
            <p:ph type="sldNum" sz="quarter" idx="12"/>
          </p:nvPr>
        </p:nvSpPr>
        <p:spPr/>
        <p:txBody>
          <a:bodyPr/>
          <a:lstStyle>
            <a:lvl1pPr>
              <a:defRPr/>
            </a:lvl1pPr>
          </a:lstStyle>
          <a:p>
            <a:pPr>
              <a:defRPr/>
            </a:pPr>
            <a:fld id="{DD7DC2F0-F6DE-D143-BB6B-842BF2BB039B}" type="slidenum">
              <a:rPr lang="en-US"/>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endParaRPr lang="en-AU"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endParaRPr lang="en-AU"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US"/>
          </a:p>
        </p:txBody>
      </p:sp>
      <p:sp>
        <p:nvSpPr>
          <p:cNvPr id="7" name="Rectangle 67"/>
          <p:cNvSpPr>
            <a:spLocks noGrp="1" noChangeArrowheads="1"/>
          </p:cNvSpPr>
          <p:nvPr>
            <p:ph type="dt" sz="half" idx="10"/>
          </p:nvPr>
        </p:nvSpPr>
        <p:spPr/>
        <p:txBody>
          <a:bodyPr/>
          <a:lstStyle>
            <a:lvl1pPr>
              <a:defRPr/>
            </a:lvl1pPr>
          </a:lstStyle>
          <a:p>
            <a:pPr>
              <a:defRPr/>
            </a:pPr>
            <a:endParaRPr lang="en-US" dirty="0"/>
          </a:p>
        </p:txBody>
      </p:sp>
      <p:sp>
        <p:nvSpPr>
          <p:cNvPr id="8" name="Rectangle 68"/>
          <p:cNvSpPr>
            <a:spLocks noGrp="1" noChangeArrowheads="1"/>
          </p:cNvSpPr>
          <p:nvPr>
            <p:ph type="ftr" sz="quarter" idx="11"/>
          </p:nvPr>
        </p:nvSpPr>
        <p:spPr/>
        <p:txBody>
          <a:bodyPr/>
          <a:lstStyle>
            <a:lvl1pPr>
              <a:defRPr/>
            </a:lvl1pPr>
          </a:lstStyle>
          <a:p>
            <a:pPr>
              <a:defRPr/>
            </a:pPr>
            <a:endParaRPr lang="en-US" dirty="0"/>
          </a:p>
        </p:txBody>
      </p:sp>
      <p:sp>
        <p:nvSpPr>
          <p:cNvPr id="9" name="Rectangle 69"/>
          <p:cNvSpPr>
            <a:spLocks noGrp="1" noChangeArrowheads="1"/>
          </p:cNvSpPr>
          <p:nvPr>
            <p:ph type="sldNum" sz="quarter" idx="12"/>
          </p:nvPr>
        </p:nvSpPr>
        <p:spPr/>
        <p:txBody>
          <a:bodyPr/>
          <a:lstStyle>
            <a:lvl1pPr>
              <a:defRPr/>
            </a:lvl1pPr>
          </a:lstStyle>
          <a:p>
            <a:pPr>
              <a:defRPr/>
            </a:pPr>
            <a:fld id="{42F6AFDB-78F1-7C4A-AE0B-1BB205C6D2B2}" type="slidenum">
              <a:rPr lang="en-US"/>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Rectangle 67"/>
          <p:cNvSpPr>
            <a:spLocks noGrp="1" noChangeArrowheads="1"/>
          </p:cNvSpPr>
          <p:nvPr>
            <p:ph type="dt" sz="half" idx="10"/>
          </p:nvPr>
        </p:nvSpPr>
        <p:spPr/>
        <p:txBody>
          <a:bodyPr/>
          <a:lstStyle>
            <a:lvl1pPr>
              <a:defRPr/>
            </a:lvl1pPr>
          </a:lstStyle>
          <a:p>
            <a:pPr>
              <a:defRPr/>
            </a:pPr>
            <a:endParaRPr lang="en-US" dirty="0"/>
          </a:p>
        </p:txBody>
      </p:sp>
      <p:sp>
        <p:nvSpPr>
          <p:cNvPr id="4" name="Rectangle 68"/>
          <p:cNvSpPr>
            <a:spLocks noGrp="1" noChangeArrowheads="1"/>
          </p:cNvSpPr>
          <p:nvPr>
            <p:ph type="ftr" sz="quarter" idx="11"/>
          </p:nvPr>
        </p:nvSpPr>
        <p:spPr/>
        <p:txBody>
          <a:bodyPr/>
          <a:lstStyle>
            <a:lvl1pPr>
              <a:defRPr/>
            </a:lvl1pPr>
          </a:lstStyle>
          <a:p>
            <a:pPr>
              <a:defRPr/>
            </a:pPr>
            <a:endParaRPr lang="en-US" dirty="0"/>
          </a:p>
        </p:txBody>
      </p:sp>
      <p:sp>
        <p:nvSpPr>
          <p:cNvPr id="5" name="Rectangle 69"/>
          <p:cNvSpPr>
            <a:spLocks noGrp="1" noChangeArrowheads="1"/>
          </p:cNvSpPr>
          <p:nvPr>
            <p:ph type="sldNum" sz="quarter" idx="12"/>
          </p:nvPr>
        </p:nvSpPr>
        <p:spPr/>
        <p:txBody>
          <a:bodyPr/>
          <a:lstStyle>
            <a:lvl1pPr>
              <a:defRPr/>
            </a:lvl1pPr>
          </a:lstStyle>
          <a:p>
            <a:pPr>
              <a:defRPr/>
            </a:pPr>
            <a:fld id="{AD6A1B1B-AFCE-8B47-B8BE-6A03DD0CE1AA}" type="slidenum">
              <a:rPr lang="en-US"/>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7"/>
          <p:cNvSpPr>
            <a:spLocks noGrp="1" noChangeArrowheads="1"/>
          </p:cNvSpPr>
          <p:nvPr>
            <p:ph type="dt" sz="half" idx="10"/>
          </p:nvPr>
        </p:nvSpPr>
        <p:spPr/>
        <p:txBody>
          <a:bodyPr/>
          <a:lstStyle>
            <a:lvl1pPr>
              <a:defRPr/>
            </a:lvl1pPr>
          </a:lstStyle>
          <a:p>
            <a:pPr>
              <a:defRPr/>
            </a:pPr>
            <a:endParaRPr lang="en-US" dirty="0"/>
          </a:p>
        </p:txBody>
      </p:sp>
      <p:sp>
        <p:nvSpPr>
          <p:cNvPr id="3" name="Rectangle 68"/>
          <p:cNvSpPr>
            <a:spLocks noGrp="1" noChangeArrowheads="1"/>
          </p:cNvSpPr>
          <p:nvPr>
            <p:ph type="ftr" sz="quarter" idx="11"/>
          </p:nvPr>
        </p:nvSpPr>
        <p:spPr/>
        <p:txBody>
          <a:bodyPr/>
          <a:lstStyle>
            <a:lvl1pPr>
              <a:defRPr/>
            </a:lvl1pPr>
          </a:lstStyle>
          <a:p>
            <a:pPr>
              <a:defRPr/>
            </a:pPr>
            <a:endParaRPr lang="en-US" dirty="0"/>
          </a:p>
        </p:txBody>
      </p:sp>
      <p:sp>
        <p:nvSpPr>
          <p:cNvPr id="4" name="Rectangle 69"/>
          <p:cNvSpPr>
            <a:spLocks noGrp="1" noChangeArrowheads="1"/>
          </p:cNvSpPr>
          <p:nvPr>
            <p:ph type="sldNum" sz="quarter" idx="12"/>
          </p:nvPr>
        </p:nvSpPr>
        <p:spPr/>
        <p:txBody>
          <a:bodyPr/>
          <a:lstStyle>
            <a:lvl1pPr>
              <a:defRPr/>
            </a:lvl1pPr>
          </a:lstStyle>
          <a:p>
            <a:pPr>
              <a:defRPr/>
            </a:pPr>
            <a:fld id="{3BAE8D5D-F2E3-EA49-9507-289CD6319E00}" type="slidenum">
              <a:rPr lang="en-US"/>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endParaRPr lang="en-AU" smtClean="0"/>
          </a:p>
        </p:txBody>
      </p:sp>
      <p:sp>
        <p:nvSpPr>
          <p:cNvPr id="5" name="Rectangle 67"/>
          <p:cNvSpPr>
            <a:spLocks noGrp="1" noChangeArrowheads="1"/>
          </p:cNvSpPr>
          <p:nvPr>
            <p:ph type="dt" sz="half" idx="10"/>
          </p:nvPr>
        </p:nvSpPr>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p:txBody>
          <a:bodyPr/>
          <a:lstStyle>
            <a:lvl1pPr>
              <a:defRPr/>
            </a:lvl1pPr>
          </a:lstStyle>
          <a:p>
            <a:pPr>
              <a:defRPr/>
            </a:pPr>
            <a:endParaRPr lang="en-US" dirty="0"/>
          </a:p>
        </p:txBody>
      </p:sp>
      <p:sp>
        <p:nvSpPr>
          <p:cNvPr id="7" name="Rectangle 69"/>
          <p:cNvSpPr>
            <a:spLocks noGrp="1" noChangeArrowheads="1"/>
          </p:cNvSpPr>
          <p:nvPr>
            <p:ph type="sldNum" sz="quarter" idx="12"/>
          </p:nvPr>
        </p:nvSpPr>
        <p:spPr/>
        <p:txBody>
          <a:bodyPr/>
          <a:lstStyle>
            <a:lvl1pPr>
              <a:defRPr/>
            </a:lvl1pPr>
          </a:lstStyle>
          <a:p>
            <a:pPr>
              <a:defRPr/>
            </a:pPr>
            <a:fld id="{5F7E00C2-8DC1-7242-A9A1-9903E17694E5}" type="slidenum">
              <a:rPr lang="en-US"/>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endParaRPr lang="en-AU" smtClean="0"/>
          </a:p>
        </p:txBody>
      </p:sp>
      <p:sp>
        <p:nvSpPr>
          <p:cNvPr id="5" name="Rectangle 67"/>
          <p:cNvSpPr>
            <a:spLocks noGrp="1" noChangeArrowheads="1"/>
          </p:cNvSpPr>
          <p:nvPr>
            <p:ph type="dt" sz="half" idx="10"/>
          </p:nvPr>
        </p:nvSpPr>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p:txBody>
          <a:bodyPr/>
          <a:lstStyle>
            <a:lvl1pPr>
              <a:defRPr/>
            </a:lvl1pPr>
          </a:lstStyle>
          <a:p>
            <a:pPr>
              <a:defRPr/>
            </a:pPr>
            <a:endParaRPr lang="en-US" dirty="0"/>
          </a:p>
        </p:txBody>
      </p:sp>
      <p:sp>
        <p:nvSpPr>
          <p:cNvPr id="7" name="Rectangle 69"/>
          <p:cNvSpPr>
            <a:spLocks noGrp="1" noChangeArrowheads="1"/>
          </p:cNvSpPr>
          <p:nvPr>
            <p:ph type="sldNum" sz="quarter" idx="12"/>
          </p:nvPr>
        </p:nvSpPr>
        <p:spPr/>
        <p:txBody>
          <a:bodyPr/>
          <a:lstStyle>
            <a:lvl1pPr>
              <a:defRPr/>
            </a:lvl1pPr>
          </a:lstStyle>
          <a:p>
            <a:pPr>
              <a:defRPr/>
            </a:pPr>
            <a:fld id="{C40E380D-8A53-8244-AB00-010944BED1B6}" type="slidenum">
              <a:rPr lang="en-US"/>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5" Type="http://schemas.openxmlformats.org/officeDocument/2006/relationships/theme" Target="../theme/theme2.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p:nvPr/>
        </p:nvGrpSpPr>
        <p:grpSpPr bwMode="auto">
          <a:xfrm>
            <a:off x="3175" y="4267200"/>
            <a:ext cx="9140825" cy="2590800"/>
            <a:chOff x="2" y="2688"/>
            <a:chExt cx="5758" cy="1632"/>
          </a:xfrm>
        </p:grpSpPr>
        <p:sp>
          <p:nvSpPr>
            <p:cNvPr id="73731" name="Freeform 3"/>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grpSp>
          <p:nvGrpSpPr>
            <p:cNvPr id="1033" name="Group 4"/>
            <p:cNvGrpSpPr/>
            <p:nvPr/>
          </p:nvGrpSpPr>
          <p:grpSpPr bwMode="auto">
            <a:xfrm>
              <a:off x="1776" y="3024"/>
              <a:ext cx="3929" cy="1290"/>
              <a:chOff x="1776" y="3024"/>
              <a:chExt cx="3929" cy="1290"/>
            </a:xfrm>
          </p:grpSpPr>
          <p:grpSp>
            <p:nvGrpSpPr>
              <p:cNvPr id="1034" name="Group 5"/>
              <p:cNvGrpSpPr/>
              <p:nvPr userDrawn="1"/>
            </p:nvGrpSpPr>
            <p:grpSpPr bwMode="auto">
              <a:xfrm>
                <a:off x="2268" y="3934"/>
                <a:ext cx="638" cy="377"/>
                <a:chOff x="2268" y="3934"/>
                <a:chExt cx="638" cy="377"/>
              </a:xfrm>
            </p:grpSpPr>
            <p:sp>
              <p:nvSpPr>
                <p:cNvPr id="73734" name="Oval 6"/>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ln>
                <a:effectLst/>
              </p:spPr>
              <p:txBody>
                <a:bodyPr/>
                <a:lstStyle/>
                <a:p>
                  <a:pPr>
                    <a:defRPr/>
                  </a:pPr>
                  <a:endParaRPr lang="en-US" dirty="0">
                    <a:latin typeface="Arial" panose="020B0604020202020204" pitchFamily="34" charset="0"/>
                  </a:endParaRPr>
                </a:p>
              </p:txBody>
            </p:sp>
            <p:sp>
              <p:nvSpPr>
                <p:cNvPr id="73735" name="Oval 7"/>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ln>
                <a:effectLst/>
              </p:spPr>
              <p:txBody>
                <a:bodyPr/>
                <a:lstStyle/>
                <a:p>
                  <a:pPr>
                    <a:defRPr/>
                  </a:pPr>
                  <a:endParaRPr lang="en-US" dirty="0">
                    <a:latin typeface="Arial" panose="020B0604020202020204" pitchFamily="34" charset="0"/>
                  </a:endParaRPr>
                </a:p>
              </p:txBody>
            </p:sp>
            <p:sp>
              <p:nvSpPr>
                <p:cNvPr id="73736" name="Oval 8"/>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ln>
                <a:effectLst/>
              </p:spPr>
              <p:txBody>
                <a:bodyPr/>
                <a:lstStyle/>
                <a:p>
                  <a:pPr>
                    <a:defRPr/>
                  </a:pPr>
                  <a:endParaRPr lang="en-US" dirty="0">
                    <a:latin typeface="Arial" panose="020B0604020202020204" pitchFamily="34" charset="0"/>
                  </a:endParaRPr>
                </a:p>
              </p:txBody>
            </p:sp>
            <p:sp>
              <p:nvSpPr>
                <p:cNvPr id="73737" name="Oval 9"/>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3738" name="Oval 10"/>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3739" name="Oval 11"/>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3740" name="Oval 12"/>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ln>
                <a:effectLst/>
              </p:spPr>
              <p:txBody>
                <a:bodyPr/>
                <a:lstStyle/>
                <a:p>
                  <a:pPr>
                    <a:defRPr/>
                  </a:pPr>
                  <a:endParaRPr lang="en-US" dirty="0">
                    <a:latin typeface="Arial" panose="020B0604020202020204" pitchFamily="34" charset="0"/>
                  </a:endParaRPr>
                </a:p>
              </p:txBody>
            </p:sp>
            <p:sp>
              <p:nvSpPr>
                <p:cNvPr id="73741" name="Oval 13"/>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ln>
                <a:effectLst/>
              </p:spPr>
              <p:txBody>
                <a:bodyPr/>
                <a:lstStyle/>
                <a:p>
                  <a:pPr>
                    <a:defRPr/>
                  </a:pPr>
                  <a:endParaRPr lang="en-US" dirty="0">
                    <a:latin typeface="Arial" panose="020B0604020202020204" pitchFamily="34" charset="0"/>
                  </a:endParaRPr>
                </a:p>
              </p:txBody>
            </p:sp>
          </p:grpSp>
          <p:sp>
            <p:nvSpPr>
              <p:cNvPr id="73742" name="Oval 14"/>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ln>
              <a:effectLst/>
            </p:spPr>
            <p:txBody>
              <a:bodyPr/>
              <a:lstStyle/>
              <a:p>
                <a:pPr>
                  <a:defRPr/>
                </a:pPr>
                <a:endParaRPr lang="en-US" dirty="0">
                  <a:latin typeface="Arial" panose="020B0604020202020204" pitchFamily="34" charset="0"/>
                </a:endParaRPr>
              </a:p>
            </p:txBody>
          </p:sp>
          <p:sp>
            <p:nvSpPr>
              <p:cNvPr id="73743" name="Oval 15"/>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3744" name="Oval 16"/>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3745" name="Oval 17"/>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3746" name="Oval 18"/>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3747" name="Freeform 19"/>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73748" name="Freeform 20"/>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ln>
            </p:spPr>
            <p:txBody>
              <a:bodyPr/>
              <a:lstStyle/>
              <a:p>
                <a:pPr>
                  <a:defRPr/>
                </a:pPr>
                <a:endParaRPr lang="en-US" dirty="0">
                  <a:latin typeface="Arial" panose="020B0604020202020204" pitchFamily="34" charset="0"/>
                </a:endParaRPr>
              </a:p>
            </p:txBody>
          </p:sp>
          <p:sp>
            <p:nvSpPr>
              <p:cNvPr id="73749" name="Freeform 21"/>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73750" name="Freeform 22"/>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ln>
            </p:spPr>
            <p:txBody>
              <a:bodyPr/>
              <a:lstStyle/>
              <a:p>
                <a:pPr>
                  <a:defRPr/>
                </a:pPr>
                <a:endParaRPr lang="en-US" dirty="0">
                  <a:latin typeface="Arial" panose="020B0604020202020204" pitchFamily="34" charset="0"/>
                </a:endParaRPr>
              </a:p>
            </p:txBody>
          </p:sp>
          <p:sp>
            <p:nvSpPr>
              <p:cNvPr id="73751" name="Freeform 23"/>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ln>
            </p:spPr>
            <p:txBody>
              <a:bodyPr/>
              <a:lstStyle/>
              <a:p>
                <a:pPr>
                  <a:defRPr/>
                </a:pPr>
                <a:endParaRPr lang="en-US" dirty="0">
                  <a:latin typeface="Arial" panose="020B0604020202020204" pitchFamily="34" charset="0"/>
                </a:endParaRPr>
              </a:p>
            </p:txBody>
          </p:sp>
          <p:sp>
            <p:nvSpPr>
              <p:cNvPr id="73752" name="Freeform 24"/>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ln>
            </p:spPr>
            <p:txBody>
              <a:bodyPr/>
              <a:lstStyle/>
              <a:p>
                <a:pPr>
                  <a:defRPr/>
                </a:pPr>
                <a:endParaRPr lang="en-US" dirty="0">
                  <a:latin typeface="Arial" panose="020B0604020202020204" pitchFamily="34" charset="0"/>
                </a:endParaRPr>
              </a:p>
            </p:txBody>
          </p:sp>
          <p:sp>
            <p:nvSpPr>
              <p:cNvPr id="73753" name="Freeform 25"/>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73754" name="Freeform 26"/>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ln>
            </p:spPr>
            <p:txBody>
              <a:bodyPr/>
              <a:lstStyle/>
              <a:p>
                <a:pPr>
                  <a:defRPr/>
                </a:pPr>
                <a:endParaRPr lang="en-US" dirty="0">
                  <a:latin typeface="Arial" panose="020B0604020202020204" pitchFamily="34" charset="0"/>
                </a:endParaRPr>
              </a:p>
            </p:txBody>
          </p:sp>
          <p:sp>
            <p:nvSpPr>
              <p:cNvPr id="73755" name="Freeform 27"/>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ln>
            </p:spPr>
            <p:txBody>
              <a:bodyPr/>
              <a:lstStyle/>
              <a:p>
                <a:pPr>
                  <a:defRPr/>
                </a:pPr>
                <a:endParaRPr lang="en-US" dirty="0">
                  <a:latin typeface="Arial" panose="020B0604020202020204" pitchFamily="34" charset="0"/>
                </a:endParaRPr>
              </a:p>
            </p:txBody>
          </p:sp>
          <p:sp>
            <p:nvSpPr>
              <p:cNvPr id="73756" name="Freeform 28"/>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73757" name="Freeform 29"/>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ln>
            </p:spPr>
            <p:txBody>
              <a:bodyPr/>
              <a:lstStyle/>
              <a:p>
                <a:pPr>
                  <a:defRPr/>
                </a:pPr>
                <a:endParaRPr lang="en-US" dirty="0">
                  <a:latin typeface="Arial" panose="020B0604020202020204" pitchFamily="34" charset="0"/>
                </a:endParaRPr>
              </a:p>
            </p:txBody>
          </p:sp>
          <p:sp>
            <p:nvSpPr>
              <p:cNvPr id="73758" name="Freeform 30"/>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ln>
            </p:spPr>
            <p:txBody>
              <a:bodyPr/>
              <a:lstStyle/>
              <a:p>
                <a:pPr>
                  <a:defRPr/>
                </a:pPr>
                <a:endParaRPr lang="en-US" dirty="0">
                  <a:latin typeface="Arial" panose="020B0604020202020204" pitchFamily="34" charset="0"/>
                </a:endParaRPr>
              </a:p>
            </p:txBody>
          </p:sp>
          <p:sp>
            <p:nvSpPr>
              <p:cNvPr id="73759" name="Freeform 31"/>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73760" name="Freeform 32"/>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73761" name="Freeform 33"/>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73762" name="Freeform 34"/>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ln>
            </p:spPr>
            <p:txBody>
              <a:bodyPr/>
              <a:lstStyle/>
              <a:p>
                <a:pPr>
                  <a:defRPr/>
                </a:pPr>
                <a:endParaRPr lang="en-US" dirty="0">
                  <a:latin typeface="Arial" panose="020B0604020202020204" pitchFamily="34" charset="0"/>
                </a:endParaRPr>
              </a:p>
            </p:txBody>
          </p:sp>
          <p:sp>
            <p:nvSpPr>
              <p:cNvPr id="73763" name="Freeform 35"/>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73764" name="Freeform 36"/>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73765" name="Freeform 37"/>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73766" name="Freeform 38"/>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73767" name="Freeform 39"/>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73768" name="Freeform 40"/>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73769" name="Freeform 41"/>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73770" name="Freeform 42"/>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73771" name="Freeform 43"/>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ln>
            </p:spPr>
            <p:txBody>
              <a:bodyPr/>
              <a:lstStyle/>
              <a:p>
                <a:pPr>
                  <a:defRPr/>
                </a:pPr>
                <a:endParaRPr lang="en-US" dirty="0">
                  <a:latin typeface="Arial" panose="020B0604020202020204" pitchFamily="34" charset="0"/>
                </a:endParaRPr>
              </a:p>
            </p:txBody>
          </p:sp>
          <p:sp>
            <p:nvSpPr>
              <p:cNvPr id="73772" name="Freeform 44"/>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73773" name="Freeform 45"/>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73774" name="Freeform 46"/>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73775" name="Freeform 47"/>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73776" name="Freeform 48"/>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73777" name="Freeform 49"/>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73778" name="Freeform 50"/>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73779" name="Freeform 51"/>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73780" name="Freeform 52"/>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73781" name="Oval 53"/>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grpSp>
            <p:nvGrpSpPr>
              <p:cNvPr id="1075" name="Group 54"/>
              <p:cNvGrpSpPr/>
              <p:nvPr userDrawn="1"/>
            </p:nvGrpSpPr>
            <p:grpSpPr bwMode="auto">
              <a:xfrm>
                <a:off x="4546" y="3608"/>
                <a:ext cx="518" cy="319"/>
                <a:chOff x="4546" y="3608"/>
                <a:chExt cx="518" cy="319"/>
              </a:xfrm>
            </p:grpSpPr>
            <p:sp>
              <p:nvSpPr>
                <p:cNvPr id="73783" name="Oval 55"/>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ln>
                <a:effectLst/>
              </p:spPr>
              <p:txBody>
                <a:bodyPr/>
                <a:lstStyle/>
                <a:p>
                  <a:pPr>
                    <a:defRPr/>
                  </a:pPr>
                  <a:endParaRPr lang="en-US" dirty="0">
                    <a:latin typeface="Arial" panose="020B0604020202020204" pitchFamily="34" charset="0"/>
                  </a:endParaRPr>
                </a:p>
              </p:txBody>
            </p:sp>
            <p:sp>
              <p:nvSpPr>
                <p:cNvPr id="73784" name="Oval 56"/>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3785" name="Oval 57"/>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3786" name="Oval 58"/>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3787" name="Oval 59"/>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3788" name="Oval 60"/>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grpSp>
          <p:grpSp>
            <p:nvGrpSpPr>
              <p:cNvPr id="1076" name="Group 61"/>
              <p:cNvGrpSpPr/>
              <p:nvPr userDrawn="1"/>
            </p:nvGrpSpPr>
            <p:grpSpPr bwMode="auto">
              <a:xfrm>
                <a:off x="5381" y="3085"/>
                <a:ext cx="227" cy="132"/>
                <a:chOff x="5381" y="3085"/>
                <a:chExt cx="227" cy="132"/>
              </a:xfrm>
            </p:grpSpPr>
            <p:sp>
              <p:nvSpPr>
                <p:cNvPr id="73790" name="Oval 62"/>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3791" name="Oval 63"/>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3792" name="Oval 64"/>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3793" name="Oval 65"/>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ln>
                <a:effectLst/>
              </p:spPr>
              <p:txBody>
                <a:bodyPr/>
                <a:lstStyle/>
                <a:p>
                  <a:pPr>
                    <a:defRPr/>
                  </a:pPr>
                  <a:endParaRPr lang="en-US" dirty="0">
                    <a:latin typeface="Arial" panose="020B0604020202020204" pitchFamily="34" charset="0"/>
                  </a:endParaRPr>
                </a:p>
              </p:txBody>
            </p:sp>
          </p:grpSp>
        </p:grpSp>
      </p:grpSp>
      <p:sp>
        <p:nvSpPr>
          <p:cNvPr id="73794" name="Rectangle 66"/>
          <p:cNvSpPr>
            <a:spLocks noGrp="1" noChangeArrowheads="1"/>
          </p:cNvSpPr>
          <p:nvPr>
            <p:ph type="title"/>
          </p:nvPr>
        </p:nvSpPr>
        <p:spPr bwMode="black">
          <a:xfrm>
            <a:off x="457200" y="277813"/>
            <a:ext cx="8229600" cy="1139825"/>
          </a:xfrm>
          <a:prstGeom prst="rect">
            <a:avLst/>
          </a:prstGeom>
          <a:noFill/>
          <a:ln w="9525">
            <a:noFill/>
            <a:miter lim="800000"/>
          </a:ln>
          <a:effectLst/>
        </p:spPr>
        <p:txBody>
          <a:bodyPr vert="horz" wrap="square" lIns="91440" tIns="45720" rIns="91440" bIns="45720" numCol="1" anchor="ctr" anchorCtr="1" compatLnSpc="1"/>
          <a:lstStyle/>
          <a:p>
            <a:pPr lvl="0"/>
            <a:r>
              <a:rPr lang="en-US"/>
              <a:t>Click to edit Master title style</a:t>
            </a:r>
            <a:endParaRPr lang="en-US"/>
          </a:p>
        </p:txBody>
      </p:sp>
      <p:sp>
        <p:nvSpPr>
          <p:cNvPr id="73795" name="Rectangle 67"/>
          <p:cNvSpPr>
            <a:spLocks noGrp="1" noChangeArrowheads="1"/>
          </p:cNvSpPr>
          <p:nvPr>
            <p:ph type="dt" sz="half" idx="2"/>
          </p:nvPr>
        </p:nvSpPr>
        <p:spPr bwMode="black">
          <a:xfrm>
            <a:off x="457200" y="6248400"/>
            <a:ext cx="2133600" cy="457200"/>
          </a:xfrm>
          <a:prstGeom prst="rect">
            <a:avLst/>
          </a:prstGeom>
          <a:noFill/>
          <a:ln w="9525">
            <a:noFill/>
            <a:miter lim="800000"/>
          </a:ln>
          <a:effectLst/>
        </p:spPr>
        <p:txBody>
          <a:bodyPr vert="horz" wrap="square" lIns="91440" tIns="45720" rIns="91440" bIns="45720" numCol="1" anchor="t" anchorCtr="0" compatLnSpc="1"/>
          <a:lstStyle>
            <a:lvl1pPr>
              <a:defRPr sz="1000">
                <a:effectLst>
                  <a:outerShdw blurRad="38100" dist="38100" dir="2700000" algn="tl">
                    <a:srgbClr val="000000"/>
                  </a:outerShdw>
                </a:effectLst>
                <a:latin typeface="Arial" panose="020B0604020202020204" pitchFamily="34" charset="0"/>
              </a:defRPr>
            </a:lvl1pPr>
          </a:lstStyle>
          <a:p>
            <a:pPr>
              <a:defRPr/>
            </a:pPr>
            <a:endParaRPr lang="en-US" dirty="0"/>
          </a:p>
        </p:txBody>
      </p:sp>
      <p:sp>
        <p:nvSpPr>
          <p:cNvPr id="73796" name="Rectangle 68"/>
          <p:cNvSpPr>
            <a:spLocks noGrp="1" noChangeArrowheads="1"/>
          </p:cNvSpPr>
          <p:nvPr>
            <p:ph type="ftr" sz="quarter" idx="3"/>
          </p:nvPr>
        </p:nvSpPr>
        <p:spPr bwMode="black">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a:defRPr sz="1000">
                <a:effectLst>
                  <a:outerShdw blurRad="38100" dist="38100" dir="2700000" algn="tl">
                    <a:srgbClr val="000000"/>
                  </a:outerShdw>
                </a:effectLst>
                <a:latin typeface="Arial" panose="020B0604020202020204" pitchFamily="34" charset="0"/>
              </a:defRPr>
            </a:lvl1pPr>
          </a:lstStyle>
          <a:p>
            <a:pPr>
              <a:defRPr/>
            </a:pPr>
            <a:endParaRPr lang="en-US" dirty="0"/>
          </a:p>
        </p:txBody>
      </p:sp>
      <p:sp>
        <p:nvSpPr>
          <p:cNvPr id="73797" name="Rectangle 69"/>
          <p:cNvSpPr>
            <a:spLocks noGrp="1" noChangeArrowheads="1"/>
          </p:cNvSpPr>
          <p:nvPr>
            <p:ph type="sldNum" sz="quarter" idx="4"/>
          </p:nvPr>
        </p:nvSpPr>
        <p:spPr bwMode="black">
          <a:xfrm>
            <a:off x="6553200" y="6248400"/>
            <a:ext cx="2133600" cy="457200"/>
          </a:xfrm>
          <a:prstGeom prst="rect">
            <a:avLst/>
          </a:prstGeom>
          <a:noFill/>
          <a:ln w="9525">
            <a:noFill/>
            <a:miter lim="800000"/>
          </a:ln>
          <a:effectLst/>
        </p:spPr>
        <p:txBody>
          <a:bodyPr vert="horz" wrap="square" lIns="91440" tIns="45720" rIns="91440" bIns="45720" numCol="1" anchor="t" anchorCtr="0" compatLnSpc="1"/>
          <a:lstStyle>
            <a:lvl1pPr algn="r">
              <a:defRPr sz="1000">
                <a:effectLst>
                  <a:outerShdw blurRad="38100" dist="38100" dir="2700000" algn="tl">
                    <a:srgbClr val="000000"/>
                  </a:outerShdw>
                </a:effectLst>
                <a:latin typeface="Arial" panose="020B0604020202020204" pitchFamily="34" charset="0"/>
              </a:defRPr>
            </a:lvl1pPr>
          </a:lstStyle>
          <a:p>
            <a:pPr>
              <a:defRPr/>
            </a:pPr>
            <a:fld id="{0D23ECB9-8F1B-E144-99CB-FB49C752DEC4}" type="slidenum">
              <a:rPr lang="en-US"/>
            </a:fld>
            <a:endParaRPr lang="en-US" dirty="0"/>
          </a:p>
        </p:txBody>
      </p:sp>
      <p:sp>
        <p:nvSpPr>
          <p:cNvPr id="73798" name="Rectangle 70"/>
          <p:cNvSpPr>
            <a:spLocks noGrp="1" noChangeArrowheads="1"/>
          </p:cNvSpPr>
          <p:nvPr>
            <p:ph type="body" idx="1"/>
          </p:nvPr>
        </p:nvSpPr>
        <p:spPr bwMode="black">
          <a:xfrm>
            <a:off x="457200" y="1676400"/>
            <a:ext cx="8229600" cy="4454525"/>
          </a:xfrm>
          <a:prstGeom prst="rect">
            <a:avLst/>
          </a:prstGeom>
          <a:noFill/>
          <a:ln w="9525">
            <a:noFill/>
            <a:miter lim="800000"/>
          </a:ln>
          <a:effectLst/>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S PGothic" pitchFamily="-107" charset="-128"/>
          <a:cs typeface="MS PGothic" pitchFamily="-107" charset="-128"/>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anose="020B0604020202020204" pitchFamily="34" charset="0"/>
          <a:ea typeface="MS PGothic" pitchFamily="-107" charset="-128"/>
          <a:cs typeface="MS PGothic" pitchFamily="-107" charset="-128"/>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anose="020B0604020202020204" pitchFamily="34" charset="0"/>
          <a:ea typeface="MS PGothic" pitchFamily="-107" charset="-128"/>
          <a:cs typeface="MS PGothic" pitchFamily="-107" charset="-128"/>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anose="020B0604020202020204" pitchFamily="34" charset="0"/>
          <a:ea typeface="MS PGothic" pitchFamily="-107" charset="-128"/>
          <a:cs typeface="MS PGothic" pitchFamily="-107" charset="-128"/>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anose="020B0604020202020204" pitchFamily="34" charset="0"/>
          <a:ea typeface="MS PGothic" pitchFamily="-107" charset="-128"/>
          <a:cs typeface="MS PGothic" pitchFamily="-107" charset="-128"/>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spcBef>
          <a:spcPct val="20000"/>
        </a:spcBef>
        <a:spcAft>
          <a:spcPct val="0"/>
        </a:spcAft>
        <a:buClr>
          <a:schemeClr val="hlink"/>
        </a:buClr>
        <a:buSzPct val="80000"/>
        <a:buFont typeface="Wingdings" panose="05000000000000000000" pitchFamily="2" charset="2"/>
        <a:buChar char="Ø"/>
        <a:defRPr sz="3200">
          <a:solidFill>
            <a:schemeClr val="tx1"/>
          </a:solidFill>
          <a:effectLst>
            <a:outerShdw blurRad="38100" dist="38100" dir="2700000" algn="tl">
              <a:srgbClr val="000000"/>
            </a:outerShdw>
          </a:effectLst>
          <a:latin typeface="+mn-lt"/>
          <a:ea typeface="MS PGothic" pitchFamily="-107" charset="-128"/>
          <a:cs typeface="MS PGothic" pitchFamily="-107" charset="-128"/>
        </a:defRPr>
      </a:lvl1pPr>
      <a:lvl2pPr marL="742950" indent="-285750" algn="l" rtl="0" eaLnBrk="0" fontAlgn="base" hangingPunct="0">
        <a:spcBef>
          <a:spcPct val="20000"/>
        </a:spcBef>
        <a:spcAft>
          <a:spcPct val="0"/>
        </a:spcAft>
        <a:buClr>
          <a:schemeClr val="tx2"/>
        </a:buClr>
        <a:buSzPct val="50000"/>
        <a:buFont typeface="Wingdings" panose="05000000000000000000" pitchFamily="2" charset="2"/>
        <a:buChar char="l"/>
        <a:defRPr sz="2800">
          <a:solidFill>
            <a:schemeClr val="tx1"/>
          </a:solidFill>
          <a:effectLst>
            <a:outerShdw blurRad="38100" dist="38100" dir="2700000" algn="tl">
              <a:srgbClr val="000000"/>
            </a:outerShdw>
          </a:effectLst>
          <a:latin typeface="+mn-lt"/>
          <a:ea typeface="MS PGothic" pitchFamily="-107" charset="-128"/>
        </a:defRPr>
      </a:lvl2pPr>
      <a:lvl3pPr marL="1143000" indent="-228600" algn="l" rtl="0" eaLnBrk="0" fontAlgn="base" hangingPunct="0">
        <a:spcBef>
          <a:spcPct val="20000"/>
        </a:spcBef>
        <a:spcAft>
          <a:spcPct val="0"/>
        </a:spcAft>
        <a:buClr>
          <a:schemeClr val="accent2"/>
        </a:buClr>
        <a:buChar char="•"/>
        <a:defRPr sz="2400">
          <a:solidFill>
            <a:schemeClr val="tx1"/>
          </a:solidFill>
          <a:effectLst>
            <a:outerShdw blurRad="38100" dist="38100" dir="2700000" algn="tl">
              <a:srgbClr val="000000"/>
            </a:outerShdw>
          </a:effectLst>
          <a:latin typeface="+mn-lt"/>
          <a:ea typeface="MS PGothic" pitchFamily="-107" charset="-128"/>
        </a:defRPr>
      </a:lvl3pPr>
      <a:lvl4pPr marL="1600200" indent="-228600" algn="l" rtl="0" eaLnBrk="0" fontAlgn="base" hangingPunct="0">
        <a:spcBef>
          <a:spcPct val="20000"/>
        </a:spcBef>
        <a:spcAft>
          <a:spcPct val="0"/>
        </a:spcAft>
        <a:buClr>
          <a:schemeClr val="folHlink"/>
        </a:buClr>
        <a:buSzPct val="50000"/>
        <a:buFont typeface="Wingdings" panose="05000000000000000000" pitchFamily="2" charset="2"/>
        <a:buChar char="l"/>
        <a:defRPr sz="2000">
          <a:solidFill>
            <a:schemeClr val="tx1"/>
          </a:solidFill>
          <a:effectLst>
            <a:outerShdw blurRad="38100" dist="38100" dir="2700000" algn="tl">
              <a:srgbClr val="000000"/>
            </a:outerShdw>
          </a:effectLst>
          <a:latin typeface="+mn-lt"/>
          <a:ea typeface="MS PGothic" pitchFamily="-107" charset="-128"/>
        </a:defRPr>
      </a:lvl4pPr>
      <a:lvl5pPr marL="2057400" indent="-228600" algn="l" rtl="0" eaLnBrk="0" fontAlgn="base" hangingPunct="0">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S PGothic" pitchFamily="-107" charset="-128"/>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S PGothic" pitchFamily="-107" charset="-128"/>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S PGothic" pitchFamily="-107" charset="-128"/>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S PGothic" pitchFamily="-107" charset="-128"/>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S PGothic" pitchFamily="-107"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314" name="Title Placeholder 1"/>
          <p:cNvSpPr>
            <a:spLocks noGrp="1"/>
          </p:cNvSpPr>
          <p:nvPr>
            <p:ph type="title"/>
          </p:nvPr>
        </p:nvSpPr>
        <p:spPr bwMode="auto">
          <a:xfrm>
            <a:off x="792163" y="39688"/>
            <a:ext cx="7570787" cy="1412875"/>
          </a:xfrm>
          <a:prstGeom prst="rect">
            <a:avLst/>
          </a:prstGeom>
          <a:noFill/>
          <a:ln w="9525">
            <a:noFill/>
            <a:miter lim="800000"/>
          </a:ln>
        </p:spPr>
        <p:txBody>
          <a:bodyPr vert="horz" wrap="square" lIns="91440" tIns="45720" rIns="91440" bIns="45720" numCol="1" anchor="ctr" anchorCtr="0" compatLnSpc="1"/>
          <a:lstStyle/>
          <a:p>
            <a:pPr lvl="0"/>
            <a:r>
              <a:rPr lang="en-US"/>
              <a:t>Click to edit Master title style</a:t>
            </a:r>
            <a:endParaRPr lang="en-US"/>
          </a:p>
        </p:txBody>
      </p:sp>
      <p:sp>
        <p:nvSpPr>
          <p:cNvPr id="13315" name="Text Placeholder 2"/>
          <p:cNvSpPr>
            <a:spLocks noGrp="1"/>
          </p:cNvSpPr>
          <p:nvPr>
            <p:ph type="body" idx="1"/>
          </p:nvPr>
        </p:nvSpPr>
        <p:spPr bwMode="auto">
          <a:xfrm>
            <a:off x="792163" y="1762125"/>
            <a:ext cx="7570787" cy="4289425"/>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651625" y="6356350"/>
            <a:ext cx="2133600" cy="365125"/>
          </a:xfrm>
          <a:prstGeom prst="rect">
            <a:avLst/>
          </a:prstGeom>
        </p:spPr>
        <p:txBody>
          <a:bodyPr vert="horz" lIns="91440" tIns="45720" rIns="91440" bIns="45720" rtlCol="0" anchor="ctr"/>
          <a:lstStyle>
            <a:lvl1pPr algn="r">
              <a:defRPr sz="1200" b="1" dirty="0">
                <a:solidFill>
                  <a:schemeClr val="tx2">
                    <a:lumMod val="40000"/>
                    <a:lumOff val="60000"/>
                  </a:schemeClr>
                </a:solidFill>
                <a:latin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b="1" smtClean="0">
                <a:solidFill>
                  <a:schemeClr val="tx2">
                    <a:lumMod val="40000"/>
                    <a:lumOff val="60000"/>
                  </a:schemeClr>
                </a:solidFill>
                <a:latin typeface="Arial" panose="020B0604020202020204" pitchFamily="34" charset="0"/>
              </a:defRPr>
            </a:lvl1pPr>
          </a:lstStyle>
          <a:p>
            <a:pPr>
              <a:defRPr/>
            </a:pPr>
            <a:fld id="{FD05123F-ECCC-3744-8046-0E4114F7D95B}" type="slidenum">
              <a:rPr lang="en-US"/>
            </a:fld>
            <a:endParaRPr lang="en-US" dirty="0"/>
          </a:p>
        </p:txBody>
      </p:sp>
      <p:sp>
        <p:nvSpPr>
          <p:cNvPr id="5" name="Footer Placeholder 4"/>
          <p:cNvSpPr>
            <a:spLocks noGrp="1"/>
          </p:cNvSpPr>
          <p:nvPr>
            <p:ph type="ftr" sz="quarter" idx="3"/>
          </p:nvPr>
        </p:nvSpPr>
        <p:spPr>
          <a:xfrm>
            <a:off x="371475" y="6356350"/>
            <a:ext cx="2895600" cy="365125"/>
          </a:xfrm>
          <a:prstGeom prst="rect">
            <a:avLst/>
          </a:prstGeom>
        </p:spPr>
        <p:txBody>
          <a:bodyPr vert="horz" lIns="91440" tIns="45720" rIns="91440" bIns="45720" rtlCol="0" anchor="ctr"/>
          <a:lstStyle>
            <a:lvl1pPr algn="l">
              <a:defRPr sz="1200" b="1" dirty="0">
                <a:solidFill>
                  <a:schemeClr val="tx2">
                    <a:lumMod val="40000"/>
                    <a:lumOff val="60000"/>
                  </a:schemeClr>
                </a:solidFill>
                <a:latin typeface="Arial" panose="020B0604020202020204" pitchFamily="34" charset="0"/>
              </a:defRPr>
            </a:lvl1pP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ctr" rtl="0" fontAlgn="base">
        <a:lnSpc>
          <a:spcPts val="6000"/>
        </a:lnSpc>
        <a:spcBef>
          <a:spcPct val="0"/>
        </a:spcBef>
        <a:spcAft>
          <a:spcPct val="0"/>
        </a:spcAft>
        <a:defRPr sz="5400" kern="1200">
          <a:solidFill>
            <a:schemeClr val="tx2"/>
          </a:solidFill>
          <a:latin typeface="+mn-lt"/>
          <a:ea typeface="MS PGothic" pitchFamily="-107" charset="-128"/>
          <a:cs typeface="MS PGothic" pitchFamily="-107" charset="-128"/>
        </a:defRPr>
      </a:lvl1pPr>
      <a:lvl2pPr algn="ctr" rtl="0" fontAlgn="base">
        <a:lnSpc>
          <a:spcPts val="6000"/>
        </a:lnSpc>
        <a:spcBef>
          <a:spcPct val="0"/>
        </a:spcBef>
        <a:spcAft>
          <a:spcPct val="0"/>
        </a:spcAft>
        <a:defRPr sz="5400">
          <a:solidFill>
            <a:schemeClr val="tx2"/>
          </a:solidFill>
          <a:latin typeface="Candara" pitchFamily="-84" charset="0"/>
          <a:ea typeface="MS PGothic" pitchFamily="-107" charset="-128"/>
          <a:cs typeface="MS PGothic" pitchFamily="-107" charset="-128"/>
        </a:defRPr>
      </a:lvl2pPr>
      <a:lvl3pPr algn="ctr" rtl="0" fontAlgn="base">
        <a:lnSpc>
          <a:spcPts val="6000"/>
        </a:lnSpc>
        <a:spcBef>
          <a:spcPct val="0"/>
        </a:spcBef>
        <a:spcAft>
          <a:spcPct val="0"/>
        </a:spcAft>
        <a:defRPr sz="5400">
          <a:solidFill>
            <a:schemeClr val="tx2"/>
          </a:solidFill>
          <a:latin typeface="Candara" pitchFamily="-84" charset="0"/>
          <a:ea typeface="MS PGothic" pitchFamily="-107" charset="-128"/>
          <a:cs typeface="MS PGothic" pitchFamily="-107" charset="-128"/>
        </a:defRPr>
      </a:lvl3pPr>
      <a:lvl4pPr algn="ctr" rtl="0" fontAlgn="base">
        <a:lnSpc>
          <a:spcPts val="6000"/>
        </a:lnSpc>
        <a:spcBef>
          <a:spcPct val="0"/>
        </a:spcBef>
        <a:spcAft>
          <a:spcPct val="0"/>
        </a:spcAft>
        <a:defRPr sz="5400">
          <a:solidFill>
            <a:schemeClr val="tx2"/>
          </a:solidFill>
          <a:latin typeface="Candara" pitchFamily="-84" charset="0"/>
          <a:ea typeface="MS PGothic" pitchFamily="-107" charset="-128"/>
          <a:cs typeface="MS PGothic" pitchFamily="-107" charset="-128"/>
        </a:defRPr>
      </a:lvl4pPr>
      <a:lvl5pPr algn="ctr" rtl="0" fontAlgn="base">
        <a:lnSpc>
          <a:spcPts val="6000"/>
        </a:lnSpc>
        <a:spcBef>
          <a:spcPct val="0"/>
        </a:spcBef>
        <a:spcAft>
          <a:spcPct val="0"/>
        </a:spcAft>
        <a:defRPr sz="5400">
          <a:solidFill>
            <a:schemeClr val="tx2"/>
          </a:solidFill>
          <a:latin typeface="Candara" pitchFamily="-84" charset="0"/>
          <a:ea typeface="MS PGothic" pitchFamily="-107" charset="-128"/>
          <a:cs typeface="MS PGothic" pitchFamily="-107" charset="-128"/>
        </a:defRPr>
      </a:lvl5pPr>
      <a:lvl6pPr marL="457200" algn="ctr" rtl="0" fontAlgn="base">
        <a:lnSpc>
          <a:spcPts val="6000"/>
        </a:lnSpc>
        <a:spcBef>
          <a:spcPct val="0"/>
        </a:spcBef>
        <a:spcAft>
          <a:spcPct val="0"/>
        </a:spcAft>
        <a:defRPr sz="5400">
          <a:solidFill>
            <a:schemeClr val="tx2"/>
          </a:solidFill>
          <a:latin typeface="Candara" pitchFamily="-84" charset="0"/>
          <a:ea typeface="MS PGothic" pitchFamily="-107" charset="-128"/>
          <a:cs typeface="MS PGothic" pitchFamily="-107" charset="-128"/>
        </a:defRPr>
      </a:lvl6pPr>
      <a:lvl7pPr marL="914400" algn="ctr" rtl="0" fontAlgn="base">
        <a:lnSpc>
          <a:spcPts val="6000"/>
        </a:lnSpc>
        <a:spcBef>
          <a:spcPct val="0"/>
        </a:spcBef>
        <a:spcAft>
          <a:spcPct val="0"/>
        </a:spcAft>
        <a:defRPr sz="5400">
          <a:solidFill>
            <a:schemeClr val="tx2"/>
          </a:solidFill>
          <a:latin typeface="Candara" pitchFamily="-84" charset="0"/>
          <a:ea typeface="MS PGothic" pitchFamily="-107" charset="-128"/>
          <a:cs typeface="MS PGothic" pitchFamily="-107" charset="-128"/>
        </a:defRPr>
      </a:lvl7pPr>
      <a:lvl8pPr marL="1371600" algn="ctr" rtl="0" fontAlgn="base">
        <a:lnSpc>
          <a:spcPts val="6000"/>
        </a:lnSpc>
        <a:spcBef>
          <a:spcPct val="0"/>
        </a:spcBef>
        <a:spcAft>
          <a:spcPct val="0"/>
        </a:spcAft>
        <a:defRPr sz="5400">
          <a:solidFill>
            <a:schemeClr val="tx2"/>
          </a:solidFill>
          <a:latin typeface="Candara" pitchFamily="-84" charset="0"/>
          <a:ea typeface="MS PGothic" pitchFamily="-107" charset="-128"/>
          <a:cs typeface="MS PGothic" pitchFamily="-107" charset="-128"/>
        </a:defRPr>
      </a:lvl8pPr>
      <a:lvl9pPr marL="1828800" algn="ctr" rtl="0" fontAlgn="base">
        <a:lnSpc>
          <a:spcPts val="6000"/>
        </a:lnSpc>
        <a:spcBef>
          <a:spcPct val="0"/>
        </a:spcBef>
        <a:spcAft>
          <a:spcPct val="0"/>
        </a:spcAft>
        <a:defRPr sz="5400">
          <a:solidFill>
            <a:schemeClr val="tx2"/>
          </a:solidFill>
          <a:latin typeface="Candara" pitchFamily="-84" charset="0"/>
          <a:ea typeface="MS PGothic" pitchFamily="-107" charset="-128"/>
          <a:cs typeface="MS PGothic" pitchFamily="-107" charset="-128"/>
        </a:defRPr>
      </a:lvl9pPr>
    </p:titleStyle>
    <p:bodyStyle>
      <a:lvl1pPr marL="342900" indent="-342900" algn="l" rtl="0" fontAlgn="base">
        <a:spcBef>
          <a:spcPts val="2400"/>
        </a:spcBef>
        <a:spcAft>
          <a:spcPct val="0"/>
        </a:spcAft>
        <a:buClr>
          <a:srgbClr val="BAABE3"/>
        </a:buClr>
        <a:buFont typeface="Candara" pitchFamily="-84" charset="0"/>
        <a:buChar char="•"/>
        <a:defRPr sz="2800" kern="1200">
          <a:solidFill>
            <a:schemeClr val="tx2"/>
          </a:solidFill>
          <a:latin typeface="+mn-lt"/>
          <a:ea typeface="MS PGothic" pitchFamily="-107" charset="-128"/>
          <a:cs typeface="MS PGothic" pitchFamily="-107" charset="-128"/>
        </a:defRPr>
      </a:lvl1pPr>
      <a:lvl2pPr marL="685800" indent="-336550" algn="l" rtl="0" fontAlgn="base">
        <a:spcBef>
          <a:spcPts val="600"/>
        </a:spcBef>
        <a:spcAft>
          <a:spcPct val="0"/>
        </a:spcAft>
        <a:buClr>
          <a:schemeClr val="tx2"/>
        </a:buClr>
        <a:buFont typeface="Candara" pitchFamily="-84" charset="0"/>
        <a:buChar char="•"/>
        <a:defRPr sz="2600" kern="1200">
          <a:solidFill>
            <a:schemeClr val="tx2"/>
          </a:solidFill>
          <a:latin typeface="+mn-lt"/>
          <a:ea typeface="MS PGothic" pitchFamily="-107" charset="-128"/>
          <a:cs typeface="+mn-cs"/>
        </a:defRPr>
      </a:lvl2pPr>
      <a:lvl3pPr marL="1035050" indent="-349250" algn="l" rtl="0" fontAlgn="base">
        <a:spcBef>
          <a:spcPts val="600"/>
        </a:spcBef>
        <a:spcAft>
          <a:spcPct val="0"/>
        </a:spcAft>
        <a:buClr>
          <a:srgbClr val="BAABE3"/>
        </a:buClr>
        <a:buFont typeface="Candara" pitchFamily="-84" charset="0"/>
        <a:buChar char="•"/>
        <a:defRPr sz="2400" kern="1200">
          <a:solidFill>
            <a:schemeClr val="tx2"/>
          </a:solidFill>
          <a:latin typeface="+mn-lt"/>
          <a:ea typeface="MS PGothic" pitchFamily="-107" charset="-128"/>
          <a:cs typeface="+mn-cs"/>
        </a:defRPr>
      </a:lvl3pPr>
      <a:lvl4pPr marL="1371600" indent="-336550" algn="l" rtl="0" fontAlgn="base">
        <a:spcBef>
          <a:spcPts val="600"/>
        </a:spcBef>
        <a:spcAft>
          <a:spcPct val="0"/>
        </a:spcAft>
        <a:buClr>
          <a:schemeClr val="tx2"/>
        </a:buClr>
        <a:buFont typeface="Candara" pitchFamily="-84" charset="0"/>
        <a:buChar char="•"/>
        <a:defRPr sz="2200" kern="1200">
          <a:solidFill>
            <a:schemeClr val="tx2"/>
          </a:solidFill>
          <a:latin typeface="+mn-lt"/>
          <a:ea typeface="MS PGothic" pitchFamily="-107" charset="-128"/>
          <a:cs typeface="+mn-cs"/>
        </a:defRPr>
      </a:lvl4pPr>
      <a:lvl5pPr marL="1720850" indent="-349250" algn="l" rtl="0" fontAlgn="base">
        <a:spcBef>
          <a:spcPts val="600"/>
        </a:spcBef>
        <a:spcAft>
          <a:spcPct val="0"/>
        </a:spcAft>
        <a:buClr>
          <a:srgbClr val="BAABE3"/>
        </a:buClr>
        <a:buFont typeface="Candara" pitchFamily="-84" charset="0"/>
        <a:buChar char="•"/>
        <a:defRPr sz="2000" kern="1200">
          <a:solidFill>
            <a:schemeClr val="tx2"/>
          </a:solidFill>
          <a:latin typeface="+mn-lt"/>
          <a:ea typeface="MS PGothic" pitchFamily="-107"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2.xml"/><Relationship Id="rId2" Type="http://schemas.openxmlformats.org/officeDocument/2006/relationships/image" Target="../media/image11.emf"/><Relationship Id="rId1" Type="http://schemas.openxmlformats.org/officeDocument/2006/relationships/image" Target="../media/image10.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0.emf"/><Relationship Id="rId1" Type="http://schemas.openxmlformats.org/officeDocument/2006/relationships/image" Target="../media/image19.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2.emf"/><Relationship Id="rId1" Type="http://schemas.openxmlformats.org/officeDocument/2006/relationships/image" Target="../media/image21.emf"/></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9.xml"/><Relationship Id="rId2" Type="http://schemas.openxmlformats.org/officeDocument/2006/relationships/image" Target="../media/image24.png"/><Relationship Id="rId1" Type="http://schemas.openxmlformats.org/officeDocument/2006/relationships/image" Target="../media/image23.pd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3.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9.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image" Target="../media/image25.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9.xml"/><Relationship Id="rId2" Type="http://schemas.openxmlformats.org/officeDocument/2006/relationships/image" Target="../media/image27.png"/><Relationship Id="rId1" Type="http://schemas.openxmlformats.org/officeDocument/2006/relationships/image" Target="../media/image26.pd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9.xml"/><Relationship Id="rId2" Type="http://schemas.openxmlformats.org/officeDocument/2006/relationships/image" Target="../media/image29.png"/><Relationship Id="rId1" Type="http://schemas.openxmlformats.org/officeDocument/2006/relationships/image" Target="../media/image28.pdf"/></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3.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image" Target="../media/image30.w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3.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vmlDrawing" Target="../drawings/vmlDrawing1.vml"/><Relationship Id="rId3" Type="http://schemas.openxmlformats.org/officeDocument/2006/relationships/slideLayout" Target="../slideLayouts/slideLayout19.xml"/><Relationship Id="rId2" Type="http://schemas.openxmlformats.org/officeDocument/2006/relationships/image" Target="../media/image31.jpeg"/><Relationship Id="rId1" Type="http://schemas.openxmlformats.org/officeDocument/2006/relationships/oleObject" Target="!OLE_LINK3" TargetMode="Externa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9.xml"/><Relationship Id="rId2" Type="http://schemas.openxmlformats.org/officeDocument/2006/relationships/image" Target="../media/image33.png"/><Relationship Id="rId1" Type="http://schemas.openxmlformats.org/officeDocument/2006/relationships/image" Target="../media/image32.pdf"/></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9.xml"/><Relationship Id="rId2" Type="http://schemas.openxmlformats.org/officeDocument/2006/relationships/image" Target="../media/image35.png"/><Relationship Id="rId1" Type="http://schemas.openxmlformats.org/officeDocument/2006/relationships/image" Target="../media/image34.pdf"/></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9.xml"/><Relationship Id="rId2" Type="http://schemas.openxmlformats.org/officeDocument/2006/relationships/image" Target="../media/image37.png"/><Relationship Id="rId1" Type="http://schemas.openxmlformats.org/officeDocument/2006/relationships/image" Target="../media/image36.pd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9.xml"/><Relationship Id="rId2" Type="http://schemas.openxmlformats.org/officeDocument/2006/relationships/image" Target="../media/image39.png"/><Relationship Id="rId1" Type="http://schemas.openxmlformats.org/officeDocument/2006/relationships/image" Target="../media/image38.pdf"/></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9.xml"/><Relationship Id="rId2" Type="http://schemas.openxmlformats.org/officeDocument/2006/relationships/image" Target="../media/image41.png"/><Relationship Id="rId1" Type="http://schemas.openxmlformats.org/officeDocument/2006/relationships/image" Target="../media/image40.pdf"/></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9.xml"/><Relationship Id="rId2" Type="http://schemas.openxmlformats.org/officeDocument/2006/relationships/image" Target="../media/image43.png"/><Relationship Id="rId1" Type="http://schemas.openxmlformats.org/officeDocument/2006/relationships/image" Target="../media/image42.pdf"/></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9.xml"/><Relationship Id="rId2" Type="http://schemas.openxmlformats.org/officeDocument/2006/relationships/image" Target="../media/image45.png"/><Relationship Id="rId1" Type="http://schemas.openxmlformats.org/officeDocument/2006/relationships/image" Target="../media/image44.pdf"/></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13.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13.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9.xml"/><Relationship Id="rId2" Type="http://schemas.openxmlformats.org/officeDocument/2006/relationships/image" Target="../media/image47.png"/><Relationship Id="rId1" Type="http://schemas.openxmlformats.org/officeDocument/2006/relationships/image" Target="../media/image46.pdf"/></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13.xml"/><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13.xml"/><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9.xml"/><Relationship Id="rId2" Type="http://schemas.openxmlformats.org/officeDocument/2006/relationships/image" Target="../media/image49.png"/><Relationship Id="rId1" Type="http://schemas.openxmlformats.org/officeDocument/2006/relationships/image" Target="../media/image48.pdf"/></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9.xml"/><Relationship Id="rId2" Type="http://schemas.openxmlformats.org/officeDocument/2006/relationships/image" Target="../media/image51.png"/><Relationship Id="rId1" Type="http://schemas.openxmlformats.org/officeDocument/2006/relationships/image" Target="../media/image50.pdf"/></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9.xml"/><Relationship Id="rId2" Type="http://schemas.openxmlformats.org/officeDocument/2006/relationships/image" Target="../media/image53.png"/><Relationship Id="rId1" Type="http://schemas.openxmlformats.org/officeDocument/2006/relationships/image" Target="../media/image52.pdf"/></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vmlDrawing" Target="../drawings/vmlDrawing2.vml"/><Relationship Id="rId3" Type="http://schemas.openxmlformats.org/officeDocument/2006/relationships/slideLayout" Target="../slideLayouts/slideLayout19.xml"/><Relationship Id="rId2" Type="http://schemas.openxmlformats.org/officeDocument/2006/relationships/image" Target="../media/image54.jpeg"/><Relationship Id="rId1" Type="http://schemas.openxmlformats.org/officeDocument/2006/relationships/oleObject" Target="mclaughlinkl:Desktop:Crypto6e Tables:T20-IPsec.doc!OLE_LINK4" TargetMode="Externa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56.wmf"/><Relationship Id="rId1" Type="http://schemas.openxmlformats.org/officeDocument/2006/relationships/image" Target="../media/image55.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9.xml"/><Relationship Id="rId2" Type="http://schemas.openxmlformats.org/officeDocument/2006/relationships/image" Target="../media/image57.wmf"/><Relationship Id="rId1" Type="http://schemas.openxmlformats.org/officeDocument/2006/relationships/oleObject" Target="../embeddings/oleObject1.bin"/></Relationships>
</file>

<file path=ppt/slides/_rels/slide49.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3.xml"/><Relationship Id="rId2" Type="http://schemas.openxmlformats.org/officeDocument/2006/relationships/image" Target="../media/image58.wmf"/><Relationship Id="rId1"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3.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19.xml"/><Relationship Id="rId3" Type="http://schemas.openxmlformats.org/officeDocument/2006/relationships/image" Target="../media/image60.wmf"/><Relationship Id="rId2" Type="http://schemas.openxmlformats.org/officeDocument/2006/relationships/oleObject" Target="../embeddings/oleObject3.bin"/><Relationship Id="rId1"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19.xml"/><Relationship Id="rId3" Type="http://schemas.openxmlformats.org/officeDocument/2006/relationships/image" Target="../media/image60.wmf"/><Relationship Id="rId2" Type="http://schemas.openxmlformats.org/officeDocument/2006/relationships/oleObject" Target="../embeddings/oleObject4.bin"/><Relationship Id="rId1" Type="http://schemas.openxmlformats.org/officeDocument/2006/relationships/image" Target="../media/image59.png"/></Relationships>
</file>

<file path=ppt/slides/_rels/slide57.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19.xml"/><Relationship Id="rId4" Type="http://schemas.openxmlformats.org/officeDocument/2006/relationships/oleObject" Target="../embeddings/oleObject6.bin"/><Relationship Id="rId3" Type="http://schemas.openxmlformats.org/officeDocument/2006/relationships/image" Target="../media/image60.wmf"/><Relationship Id="rId2" Type="http://schemas.openxmlformats.org/officeDocument/2006/relationships/oleObject" Target="../embeddings/oleObject5.bin"/><Relationship Id="rId1" Type="http://schemas.openxmlformats.org/officeDocument/2006/relationships/image" Target="../media/image59.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5.emf"/><Relationship Id="rId1" Type="http://schemas.openxmlformats.org/officeDocument/2006/relationships/image" Target="../media/image14.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9" Type="http://schemas.openxmlformats.org/officeDocument/2006/relationships/vmlDrawing" Target="../drawings/vmlDrawing8.vml"/><Relationship Id="rId8" Type="http://schemas.openxmlformats.org/officeDocument/2006/relationships/slideLayout" Target="../slideLayouts/slideLayout19.xml"/><Relationship Id="rId7" Type="http://schemas.openxmlformats.org/officeDocument/2006/relationships/oleObject" Target="../embeddings/oleObject8.bin"/><Relationship Id="rId6" Type="http://schemas.openxmlformats.org/officeDocument/2006/relationships/image" Target="../media/image68.wmf"/><Relationship Id="rId5" Type="http://schemas.openxmlformats.org/officeDocument/2006/relationships/image" Target="../media/image67.wmf"/><Relationship Id="rId4" Type="http://schemas.openxmlformats.org/officeDocument/2006/relationships/image" Target="../media/image66.wmf"/><Relationship Id="rId3" Type="http://schemas.openxmlformats.org/officeDocument/2006/relationships/oleObject" Target="../embeddings/oleObject7.bin"/><Relationship Id="rId2" Type="http://schemas.openxmlformats.org/officeDocument/2006/relationships/image" Target="../media/image65.wmf"/><Relationship Id="rId1" Type="http://schemas.openxmlformats.org/officeDocument/2006/relationships/image" Target="../media/image64.wmf"/></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69.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6.emf"/></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0.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6.xml"/><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7.emf"/></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854200" y="3694113"/>
            <a:ext cx="5446713" cy="1470025"/>
          </a:xfrm>
        </p:spPr>
        <p:txBody>
          <a:bodyPr rtlCol="0">
            <a:noAutofit/>
          </a:bodyPr>
          <a:lstStyle/>
          <a:p>
            <a:pPr fontAlgn="auto">
              <a:spcAft>
                <a:spcPts val="0"/>
              </a:spcAft>
              <a:defRPr/>
            </a:pPr>
            <a:r>
              <a:rPr lang="en-US" dirty="0" smtClean="0">
                <a:ea typeface="+mj-ea"/>
                <a:cs typeface="+mj-cs"/>
              </a:rPr>
              <a:t>Chapter 20</a:t>
            </a:r>
            <a:endParaRPr lang="en-US" dirty="0">
              <a:ea typeface="+mj-ea"/>
              <a:cs typeface="+mj-cs"/>
            </a:endParaRPr>
          </a:p>
        </p:txBody>
      </p:sp>
      <p:sp>
        <p:nvSpPr>
          <p:cNvPr id="30723" name="Subtitle 13"/>
          <p:cNvSpPr>
            <a:spLocks noGrp="1"/>
          </p:cNvSpPr>
          <p:nvPr>
            <p:ph type="subTitle" idx="1"/>
          </p:nvPr>
        </p:nvSpPr>
        <p:spPr>
          <a:xfrm>
            <a:off x="1524000" y="5334000"/>
            <a:ext cx="6096000" cy="852488"/>
          </a:xfrm>
        </p:spPr>
        <p:txBody>
          <a:bodyPr>
            <a:normAutofit/>
          </a:bodyPr>
          <a:lstStyle/>
          <a:p>
            <a:r>
              <a:rPr lang="en-AU" sz="3600" dirty="0" smtClean="0"/>
              <a:t>IP Security</a:t>
            </a:r>
            <a:endParaRPr lang="en-US" sz="3600" dirty="0" smtClean="0"/>
          </a:p>
        </p:txBody>
      </p:sp>
      <p:pic>
        <p:nvPicPr>
          <p:cNvPr id="6" name="Picture Placeholder 4" descr="crypto.jpg"/>
          <p:cNvPicPr>
            <a:picLocks noChangeAspect="1"/>
          </p:cNvPicPr>
          <p:nvPr/>
        </p:nvPicPr>
        <p:blipFill>
          <a:blip r:embed="rId1">
            <a:lum bright="28000"/>
          </a:blip>
          <a:srcRect l="-16674" t="-1111" r="-18211" b="44444"/>
          <a:stretch>
            <a:fillRect/>
          </a:stretch>
        </p:blipFill>
        <p:spPr bwMode="auto">
          <a:xfrm>
            <a:off x="3581400" y="14478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pic>
        <p:nvPicPr>
          <p:cNvPr id="2" name="图片 1"/>
          <p:cNvPicPr>
            <a:picLocks noChangeAspect="1"/>
          </p:cNvPicPr>
          <p:nvPr/>
        </p:nvPicPr>
        <p:blipFill>
          <a:blip r:embed="rId2"/>
          <a:stretch>
            <a:fillRect/>
          </a:stretch>
        </p:blipFill>
        <p:spPr>
          <a:xfrm>
            <a:off x="1854200" y="3173095"/>
            <a:ext cx="5520055" cy="62674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21590" y="71755"/>
            <a:ext cx="9090025" cy="1737360"/>
          </a:xfrm>
          <a:prstGeom prst="rect">
            <a:avLst/>
          </a:prstGeom>
        </p:spPr>
      </p:pic>
      <p:pic>
        <p:nvPicPr>
          <p:cNvPr id="5" name="图片 4"/>
          <p:cNvPicPr>
            <a:picLocks noChangeAspect="1"/>
          </p:cNvPicPr>
          <p:nvPr/>
        </p:nvPicPr>
        <p:blipFill>
          <a:blip r:embed="rId2"/>
          <a:stretch>
            <a:fillRect/>
          </a:stretch>
        </p:blipFill>
        <p:spPr>
          <a:xfrm>
            <a:off x="21590" y="2861945"/>
            <a:ext cx="9089390" cy="29787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792480" y="2927350"/>
            <a:ext cx="7570470" cy="1958340"/>
          </a:xfrm>
          <a:prstGeom prst="rect">
            <a:avLst/>
          </a:prstGeom>
        </p:spPr>
      </p:pic>
      <p:pic>
        <p:nvPicPr>
          <p:cNvPr id="5" name="图片 4"/>
          <p:cNvPicPr>
            <a:picLocks noChangeAspect="1"/>
          </p:cNvPicPr>
          <p:nvPr/>
        </p:nvPicPr>
        <p:blipFill>
          <a:blip r:embed="rId2"/>
          <a:stretch>
            <a:fillRect/>
          </a:stretch>
        </p:blipFill>
        <p:spPr>
          <a:xfrm>
            <a:off x="2200275" y="414655"/>
            <a:ext cx="4228465" cy="6686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smtClean="0"/>
              <a:t>Applications of IPsec</a:t>
            </a:r>
            <a:endParaRPr lang="en-AU" dirty="0"/>
          </a:p>
        </p:txBody>
      </p:sp>
      <p:sp>
        <p:nvSpPr>
          <p:cNvPr id="9" name="Content Placeholder 8"/>
          <p:cNvSpPr>
            <a:spLocks noGrp="1"/>
          </p:cNvSpPr>
          <p:nvPr>
            <p:ph idx="1"/>
          </p:nvPr>
        </p:nvSpPr>
        <p:spPr>
          <a:xfrm>
            <a:off x="762000" y="1524000"/>
            <a:ext cx="7570787" cy="5105400"/>
          </a:xfrm>
        </p:spPr>
        <p:txBody>
          <a:bodyPr>
            <a:normAutofit fontScale="77500" lnSpcReduction="20000"/>
          </a:bodyPr>
          <a:lstStyle/>
          <a:p>
            <a:r>
              <a:rPr lang="en-US" dirty="0" smtClean="0"/>
              <a:t>IPsec  provides the capability to secure communications across a LAN, private and public WANs, and the Internet</a:t>
            </a:r>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Principal feature of IPsec is that it can encrypt and/or authenticate all traffic at the IP level</a:t>
            </a:r>
            <a:endParaRPr lang="en-US" dirty="0" smtClean="0"/>
          </a:p>
          <a:p>
            <a:pPr lvl="1"/>
            <a:r>
              <a:rPr lang="en-US" dirty="0" smtClean="0"/>
              <a:t>Thus all distributed applications (remote logon, client/server, e-mail, file transfer, Web access) can be secured</a:t>
            </a:r>
            <a:endParaRPr lang="en-US" dirty="0"/>
          </a:p>
        </p:txBody>
      </p:sp>
      <p:graphicFrame>
        <p:nvGraphicFramePr>
          <p:cNvPr id="4" name="Diagram 3"/>
          <p:cNvGraphicFramePr/>
          <p:nvPr/>
        </p:nvGraphicFramePr>
        <p:xfrm>
          <a:off x="1219200" y="2209800"/>
          <a:ext cx="6096000" cy="2870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19091" b="14545"/>
              <a:stretch>
                <a:fillRect/>
              </a:stretch>
            </p:blipFill>
          </mc:Choice>
          <mc:Fallback>
            <p:blipFill>
              <a:blip r:embed="rId2"/>
              <a:srcRect t="19091" b="14545"/>
              <a:stretch>
                <a:fillRect/>
              </a:stretch>
            </p:blipFill>
          </mc:Fallback>
        </mc:AlternateContent>
        <p:spPr>
          <a:xfrm>
            <a:off x="609600" y="0"/>
            <a:ext cx="7985415" cy="6858000"/>
          </a:xfrm>
          <a:prstGeom prst="rect">
            <a:avLst/>
          </a:prstGeom>
        </p:spPr>
      </p:pic>
    </p:spTree>
  </p:cSld>
  <p:clrMapOvr>
    <a:masterClrMapping/>
  </p:clrMapOvr>
  <p:transition>
    <p:dissolv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dirty="0" smtClean="0"/>
              <a:t>Benefits of IPSec</a:t>
            </a:r>
            <a:endParaRPr lang="en-AU" dirty="0"/>
          </a:p>
        </p:txBody>
      </p:sp>
      <p:sp>
        <p:nvSpPr>
          <p:cNvPr id="9" name="Content Placeholder 8"/>
          <p:cNvSpPr>
            <a:spLocks noGrp="1"/>
          </p:cNvSpPr>
          <p:nvPr>
            <p:ph idx="1"/>
          </p:nvPr>
        </p:nvSpPr>
        <p:spPr>
          <a:xfrm>
            <a:off x="792163" y="1762125"/>
            <a:ext cx="7570787" cy="4943475"/>
          </a:xfrm>
        </p:spPr>
        <p:txBody>
          <a:bodyPr>
            <a:normAutofit fontScale="70000" lnSpcReduction="20000"/>
          </a:bodyPr>
          <a:lstStyle/>
          <a:p>
            <a:r>
              <a:rPr lang="en-US" dirty="0" smtClean="0"/>
              <a:t>Some of the benefits of IPsec:</a:t>
            </a:r>
            <a:endParaRPr lang="en-US" dirty="0" smtClean="0"/>
          </a:p>
          <a:p>
            <a:pPr lvl="1"/>
            <a:r>
              <a:rPr lang="en-US" dirty="0" smtClean="0"/>
              <a:t>When IPsec is implemented in a firewall or router, it provides strong security that can be applied to all traffic crossing the perimeter</a:t>
            </a:r>
            <a:endParaRPr lang="en-US" dirty="0" smtClean="0"/>
          </a:p>
          <a:p>
            <a:pPr lvl="2"/>
            <a:r>
              <a:rPr lang="en-US" dirty="0" smtClean="0"/>
              <a:t>Traffic within a company or workgroup does not incur the overhead of security-related processing</a:t>
            </a:r>
            <a:endParaRPr lang="en-US" dirty="0" smtClean="0"/>
          </a:p>
          <a:p>
            <a:pPr lvl="1"/>
            <a:r>
              <a:rPr lang="en-US" dirty="0" smtClean="0"/>
              <a:t>IPsec in a firewall is resistant to bypass if all traffic from the outside must use IP and the firewall is the only means of entrance from the Internet into the organization </a:t>
            </a:r>
            <a:endParaRPr lang="en-US" dirty="0" smtClean="0"/>
          </a:p>
          <a:p>
            <a:pPr lvl="1"/>
            <a:r>
              <a:rPr lang="en-US" dirty="0" smtClean="0"/>
              <a:t>IPsec is below the transport layer (TCP, UDP) and so is transparent to applications</a:t>
            </a:r>
            <a:endParaRPr lang="en-US" dirty="0" smtClean="0"/>
          </a:p>
          <a:p>
            <a:pPr lvl="2"/>
            <a:r>
              <a:rPr lang="en-US" dirty="0" smtClean="0"/>
              <a:t>There is no need to change software on a user or server system when IPsec is implemented in the firewall or router</a:t>
            </a:r>
            <a:endParaRPr lang="en-US" dirty="0" smtClean="0"/>
          </a:p>
          <a:p>
            <a:pPr lvl="1"/>
            <a:r>
              <a:rPr lang="en-US" dirty="0" smtClean="0"/>
              <a:t>IPsec can be transparent to end users</a:t>
            </a:r>
            <a:endParaRPr lang="en-US" dirty="0" smtClean="0"/>
          </a:p>
          <a:p>
            <a:pPr lvl="2"/>
            <a:r>
              <a:rPr lang="en-US" dirty="0" smtClean="0"/>
              <a:t>There is no need to train users on security mechanisms, issue keying material on a per-user basis, or revoke keying material when users leave the organization</a:t>
            </a:r>
            <a:endParaRPr lang="en-US" dirty="0" smtClean="0"/>
          </a:p>
          <a:p>
            <a:pPr lvl="1"/>
            <a:r>
              <a:rPr lang="en-US" sz="2545" dirty="0" smtClean="0"/>
              <a:t>IPsec can provide security for individual users if needed</a:t>
            </a:r>
            <a:endParaRPr lang="en-US" sz="2545" dirty="0" smtClean="0"/>
          </a:p>
          <a:p>
            <a:pPr lvl="2"/>
            <a:r>
              <a:rPr lang="en-US" sz="2430" dirty="0" smtClean="0"/>
              <a:t>This is useful for offsite workers and for setting up a secure virtual subnetwork within an organization for sensitive applications</a:t>
            </a:r>
            <a:endParaRPr lang="en-US" sz="2430"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Routing Applications</a:t>
            </a:r>
            <a:endParaRPr lang="en-US" dirty="0"/>
          </a:p>
        </p:txBody>
      </p:sp>
      <p:sp>
        <p:nvSpPr>
          <p:cNvPr id="7" name="Content Placeholder 6"/>
          <p:cNvSpPr>
            <a:spLocks noGrp="1"/>
          </p:cNvSpPr>
          <p:nvPr>
            <p:ph idx="1"/>
          </p:nvPr>
        </p:nvSpPr>
        <p:spPr>
          <a:xfrm>
            <a:off x="914400" y="1524000"/>
            <a:ext cx="7570787" cy="904875"/>
          </a:xfrm>
        </p:spPr>
        <p:txBody>
          <a:bodyPr>
            <a:normAutofit lnSpcReduction="10000"/>
          </a:bodyPr>
          <a:lstStyle/>
          <a:p>
            <a:r>
              <a:rPr lang="en-US" dirty="0" smtClean="0"/>
              <a:t>IPsec can play a vital role in the routing architecture required for internetworking</a:t>
            </a:r>
            <a:endParaRPr lang="en-US" dirty="0" smtClean="0"/>
          </a:p>
        </p:txBody>
      </p:sp>
      <p:graphicFrame>
        <p:nvGraphicFramePr>
          <p:cNvPr id="4" name="Diagram 3"/>
          <p:cNvGraphicFramePr/>
          <p:nvPr/>
        </p:nvGraphicFramePr>
        <p:xfrm>
          <a:off x="990600" y="2590800"/>
          <a:ext cx="75438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half" idx="4294967295"/>
          </p:nvPr>
        </p:nvGraphicFramePr>
        <p:xfrm>
          <a:off x="152400" y="152400"/>
          <a:ext cx="8839200" cy="6553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dirty="0" smtClean="0"/>
              <a:t>IPsec Services</a:t>
            </a:r>
            <a:endParaRPr lang="en-AU" dirty="0"/>
          </a:p>
        </p:txBody>
      </p:sp>
      <p:sp>
        <p:nvSpPr>
          <p:cNvPr id="7" name="Content Placeholder 6"/>
          <p:cNvSpPr>
            <a:spLocks noGrp="1"/>
          </p:cNvSpPr>
          <p:nvPr>
            <p:ph idx="1"/>
          </p:nvPr>
        </p:nvSpPr>
        <p:spPr>
          <a:xfrm>
            <a:off x="792163" y="1762125"/>
            <a:ext cx="7570787" cy="4714875"/>
          </a:xfrm>
        </p:spPr>
        <p:txBody>
          <a:bodyPr>
            <a:normAutofit fontScale="77500" lnSpcReduction="20000"/>
          </a:bodyPr>
          <a:lstStyle/>
          <a:p>
            <a:r>
              <a:rPr lang="en-US" dirty="0" smtClean="0"/>
              <a:t> IPsec provides security services at the IP layer by enabling a system to: </a:t>
            </a:r>
            <a:endParaRPr lang="en-US" dirty="0" smtClean="0"/>
          </a:p>
          <a:p>
            <a:pPr lvl="1"/>
            <a:r>
              <a:rPr lang="en-US" dirty="0" smtClean="0"/>
              <a:t>Select required security protocols</a:t>
            </a:r>
            <a:endParaRPr lang="en-US" dirty="0" smtClean="0"/>
          </a:p>
          <a:p>
            <a:pPr lvl="1"/>
            <a:r>
              <a:rPr lang="en-US" dirty="0" smtClean="0"/>
              <a:t>Determine the algorithm(s) to use for the service(s)</a:t>
            </a:r>
            <a:endParaRPr lang="en-US" dirty="0" smtClean="0"/>
          </a:p>
          <a:p>
            <a:pPr lvl="1"/>
            <a:r>
              <a:rPr lang="en-US" dirty="0" smtClean="0"/>
              <a:t>Put in place any cryptographic keys required to provide the requested services</a:t>
            </a:r>
            <a:endParaRPr lang="en-US" dirty="0" smtClean="0"/>
          </a:p>
          <a:p>
            <a:pPr marL="342900" lvl="1" indent="-342900">
              <a:spcBef>
                <a:spcPts val="2400"/>
              </a:spcBef>
              <a:buClr>
                <a:srgbClr val="BAABE3"/>
              </a:buClr>
            </a:pPr>
            <a:r>
              <a:rPr lang="en-US" sz="2800" dirty="0" smtClean="0">
                <a:cs typeface="MS PGothic" pitchFamily="-107" charset="-128"/>
              </a:rPr>
              <a:t>RFC 4301 lists the following services:</a:t>
            </a:r>
            <a:endParaRPr lang="en-US" sz="2800" dirty="0" smtClean="0">
              <a:cs typeface="MS PGothic" pitchFamily="-107" charset="-128"/>
            </a:endParaRPr>
          </a:p>
          <a:p>
            <a:pPr lvl="1"/>
            <a:r>
              <a:rPr lang="en-US" dirty="0" smtClean="0"/>
              <a:t>Access control</a:t>
            </a:r>
            <a:endParaRPr lang="en-US" dirty="0" smtClean="0"/>
          </a:p>
          <a:p>
            <a:pPr lvl="1"/>
            <a:r>
              <a:rPr lang="en-US" dirty="0" smtClean="0"/>
              <a:t>Connectionless integrity</a:t>
            </a:r>
            <a:endParaRPr lang="en-US" dirty="0" smtClean="0"/>
          </a:p>
          <a:p>
            <a:pPr lvl="1"/>
            <a:r>
              <a:rPr lang="en-US" dirty="0" smtClean="0"/>
              <a:t>Data origin authentication</a:t>
            </a:r>
            <a:endParaRPr lang="en-US" dirty="0" smtClean="0"/>
          </a:p>
          <a:p>
            <a:pPr lvl="1"/>
            <a:r>
              <a:rPr lang="en-US" dirty="0" smtClean="0"/>
              <a:t>Rejection of replayed packets (a form of partial             sequence integrity)</a:t>
            </a:r>
            <a:endParaRPr lang="en-US" dirty="0" smtClean="0"/>
          </a:p>
          <a:p>
            <a:pPr lvl="1"/>
            <a:r>
              <a:rPr lang="en-US" dirty="0" smtClean="0"/>
              <a:t>Confidentiality (encryption)</a:t>
            </a:r>
            <a:endParaRPr lang="en-US" dirty="0" smtClean="0"/>
          </a:p>
          <a:p>
            <a:pPr lvl="1"/>
            <a:r>
              <a:rPr lang="en-US" dirty="0" smtClean="0"/>
              <a:t>Limited traffic flow confidentiality</a:t>
            </a:r>
            <a:endParaRPr lang="en-US" dirty="0"/>
          </a:p>
        </p:txBody>
      </p:sp>
      <p:pic>
        <p:nvPicPr>
          <p:cNvPr id="4" name="Picture 3"/>
          <p:cNvPicPr>
            <a:picLocks noChangeAspect="1"/>
          </p:cNvPicPr>
          <p:nvPr/>
        </p:nvPicPr>
        <p:blipFill>
          <a:blip r:embed="rId1"/>
          <a:stretch>
            <a:fillRect/>
          </a:stretch>
        </p:blipFill>
        <p:spPr>
          <a:xfrm>
            <a:off x="7315200" y="4800600"/>
            <a:ext cx="1649413" cy="1874872"/>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Transport and Tunnel Modes</a:t>
            </a:r>
            <a:endParaRPr lang="en-US" dirty="0" smtClean="0"/>
          </a:p>
        </p:txBody>
      </p:sp>
      <p:sp>
        <p:nvSpPr>
          <p:cNvPr id="4" name="Text Placeholder 3"/>
          <p:cNvSpPr>
            <a:spLocks noGrp="1"/>
          </p:cNvSpPr>
          <p:nvPr>
            <p:ph type="body" idx="1"/>
          </p:nvPr>
        </p:nvSpPr>
        <p:spPr/>
        <p:txBody>
          <a:bodyPr/>
          <a:lstStyle/>
          <a:p>
            <a:r>
              <a:rPr lang="en-US" dirty="0" smtClean="0"/>
              <a:t>Transport Mode</a:t>
            </a:r>
            <a:endParaRPr lang="en-US" dirty="0"/>
          </a:p>
        </p:txBody>
      </p:sp>
      <p:sp>
        <p:nvSpPr>
          <p:cNvPr id="3" name="Content Placeholder 2"/>
          <p:cNvSpPr>
            <a:spLocks noGrp="1"/>
          </p:cNvSpPr>
          <p:nvPr>
            <p:ph sz="half" idx="2"/>
          </p:nvPr>
        </p:nvSpPr>
        <p:spPr>
          <a:xfrm>
            <a:off x="777240" y="2590799"/>
            <a:ext cx="3566160" cy="3810001"/>
          </a:xfrm>
        </p:spPr>
        <p:txBody>
          <a:bodyPr>
            <a:normAutofit fontScale="70000" lnSpcReduction="20000"/>
          </a:bodyPr>
          <a:lstStyle/>
          <a:p>
            <a:r>
              <a:rPr lang="en-US" dirty="0" smtClean="0"/>
              <a:t>Provides protection primarily for upper-layer protocols</a:t>
            </a:r>
            <a:endParaRPr lang="en-US" dirty="0" smtClean="0"/>
          </a:p>
          <a:p>
            <a:pPr lvl="1"/>
            <a:r>
              <a:rPr lang="en-US" dirty="0" smtClean="0"/>
              <a:t>Examples include a TCP or UDP segment or an ICMP packet</a:t>
            </a:r>
            <a:endParaRPr lang="en-US" dirty="0" smtClean="0"/>
          </a:p>
          <a:p>
            <a:r>
              <a:rPr lang="en-US" dirty="0" smtClean="0"/>
              <a:t>Typically used for end-to-end communication between two hosts</a:t>
            </a:r>
            <a:endParaRPr lang="en-US" dirty="0" smtClean="0"/>
          </a:p>
          <a:p>
            <a:r>
              <a:rPr lang="en-US" dirty="0" smtClean="0"/>
              <a:t>ESP in transport mode encrypts and optionally authenticates the IP payload but not the IP header</a:t>
            </a:r>
            <a:endParaRPr lang="en-US" dirty="0" smtClean="0"/>
          </a:p>
          <a:p>
            <a:r>
              <a:rPr lang="en-US" dirty="0" smtClean="0"/>
              <a:t>AH in transport mode authenticates the IP payload and selected portions of the IP header</a:t>
            </a:r>
            <a:endParaRPr lang="en-US" dirty="0" smtClean="0"/>
          </a:p>
          <a:p>
            <a:endParaRPr lang="en-AU" dirty="0" smtClean="0"/>
          </a:p>
        </p:txBody>
      </p:sp>
      <p:sp>
        <p:nvSpPr>
          <p:cNvPr id="5" name="Text Placeholder 4"/>
          <p:cNvSpPr>
            <a:spLocks noGrp="1"/>
          </p:cNvSpPr>
          <p:nvPr>
            <p:ph type="body" sz="quarter" idx="3"/>
          </p:nvPr>
        </p:nvSpPr>
        <p:spPr/>
        <p:txBody>
          <a:bodyPr/>
          <a:lstStyle/>
          <a:p>
            <a:r>
              <a:rPr lang="en-US" dirty="0" smtClean="0"/>
              <a:t>Tunnel Mode</a:t>
            </a:r>
            <a:endParaRPr lang="en-US" dirty="0"/>
          </a:p>
        </p:txBody>
      </p:sp>
      <p:sp>
        <p:nvSpPr>
          <p:cNvPr id="16" name="Content Placeholder 15"/>
          <p:cNvSpPr>
            <a:spLocks noGrp="1"/>
          </p:cNvSpPr>
          <p:nvPr>
            <p:ph sz="quarter" idx="4"/>
          </p:nvPr>
        </p:nvSpPr>
        <p:spPr>
          <a:xfrm>
            <a:off x="4766048" y="2590799"/>
            <a:ext cx="3566160" cy="3886201"/>
          </a:xfrm>
        </p:spPr>
        <p:txBody>
          <a:bodyPr>
            <a:normAutofit fontScale="62500" lnSpcReduction="20000"/>
          </a:bodyPr>
          <a:lstStyle/>
          <a:p>
            <a:r>
              <a:rPr lang="en-US" dirty="0" smtClean="0"/>
              <a:t>Provides protection to the entire IP packet</a:t>
            </a:r>
            <a:endParaRPr lang="en-US" dirty="0" smtClean="0"/>
          </a:p>
          <a:p>
            <a:r>
              <a:rPr lang="en-US" dirty="0" smtClean="0"/>
              <a:t>Used when one or both ends of a security association (SA) are a security gateway</a:t>
            </a:r>
            <a:endParaRPr lang="en-US" dirty="0" smtClean="0"/>
          </a:p>
          <a:p>
            <a:r>
              <a:rPr lang="en-US" dirty="0" smtClean="0"/>
              <a:t>A number of hosts on networks behind firewalls may engage in secure communications without implementing IPsec</a:t>
            </a:r>
            <a:endParaRPr lang="en-US" dirty="0" smtClean="0"/>
          </a:p>
          <a:p>
            <a:r>
              <a:rPr lang="en-US" dirty="0" smtClean="0"/>
              <a:t>ESP in tunnel mode encrypts and optionally authenticates the entire inner IP packet, including the inner IP header</a:t>
            </a:r>
            <a:endParaRPr lang="en-US" dirty="0" smtClean="0"/>
          </a:p>
          <a:p>
            <a:r>
              <a:rPr lang="en-US" dirty="0" smtClean="0"/>
              <a:t>AH in tunnel mode authenticates the entire inner IP packet and selected portions of the outer IP header</a:t>
            </a:r>
            <a:endParaRPr lang="en-US" dirty="0" smtClean="0"/>
          </a:p>
          <a:p>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152400" y="2133600"/>
            <a:ext cx="8798805" cy="4593087"/>
          </a:xfrm>
          <a:prstGeom prst="rect">
            <a:avLst/>
          </a:prstGeom>
        </p:spPr>
      </p:pic>
      <p:sp>
        <p:nvSpPr>
          <p:cNvPr id="8" name="TextBox 7"/>
          <p:cNvSpPr txBox="1"/>
          <p:nvPr/>
        </p:nvSpPr>
        <p:spPr>
          <a:xfrm>
            <a:off x="0" y="152400"/>
            <a:ext cx="9144000" cy="1754327"/>
          </a:xfrm>
          <a:prstGeom prst="rect">
            <a:avLst/>
          </a:prstGeom>
          <a:noFill/>
        </p:spPr>
        <p:txBody>
          <a:bodyPr wrap="square" rtlCol="0">
            <a:spAutoFit/>
          </a:bodyPr>
          <a:lstStyle/>
          <a:p>
            <a:pPr algn="ctr"/>
            <a:r>
              <a:rPr lang="en-US" sz="3600" dirty="0">
                <a:latin typeface="+mn-lt"/>
              </a:rPr>
              <a:t>Table 20.1 </a:t>
            </a:r>
            <a:r>
              <a:rPr lang="en-US" sz="3600" dirty="0" smtClean="0">
                <a:latin typeface="+mn-lt"/>
              </a:rPr>
              <a:t> </a:t>
            </a:r>
            <a:endParaRPr lang="en-US" sz="3600" dirty="0" smtClean="0">
              <a:latin typeface="+mn-lt"/>
            </a:endParaRPr>
          </a:p>
          <a:p>
            <a:pPr algn="ctr"/>
            <a:r>
              <a:rPr lang="en-US" sz="3600" dirty="0" smtClean="0">
                <a:latin typeface="+mn-lt"/>
              </a:rPr>
              <a:t>Tunnel </a:t>
            </a:r>
            <a:r>
              <a:rPr lang="en-US" sz="3600" dirty="0">
                <a:latin typeface="+mn-lt"/>
              </a:rPr>
              <a:t>Mode and Transport Mode Functionality</a:t>
            </a:r>
            <a:r>
              <a:rPr lang="en-US" sz="3600" dirty="0" smtClean="0">
                <a:latin typeface="+mn-lt"/>
              </a:rPr>
              <a:t> </a:t>
            </a:r>
            <a:endParaRPr lang="en-US" sz="3600" dirty="0">
              <a:latin typeface="+mn-lt"/>
            </a:endParaRPr>
          </a:p>
        </p:txBody>
      </p:sp>
    </p:spTree>
  </p:cSld>
  <p:clrMapOvr>
    <a:masterClrMapping/>
  </p:clrMapOvr>
  <p:transition spd="med">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smtClean="0"/>
              <a:t>IP Security Overview</a:t>
            </a:r>
            <a:endParaRPr lang="en-AU" dirty="0"/>
          </a:p>
        </p:txBody>
      </p:sp>
      <p:sp>
        <p:nvSpPr>
          <p:cNvPr id="9" name="Content Placeholder 8"/>
          <p:cNvSpPr>
            <a:spLocks noGrp="1"/>
          </p:cNvSpPr>
          <p:nvPr>
            <p:ph idx="1"/>
          </p:nvPr>
        </p:nvSpPr>
        <p:spPr>
          <a:xfrm>
            <a:off x="792163" y="1762125"/>
            <a:ext cx="7570787" cy="5095875"/>
          </a:xfrm>
        </p:spPr>
        <p:txBody>
          <a:bodyPr>
            <a:normAutofit fontScale="92500" lnSpcReduction="20000"/>
          </a:bodyPr>
          <a:lstStyle/>
          <a:p>
            <a:r>
              <a:rPr lang="en-US" dirty="0" smtClean="0"/>
              <a:t>RFC 1636</a:t>
            </a:r>
            <a:endParaRPr lang="en-US" dirty="0" smtClean="0"/>
          </a:p>
          <a:p>
            <a:pPr lvl="1"/>
            <a:r>
              <a:rPr lang="en-US" dirty="0" smtClean="0"/>
              <a:t>“Security in the Internet Architecture”</a:t>
            </a:r>
            <a:endParaRPr lang="en-US" dirty="0" smtClean="0"/>
          </a:p>
          <a:p>
            <a:pPr lvl="1"/>
            <a:r>
              <a:rPr lang="en-US" dirty="0" smtClean="0"/>
              <a:t>Issued in 1994 by the Internet Architecture Board (IAB)</a:t>
            </a:r>
            <a:endParaRPr lang="en-US" dirty="0" smtClean="0"/>
          </a:p>
          <a:p>
            <a:pPr lvl="1"/>
            <a:r>
              <a:rPr lang="en-US" dirty="0" smtClean="0"/>
              <a:t>Identifies key areas for security mechanisms</a:t>
            </a:r>
            <a:endParaRPr lang="en-US" dirty="0" smtClean="0"/>
          </a:p>
          <a:p>
            <a:pPr lvl="2"/>
            <a:r>
              <a:rPr lang="en-US" dirty="0" smtClean="0"/>
              <a:t>Need to secure the network infrastructure from unauthorized monitoring and control of network traffic</a:t>
            </a:r>
            <a:endParaRPr lang="en-US" dirty="0" smtClean="0"/>
          </a:p>
          <a:p>
            <a:pPr lvl="2"/>
            <a:r>
              <a:rPr lang="en-US" dirty="0" smtClean="0"/>
              <a:t>Need to secure end-user-to-end-user traffic using authentication and encryption mechanisms</a:t>
            </a:r>
            <a:endParaRPr lang="en-US" dirty="0" smtClean="0"/>
          </a:p>
          <a:p>
            <a:pPr lvl="1"/>
            <a:r>
              <a:rPr lang="en-US" dirty="0" smtClean="0"/>
              <a:t>IAB included authentication and encryption as necessary security features in the next generation IP (IPv6)</a:t>
            </a:r>
            <a:endParaRPr lang="en-US" dirty="0" smtClean="0"/>
          </a:p>
          <a:p>
            <a:pPr lvl="2"/>
            <a:r>
              <a:rPr lang="en-US" dirty="0" smtClean="0"/>
              <a:t>The IPsec specification now exists as a set of Internet standards</a:t>
            </a:r>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2.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29091" b="21818"/>
              <a:stretch>
                <a:fillRect/>
              </a:stretch>
            </p:blipFill>
          </mc:Choice>
          <mc:Fallback>
            <p:blipFill>
              <a:blip r:embed="rId2"/>
              <a:srcRect t="29091" b="21818"/>
              <a:stretch>
                <a:fillRect/>
              </a:stretch>
            </p:blipFill>
          </mc:Fallback>
        </mc:AlternateContent>
        <p:spPr>
          <a:xfrm>
            <a:off x="0" y="685800"/>
            <a:ext cx="9143999" cy="5809170"/>
          </a:xfrm>
          <a:prstGeom prst="rect">
            <a:avLst/>
          </a:prstGeom>
        </p:spPr>
      </p:pic>
    </p:spTree>
  </p:cSld>
  <p:clrMapOvr>
    <a:masterClrMapping/>
  </p:clrMapOvr>
  <p:transition spd="med">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smtClean="0"/>
              <a:t>Security Association (SA)</a:t>
            </a:r>
            <a:endParaRPr lang="en-AU" dirty="0"/>
          </a:p>
        </p:txBody>
      </p:sp>
      <p:sp>
        <p:nvSpPr>
          <p:cNvPr id="53251" name="Rectangle 3"/>
          <p:cNvSpPr>
            <a:spLocks noGrp="1" noChangeArrowheads="1"/>
          </p:cNvSpPr>
          <p:nvPr>
            <p:ph idx="1"/>
          </p:nvPr>
        </p:nvSpPr>
        <p:spPr>
          <a:xfrm>
            <a:off x="228600" y="1676400"/>
            <a:ext cx="3962400" cy="4800599"/>
          </a:xfrm>
        </p:spPr>
        <p:txBody>
          <a:bodyPr>
            <a:normAutofit fontScale="92500" lnSpcReduction="20000"/>
          </a:bodyPr>
          <a:lstStyle/>
          <a:p>
            <a:r>
              <a:rPr lang="en-US" dirty="0" smtClean="0"/>
              <a:t>A one-way logical connection between a sender and a receiver that affords security services to the traffic carried on it</a:t>
            </a:r>
            <a:endParaRPr lang="en-AU" dirty="0" smtClean="0"/>
          </a:p>
          <a:p>
            <a:r>
              <a:rPr lang="en-AU" dirty="0" smtClean="0"/>
              <a:t>I</a:t>
            </a:r>
            <a:r>
              <a:rPr lang="en-US" dirty="0" smtClean="0"/>
              <a:t>n any IP packet, the SA is uniquely identified by the Destination Address in the IPv4 or IPv6 header and the SPI in the enclosed extension header (AH or ESP)</a:t>
            </a:r>
            <a:endParaRPr lang="en-AU" dirty="0" smtClean="0"/>
          </a:p>
        </p:txBody>
      </p:sp>
      <p:graphicFrame>
        <p:nvGraphicFramePr>
          <p:cNvPr id="4" name="Diagram 3"/>
          <p:cNvGraphicFramePr/>
          <p:nvPr/>
        </p:nvGraphicFramePr>
        <p:xfrm>
          <a:off x="3810000" y="1981200"/>
          <a:ext cx="5334000" cy="46736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TextBox 4"/>
          <p:cNvSpPr txBox="1"/>
          <p:nvPr/>
        </p:nvSpPr>
        <p:spPr>
          <a:xfrm>
            <a:off x="4419600" y="1600200"/>
            <a:ext cx="4572000" cy="646331"/>
          </a:xfrm>
          <a:prstGeom prst="rect">
            <a:avLst/>
          </a:prstGeom>
          <a:noFill/>
        </p:spPr>
        <p:txBody>
          <a:bodyPr wrap="square" rtlCol="0">
            <a:spAutoFit/>
          </a:bodyPr>
          <a:lstStyle/>
          <a:p>
            <a:r>
              <a:rPr lang="en-US" dirty="0" smtClean="0"/>
              <a:t>Uniquely identified by three parameters:</a:t>
            </a:r>
            <a:endParaRPr lang="en-US" dirty="0" smtClean="0"/>
          </a:p>
          <a:p>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Association Database (SAD)</a:t>
            </a:r>
            <a:endParaRPr lang="en-US" dirty="0" smtClean="0"/>
          </a:p>
        </p:txBody>
      </p:sp>
      <p:sp>
        <p:nvSpPr>
          <p:cNvPr id="3" name="Content Placeholder 2"/>
          <p:cNvSpPr>
            <a:spLocks noGrp="1"/>
          </p:cNvSpPr>
          <p:nvPr>
            <p:ph idx="1"/>
          </p:nvPr>
        </p:nvSpPr>
        <p:spPr>
          <a:xfrm>
            <a:off x="792163" y="1762125"/>
            <a:ext cx="7742237" cy="4791075"/>
          </a:xfrm>
        </p:spPr>
        <p:txBody>
          <a:bodyPr>
            <a:normAutofit fontScale="92500" lnSpcReduction="20000"/>
          </a:bodyPr>
          <a:lstStyle/>
          <a:p>
            <a:r>
              <a:rPr lang="en-US" dirty="0" smtClean="0"/>
              <a:t>Defines the parameters associated with each SA</a:t>
            </a:r>
            <a:endParaRPr lang="en-US" dirty="0" smtClean="0"/>
          </a:p>
          <a:p>
            <a:r>
              <a:rPr lang="en-US" dirty="0" smtClean="0"/>
              <a:t>Normally defined by the following parameters in a SAD entry:</a:t>
            </a:r>
            <a:endParaRPr lang="en-US" dirty="0" smtClean="0"/>
          </a:p>
          <a:p>
            <a:pPr lvl="1"/>
            <a:r>
              <a:rPr lang="en-US" dirty="0" smtClean="0"/>
              <a:t>Security parameter index</a:t>
            </a:r>
            <a:endParaRPr lang="en-US" dirty="0" smtClean="0"/>
          </a:p>
          <a:p>
            <a:pPr lvl="1"/>
            <a:r>
              <a:rPr lang="en-US" dirty="0" smtClean="0"/>
              <a:t>Sequence number counter</a:t>
            </a:r>
            <a:endParaRPr lang="en-US" dirty="0" smtClean="0"/>
          </a:p>
          <a:p>
            <a:pPr lvl="1"/>
            <a:r>
              <a:rPr lang="en-US" dirty="0" smtClean="0"/>
              <a:t>Sequence counter overflow</a:t>
            </a:r>
            <a:endParaRPr lang="en-US" dirty="0" smtClean="0"/>
          </a:p>
          <a:p>
            <a:pPr lvl="1"/>
            <a:r>
              <a:rPr lang="en-US" dirty="0" smtClean="0"/>
              <a:t>Anti-replay window</a:t>
            </a:r>
            <a:endParaRPr lang="en-US" dirty="0" smtClean="0"/>
          </a:p>
          <a:p>
            <a:pPr lvl="1"/>
            <a:r>
              <a:rPr lang="en-US" dirty="0" smtClean="0"/>
              <a:t>AH information</a:t>
            </a:r>
            <a:endParaRPr lang="en-US" dirty="0" smtClean="0"/>
          </a:p>
          <a:p>
            <a:pPr lvl="1"/>
            <a:r>
              <a:rPr lang="en-US" dirty="0" smtClean="0"/>
              <a:t>ESP information</a:t>
            </a:r>
            <a:endParaRPr lang="en-US" dirty="0" smtClean="0"/>
          </a:p>
          <a:p>
            <a:pPr lvl="1"/>
            <a:r>
              <a:rPr lang="en-US" dirty="0" smtClean="0"/>
              <a:t>Lifetime of this security association</a:t>
            </a:r>
            <a:endParaRPr lang="en-US" dirty="0" smtClean="0"/>
          </a:p>
          <a:p>
            <a:pPr lvl="1"/>
            <a:r>
              <a:rPr lang="en-US" dirty="0" smtClean="0"/>
              <a:t>IPsec protocol mode</a:t>
            </a:r>
            <a:endParaRPr lang="en-US" dirty="0" smtClean="0"/>
          </a:p>
          <a:p>
            <a:pPr lvl="1"/>
            <a:r>
              <a:rPr lang="en-US" dirty="0" smtClean="0"/>
              <a:t>Path MTU</a:t>
            </a:r>
            <a:endParaRPr lang="en-US" dirty="0" smtClean="0"/>
          </a:p>
        </p:txBody>
      </p:sp>
      <p:pic>
        <p:nvPicPr>
          <p:cNvPr id="4" name="Picture 3"/>
          <p:cNvPicPr>
            <a:picLocks noChangeAspect="1"/>
          </p:cNvPicPr>
          <p:nvPr/>
        </p:nvPicPr>
        <p:blipFill>
          <a:blip r:embed="rId1"/>
          <a:stretch>
            <a:fillRect/>
          </a:stretch>
        </p:blipFill>
        <p:spPr>
          <a:xfrm>
            <a:off x="6477000" y="4267200"/>
            <a:ext cx="2340610" cy="2314889"/>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Security Policy Database (SPD)</a:t>
            </a:r>
            <a:endParaRPr lang="en-US" dirty="0"/>
          </a:p>
        </p:txBody>
      </p:sp>
      <p:sp>
        <p:nvSpPr>
          <p:cNvPr id="7" name="Content Placeholder 6"/>
          <p:cNvSpPr>
            <a:spLocks noGrp="1"/>
          </p:cNvSpPr>
          <p:nvPr>
            <p:ph idx="1"/>
          </p:nvPr>
        </p:nvSpPr>
        <p:spPr>
          <a:xfrm>
            <a:off x="762000" y="1905000"/>
            <a:ext cx="7570787" cy="4562475"/>
          </a:xfrm>
        </p:spPr>
        <p:txBody>
          <a:bodyPr>
            <a:normAutofit fontScale="92500" lnSpcReduction="20000"/>
          </a:bodyPr>
          <a:lstStyle/>
          <a:p>
            <a:r>
              <a:rPr lang="en-US" dirty="0" smtClean="0"/>
              <a:t>The means by which IP traffic is related to specific SAs</a:t>
            </a:r>
            <a:endParaRPr lang="en-US" dirty="0" smtClean="0"/>
          </a:p>
          <a:p>
            <a:pPr lvl="1"/>
            <a:r>
              <a:rPr lang="en-US" dirty="0" smtClean="0"/>
              <a:t>Contains entries, each of which defines a subset of IP traffic and points to an SA for that traffic</a:t>
            </a:r>
            <a:endParaRPr lang="en-US" dirty="0" smtClean="0"/>
          </a:p>
          <a:p>
            <a:r>
              <a:rPr lang="en-US" dirty="0" smtClean="0"/>
              <a:t>In more complex environments, there may be multiple entries that potentially relate to a single SA or multiple SAs associated with a single SPD entry</a:t>
            </a:r>
            <a:endParaRPr lang="en-US" dirty="0" smtClean="0"/>
          </a:p>
          <a:p>
            <a:pPr lvl="1"/>
            <a:r>
              <a:rPr lang="en-US" dirty="0" smtClean="0"/>
              <a:t>Each SPD entry is defined by a set of IP and upper-layer protocol field values called </a:t>
            </a:r>
            <a:r>
              <a:rPr lang="en-US" i="1" dirty="0" smtClean="0"/>
              <a:t>selectors</a:t>
            </a:r>
            <a:endParaRPr lang="en-US" i="1" dirty="0" smtClean="0"/>
          </a:p>
          <a:p>
            <a:pPr lvl="1"/>
            <a:r>
              <a:rPr lang="en-US" dirty="0" smtClean="0"/>
              <a:t>These are used to filter outgoing traffic in order to map it into a particular SA</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SPD Entries</a:t>
            </a:r>
            <a:endParaRPr lang="en-US" dirty="0"/>
          </a:p>
        </p:txBody>
      </p:sp>
      <p:sp>
        <p:nvSpPr>
          <p:cNvPr id="3" name="Content Placeholder 2"/>
          <p:cNvSpPr>
            <a:spLocks noGrp="1"/>
          </p:cNvSpPr>
          <p:nvPr>
            <p:ph idx="1"/>
          </p:nvPr>
        </p:nvSpPr>
        <p:spPr>
          <a:xfrm>
            <a:off x="914400" y="1524000"/>
            <a:ext cx="7570787" cy="609600"/>
          </a:xfrm>
        </p:spPr>
        <p:txBody>
          <a:bodyPr>
            <a:normAutofit fontScale="92500"/>
          </a:bodyPr>
          <a:lstStyle/>
          <a:p>
            <a:r>
              <a:rPr lang="en-US" dirty="0" smtClean="0"/>
              <a:t>The following selectors determine an SPD entry:</a:t>
            </a:r>
            <a:endParaRPr lang="en-US" dirty="0" smtClean="0"/>
          </a:p>
        </p:txBody>
      </p:sp>
      <p:graphicFrame>
        <p:nvGraphicFramePr>
          <p:cNvPr id="4" name="Diagram 3"/>
          <p:cNvGraphicFramePr/>
          <p:nvPr/>
        </p:nvGraphicFramePr>
        <p:xfrm>
          <a:off x="533400" y="2133600"/>
          <a:ext cx="8229600" cy="4521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3667" name="Object 3"/>
          <p:cNvGraphicFramePr>
            <a:graphicFrameLocks noChangeAspect="1"/>
          </p:cNvGraphicFramePr>
          <p:nvPr/>
        </p:nvGraphicFramePr>
        <p:xfrm>
          <a:off x="228600" y="2133600"/>
          <a:ext cx="8668230" cy="4352403"/>
        </p:xfrm>
        <a:graphic>
          <a:graphicData uri="http://schemas.openxmlformats.org/presentationml/2006/ole">
            <mc:AlternateContent xmlns:mc="http://schemas.openxmlformats.org/markup-compatibility/2006">
              <mc:Choice xmlns:v="urn:schemas-microsoft-com:vml" Requires="v">
                <p:oleObj spid="_x0000_s1025" name="Document" r:id="rId1" imgW="0" imgH="0" progId="Word.Document.12">
                  <p:link updateAutomatic="1"/>
                </p:oleObj>
              </mc:Choice>
              <mc:Fallback>
                <p:oleObj name="Document" r:id="rId1" imgW="0" imgH="0" progId="Word.Document.12">
                  <p:link updateAutomatic="1"/>
                  <p:pic>
                    <p:nvPicPr>
                      <p:cNvPr id="0" name="图片 1024"/>
                      <p:cNvPicPr>
                        <a:picLocks noChangeAspect="1"/>
                      </p:cNvPicPr>
                      <p:nvPr/>
                    </p:nvPicPr>
                    <p:blipFill>
                      <a:blip r:embed="rId2"/>
                      <a:stretch>
                        <a:fillRect/>
                      </a:stretch>
                    </p:blipFill>
                    <p:spPr>
                      <a:xfrm>
                        <a:off x="228600" y="2133600"/>
                        <a:ext cx="8668230" cy="4352403"/>
                      </a:xfrm>
                      <a:prstGeom prst="rect">
                        <a:avLst/>
                      </a:prstGeom>
                      <a:noFill/>
                      <a:ln w="9525">
                        <a:noFill/>
                      </a:ln>
                    </p:spPr>
                  </p:pic>
                </p:oleObj>
              </mc:Fallback>
            </mc:AlternateContent>
          </a:graphicData>
        </a:graphic>
      </p:graphicFrame>
      <p:sp>
        <p:nvSpPr>
          <p:cNvPr id="9" name="Rectangle 8"/>
          <p:cNvSpPr/>
          <p:nvPr/>
        </p:nvSpPr>
        <p:spPr>
          <a:xfrm>
            <a:off x="0" y="228600"/>
            <a:ext cx="9143999" cy="1569660"/>
          </a:xfrm>
          <a:prstGeom prst="rect">
            <a:avLst/>
          </a:prstGeom>
        </p:spPr>
        <p:txBody>
          <a:bodyPr wrap="square">
            <a:spAutoFit/>
          </a:bodyPr>
          <a:lstStyle/>
          <a:p>
            <a:pPr algn="ctr"/>
            <a:r>
              <a:rPr lang="en-US" sz="4800" dirty="0">
                <a:latin typeface="+mn-lt"/>
              </a:rPr>
              <a:t>Table 20.2 </a:t>
            </a:r>
            <a:r>
              <a:rPr lang="en-US" sz="4800" dirty="0" smtClean="0">
                <a:latin typeface="+mn-lt"/>
              </a:rPr>
              <a:t> </a:t>
            </a:r>
            <a:endParaRPr lang="en-US" sz="4800" dirty="0" smtClean="0">
              <a:latin typeface="+mn-lt"/>
            </a:endParaRPr>
          </a:p>
          <a:p>
            <a:pPr algn="ctr"/>
            <a:r>
              <a:rPr lang="en-US" sz="4800" dirty="0" smtClean="0">
                <a:latin typeface="+mn-lt"/>
              </a:rPr>
              <a:t>Host </a:t>
            </a:r>
            <a:r>
              <a:rPr lang="en-US" sz="4800" dirty="0">
                <a:latin typeface="+mn-lt"/>
              </a:rPr>
              <a:t>SPD Example</a:t>
            </a:r>
            <a:r>
              <a:rPr lang="en-US" sz="4800" dirty="0" smtClean="0">
                <a:latin typeface="+mn-lt"/>
              </a:rPr>
              <a:t> </a:t>
            </a:r>
            <a:endParaRPr lang="en-US" sz="4800" dirty="0">
              <a:latin typeface="+mn-lt"/>
            </a:endParaRPr>
          </a:p>
        </p:txBody>
      </p:sp>
    </p:spTree>
  </p:cSld>
  <p:clrMapOvr>
    <a:masterClrMapping/>
  </p:clrMapOvr>
  <p:transition spd="med">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4545" b="13636"/>
              <a:stretch>
                <a:fillRect/>
              </a:stretch>
            </p:blipFill>
          </mc:Choice>
          <mc:Fallback>
            <p:blipFill>
              <a:blip r:embed="rId2"/>
              <a:srcRect t="4545" b="13636"/>
              <a:stretch>
                <a:fillRect/>
              </a:stretch>
            </p:blipFill>
          </mc:Fallback>
        </mc:AlternateContent>
        <p:spPr>
          <a:xfrm>
            <a:off x="1447800" y="-29278"/>
            <a:ext cx="6504684" cy="6887278"/>
          </a:xfrm>
          <a:prstGeom prst="rect">
            <a:avLst/>
          </a:prstGeom>
        </p:spPr>
      </p:pic>
    </p:spTree>
  </p:cSld>
  <p:clrMapOvr>
    <a:masterClrMapping/>
  </p:clrMapOvr>
  <p:transition spd="med">
    <p:wipe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4.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22727" b="8182"/>
              <a:stretch>
                <a:fillRect/>
              </a:stretch>
            </p:blipFill>
          </mc:Choice>
          <mc:Fallback>
            <p:blipFill>
              <a:blip r:embed="rId2"/>
              <a:srcRect t="22727" b="8182"/>
              <a:stretch>
                <a:fillRect/>
              </a:stretch>
            </p:blipFill>
          </mc:Fallback>
        </mc:AlternateContent>
        <p:spPr>
          <a:xfrm>
            <a:off x="762000" y="0"/>
            <a:ext cx="7593297" cy="6789288"/>
          </a:xfrm>
          <a:prstGeom prst="rect">
            <a:avLst/>
          </a:prstGeom>
        </p:spPr>
      </p:pic>
    </p:spTree>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5.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6364" b="10909"/>
              <a:stretch>
                <a:fillRect/>
              </a:stretch>
            </p:blipFill>
          </mc:Choice>
          <mc:Fallback>
            <p:blipFill>
              <a:blip r:embed="rId2"/>
              <a:srcRect t="6364" b="10909"/>
              <a:stretch>
                <a:fillRect/>
              </a:stretch>
            </p:blipFill>
          </mc:Fallback>
        </mc:AlternateContent>
        <p:spPr>
          <a:xfrm>
            <a:off x="1447800" y="0"/>
            <a:ext cx="6405875" cy="6858000"/>
          </a:xfrm>
          <a:prstGeom prst="rect">
            <a:avLst/>
          </a:prstGeom>
        </p:spPr>
      </p:pic>
    </p:spTree>
  </p:cSld>
  <p:clrMapOvr>
    <a:masterClrMapping/>
  </p:clrMapOvr>
  <p:transition spd="med">
    <p:wipe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smtClean="0"/>
              <a:t>Encapsulating Security Payload (ESP)</a:t>
            </a:r>
            <a:endParaRPr lang="en-US" dirty="0" smtClean="0"/>
          </a:p>
        </p:txBody>
      </p:sp>
      <p:sp>
        <p:nvSpPr>
          <p:cNvPr id="3" name="Content Placeholder 2"/>
          <p:cNvSpPr>
            <a:spLocks noGrp="1"/>
          </p:cNvSpPr>
          <p:nvPr>
            <p:ph idx="1"/>
          </p:nvPr>
        </p:nvSpPr>
        <p:spPr>
          <a:xfrm>
            <a:off x="685801" y="1762125"/>
            <a:ext cx="7772400" cy="4943475"/>
          </a:xfrm>
        </p:spPr>
        <p:txBody>
          <a:bodyPr>
            <a:normAutofit fontScale="62500" lnSpcReduction="20000"/>
          </a:bodyPr>
          <a:lstStyle/>
          <a:p>
            <a:r>
              <a:rPr lang="en-US" dirty="0" smtClean="0"/>
              <a:t>Used to encrypt the Payload Data, Padding, Pad Length, and Next Header fields</a:t>
            </a:r>
            <a:endParaRPr lang="en-US" dirty="0" smtClean="0"/>
          </a:p>
          <a:p>
            <a:pPr lvl="1"/>
            <a:r>
              <a:rPr lang="en-US" dirty="0" smtClean="0"/>
              <a:t>If the algorithm requires cryptographic synchronization data then these data may be carried explicitly at the beginning of the Payload Data field</a:t>
            </a:r>
            <a:endParaRPr lang="en-US" dirty="0" smtClean="0"/>
          </a:p>
          <a:p>
            <a:r>
              <a:rPr lang="en-US" dirty="0" smtClean="0"/>
              <a:t>An optional ICV field is present only if the integrity service is selected and is provided by either a separate integrity algorithm or a combined mode algorithm that uses an ICV </a:t>
            </a:r>
            <a:endParaRPr lang="en-US" dirty="0" smtClean="0"/>
          </a:p>
          <a:p>
            <a:pPr lvl="1"/>
            <a:r>
              <a:rPr lang="en-US" dirty="0" smtClean="0"/>
              <a:t>ICV is computed after the encryption is performed</a:t>
            </a:r>
            <a:endParaRPr lang="en-US" dirty="0" smtClean="0"/>
          </a:p>
          <a:p>
            <a:pPr lvl="1"/>
            <a:r>
              <a:rPr lang="en-US" dirty="0" smtClean="0"/>
              <a:t>This order of processing facilitates reducing the impact of DoS attacks</a:t>
            </a:r>
            <a:endParaRPr lang="en-US" dirty="0" smtClean="0"/>
          </a:p>
          <a:p>
            <a:pPr lvl="1"/>
            <a:r>
              <a:rPr lang="en-US" dirty="0" smtClean="0"/>
              <a:t>Because the ICV is not protected by encryption, a keyed integrity algorithm must be employed to compute the ICV</a:t>
            </a:r>
            <a:endParaRPr lang="en-US" dirty="0" smtClean="0"/>
          </a:p>
          <a:p>
            <a:r>
              <a:rPr lang="en-US" dirty="0" smtClean="0"/>
              <a:t>The Padding field serves several purposes:</a:t>
            </a:r>
            <a:endParaRPr lang="en-US" dirty="0" smtClean="0"/>
          </a:p>
          <a:p>
            <a:pPr lvl="1"/>
            <a:r>
              <a:rPr lang="en-US" dirty="0" smtClean="0"/>
              <a:t>If an encryption algorithm requires the plaintext to be a multiple of some number of bytes, the Padding field is used to expand the plaintext to the required length</a:t>
            </a:r>
            <a:endParaRPr lang="en-US" dirty="0" smtClean="0"/>
          </a:p>
          <a:p>
            <a:pPr lvl="1"/>
            <a:r>
              <a:rPr lang="en-US" dirty="0" smtClean="0"/>
              <a:t>Used to assure alignment of Pad Length and Next Header fields</a:t>
            </a:r>
            <a:endParaRPr lang="en-US" dirty="0" smtClean="0"/>
          </a:p>
          <a:p>
            <a:pPr lvl="1"/>
            <a:r>
              <a:rPr lang="en-US" dirty="0" smtClean="0"/>
              <a:t>Additional padding may be added to provide partial traffic-flow confidentiality by concealing the actual length of the payload</a:t>
            </a:r>
            <a:endParaRPr lang="en-US" dirty="0" smtClean="0"/>
          </a:p>
          <a:p>
            <a:pPr lvl="1"/>
            <a:endParaRPr lang="en-US"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a:latin typeface="微软雅黑" panose="020B0503020204020204" charset="-122"/>
                <a:ea typeface="微软雅黑" panose="020B0503020204020204" charset="-122"/>
                <a:cs typeface="微软雅黑" panose="020B0503020204020204" charset="-122"/>
              </a:rPr>
              <a:t>IPSec是IETF（Internet Engineering Task Force，Internet工程任务组）的IPSec小组建立的一组IP安全协议集。IPSec定义了在网际层使用的安全服务，其功能包括数据加密、对网络单元的访问控制、数据源地址验证、数据完整性检查和防止重放攻击。</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6.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l="10909" t="8235" r="11818" b="29412"/>
              <a:stretch>
                <a:fillRect/>
              </a:stretch>
            </p:blipFill>
          </mc:Choice>
          <mc:Fallback>
            <p:blipFill>
              <a:blip r:embed="rId2"/>
              <a:srcRect l="10909" t="8235" r="11818" b="29412"/>
              <a:stretch>
                <a:fillRect/>
              </a:stretch>
            </p:blipFill>
          </mc:Fallback>
        </mc:AlternateContent>
        <p:spPr>
          <a:xfrm>
            <a:off x="28646" y="609600"/>
            <a:ext cx="9115354" cy="5683571"/>
          </a:xfrm>
          <a:prstGeom prst="rect">
            <a:avLst/>
          </a:prstGeom>
        </p:spPr>
      </p:pic>
    </p:spTree>
  </p:cSld>
  <p:clrMapOvr>
    <a:masterClrMapping/>
  </p:clrMapOvr>
  <p:transition spd="med">
    <p:pull dir="l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7273" b="6364"/>
              <a:stretch>
                <a:fillRect/>
              </a:stretch>
            </p:blipFill>
          </mc:Choice>
          <mc:Fallback>
            <p:blipFill>
              <a:blip r:embed="rId2"/>
              <a:srcRect t="7273" b="6364"/>
              <a:stretch>
                <a:fillRect/>
              </a:stretch>
            </p:blipFill>
          </mc:Fallback>
        </mc:AlternateContent>
        <p:spPr>
          <a:xfrm>
            <a:off x="1447800" y="0"/>
            <a:ext cx="6136193" cy="6858000"/>
          </a:xfrm>
          <a:prstGeom prst="rect">
            <a:avLst/>
          </a:prstGeom>
        </p:spPr>
      </p:pic>
    </p:spTree>
  </p:cSld>
  <p:clrMapOvr>
    <a:masterClrMapping/>
  </p:clrMapOvr>
  <p:transition spd="med">
    <p:pull dir="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8.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1922318" y="0"/>
            <a:ext cx="5299364" cy="6858000"/>
          </a:xfrm>
          <a:prstGeom prst="rect">
            <a:avLst/>
          </a:prstGeom>
        </p:spPr>
      </p:pic>
    </p:spTree>
  </p:cSld>
  <p:clrMapOvr>
    <a:masterClrMapping/>
  </p:clrMapOvr>
  <p:transition>
    <p:dissolv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9.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1922318" y="0"/>
            <a:ext cx="5299364" cy="6858000"/>
          </a:xfrm>
          <a:prstGeom prst="rect">
            <a:avLst/>
          </a:prstGeom>
        </p:spPr>
      </p:pic>
    </p:spTree>
  </p:cSld>
  <p:clrMapOvr>
    <a:masterClrMapping/>
  </p:clrMapOvr>
  <p:transition spd="med">
    <p:wedg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dirty="0" smtClean="0"/>
              <a:t>Combining Security Associations</a:t>
            </a:r>
            <a:endParaRPr lang="en-AU" dirty="0"/>
          </a:p>
        </p:txBody>
      </p:sp>
      <p:sp>
        <p:nvSpPr>
          <p:cNvPr id="7" name="Content Placeholder 6"/>
          <p:cNvSpPr>
            <a:spLocks noGrp="1"/>
          </p:cNvSpPr>
          <p:nvPr>
            <p:ph idx="1"/>
          </p:nvPr>
        </p:nvSpPr>
        <p:spPr>
          <a:xfrm>
            <a:off x="762000" y="1600200"/>
            <a:ext cx="7570787" cy="2819399"/>
          </a:xfrm>
        </p:spPr>
        <p:txBody>
          <a:bodyPr>
            <a:normAutofit fontScale="70000" lnSpcReduction="20000"/>
          </a:bodyPr>
          <a:lstStyle/>
          <a:p>
            <a:r>
              <a:rPr lang="en-US" dirty="0" smtClean="0"/>
              <a:t>An individual SA can implement either the AH or ESP protocol but not both</a:t>
            </a:r>
            <a:endParaRPr lang="en-US" dirty="0" smtClean="0"/>
          </a:p>
          <a:p>
            <a:r>
              <a:rPr lang="en-US" i="1" dirty="0" smtClean="0"/>
              <a:t>Security association bundle</a:t>
            </a:r>
            <a:endParaRPr lang="en-US" i="1" dirty="0" smtClean="0"/>
          </a:p>
          <a:p>
            <a:pPr lvl="1"/>
            <a:r>
              <a:rPr lang="en-US" dirty="0" smtClean="0"/>
              <a:t>Refers to a sequence of SAs through which traffic must be processed to provide a desired set of IPsec services</a:t>
            </a:r>
            <a:endParaRPr lang="en-US" dirty="0" smtClean="0"/>
          </a:p>
          <a:p>
            <a:pPr lvl="1"/>
            <a:r>
              <a:rPr lang="en-US" dirty="0" smtClean="0"/>
              <a:t>The SAs in a bundle may terminate at different endpoints or at the same endpoint</a:t>
            </a:r>
            <a:endParaRPr lang="en-US" dirty="0" smtClean="0"/>
          </a:p>
          <a:p>
            <a:r>
              <a:rPr lang="en-US" dirty="0" smtClean="0"/>
              <a:t>May be combined into bundles in two ways:</a:t>
            </a:r>
            <a:endParaRPr lang="en-US" dirty="0" smtClean="0"/>
          </a:p>
        </p:txBody>
      </p:sp>
      <p:graphicFrame>
        <p:nvGraphicFramePr>
          <p:cNvPr id="4" name="Diagram 3"/>
          <p:cNvGraphicFramePr/>
          <p:nvPr/>
        </p:nvGraphicFramePr>
        <p:xfrm>
          <a:off x="609600" y="4343400"/>
          <a:ext cx="7924800" cy="2362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smtClean="0"/>
              <a:t>ESP with Authentication Option</a:t>
            </a:r>
            <a:endParaRPr lang="en-US" dirty="0"/>
          </a:p>
        </p:txBody>
      </p:sp>
      <p:sp>
        <p:nvSpPr>
          <p:cNvPr id="3" name="Content Placeholder 2"/>
          <p:cNvSpPr>
            <a:spLocks noGrp="1"/>
          </p:cNvSpPr>
          <p:nvPr>
            <p:ph idx="1"/>
          </p:nvPr>
        </p:nvSpPr>
        <p:spPr>
          <a:xfrm>
            <a:off x="792163" y="1762125"/>
            <a:ext cx="7570787" cy="4943475"/>
          </a:xfrm>
        </p:spPr>
        <p:txBody>
          <a:bodyPr>
            <a:normAutofit fontScale="92500" lnSpcReduction="10000"/>
          </a:bodyPr>
          <a:lstStyle/>
          <a:p>
            <a:r>
              <a:rPr lang="en-US" dirty="0" smtClean="0"/>
              <a:t>In this approach, the first user applies ESP to the data to be protected and then appends the authentication data field</a:t>
            </a:r>
            <a:endParaRPr lang="en-US" dirty="0" smtClean="0"/>
          </a:p>
          <a:p>
            <a:pPr marL="342900" lvl="1" indent="-342900">
              <a:spcBef>
                <a:spcPts val="2400"/>
              </a:spcBef>
              <a:buClr>
                <a:srgbClr val="BAABE3"/>
              </a:buClr>
            </a:pPr>
            <a:endParaRPr lang="en-US" sz="2800" dirty="0" smtClean="0">
              <a:cs typeface="MS PGothic" pitchFamily="-107" charset="-128"/>
            </a:endParaRPr>
          </a:p>
          <a:p>
            <a:pPr marL="342900" lvl="1" indent="-342900">
              <a:spcBef>
                <a:spcPts val="2400"/>
              </a:spcBef>
              <a:buClr>
                <a:srgbClr val="BAABE3"/>
              </a:buClr>
            </a:pPr>
            <a:endParaRPr lang="en-US" sz="2800" dirty="0" smtClean="0">
              <a:cs typeface="MS PGothic" pitchFamily="-107" charset="-128"/>
            </a:endParaRPr>
          </a:p>
          <a:p>
            <a:pPr marL="342900" lvl="1" indent="-342900">
              <a:spcBef>
                <a:spcPts val="2400"/>
              </a:spcBef>
              <a:buClr>
                <a:srgbClr val="BAABE3"/>
              </a:buClr>
            </a:pPr>
            <a:endParaRPr lang="en-US" sz="2800" dirty="0" smtClean="0">
              <a:cs typeface="MS PGothic" pitchFamily="-107" charset="-128"/>
            </a:endParaRPr>
          </a:p>
          <a:p>
            <a:pPr marL="342900" lvl="1" indent="-342900">
              <a:spcBef>
                <a:spcPts val="2400"/>
              </a:spcBef>
              <a:buClr>
                <a:srgbClr val="BAABE3"/>
              </a:buClr>
            </a:pPr>
            <a:endParaRPr lang="en-US" sz="2800" dirty="0" smtClean="0">
              <a:cs typeface="MS PGothic" pitchFamily="-107" charset="-128"/>
            </a:endParaRPr>
          </a:p>
          <a:p>
            <a:pPr marL="342900" lvl="1" indent="-342900">
              <a:spcBef>
                <a:spcPts val="2400"/>
              </a:spcBef>
              <a:buClr>
                <a:srgbClr val="BAABE3"/>
              </a:buClr>
            </a:pPr>
            <a:r>
              <a:rPr lang="en-US" sz="2800" dirty="0" smtClean="0">
                <a:cs typeface="MS PGothic" pitchFamily="-107" charset="-128"/>
              </a:rPr>
              <a:t>For both cases authentication applies to the ciphertext rather than the plaintext</a:t>
            </a:r>
            <a:endParaRPr lang="en-US" sz="2800" dirty="0" smtClean="0">
              <a:cs typeface="MS PGothic" pitchFamily="-107" charset="-128"/>
            </a:endParaRPr>
          </a:p>
        </p:txBody>
      </p:sp>
      <p:graphicFrame>
        <p:nvGraphicFramePr>
          <p:cNvPr id="4" name="Diagram 3"/>
          <p:cNvGraphicFramePr/>
          <p:nvPr/>
        </p:nvGraphicFramePr>
        <p:xfrm>
          <a:off x="1524000" y="2895600"/>
          <a:ext cx="6096000" cy="279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Transport Adjacency</a:t>
            </a:r>
            <a:endParaRPr lang="en-US" dirty="0"/>
          </a:p>
        </p:txBody>
      </p:sp>
      <p:sp>
        <p:nvSpPr>
          <p:cNvPr id="3" name="Content Placeholder 2"/>
          <p:cNvSpPr>
            <a:spLocks noGrp="1"/>
          </p:cNvSpPr>
          <p:nvPr>
            <p:ph idx="1"/>
          </p:nvPr>
        </p:nvSpPr>
        <p:spPr>
          <a:xfrm>
            <a:off x="792163" y="1762125"/>
            <a:ext cx="7570787" cy="4791075"/>
          </a:xfrm>
        </p:spPr>
        <p:txBody>
          <a:bodyPr>
            <a:normAutofit fontScale="92500" lnSpcReduction="10000"/>
          </a:bodyPr>
          <a:lstStyle/>
          <a:p>
            <a:r>
              <a:rPr lang="en-US" dirty="0" smtClean="0"/>
              <a:t>Another way to apply authentication after encryption is to use two bundled transport SAs, with the inner being an ESP SA and the outer being an AH SA</a:t>
            </a:r>
            <a:endParaRPr lang="en-US" dirty="0" smtClean="0"/>
          </a:p>
          <a:p>
            <a:pPr lvl="1"/>
            <a:r>
              <a:rPr lang="en-US" dirty="0" smtClean="0"/>
              <a:t>In this case ESP is used without its authentication option</a:t>
            </a:r>
            <a:endParaRPr lang="en-US" dirty="0" smtClean="0"/>
          </a:p>
          <a:p>
            <a:pPr lvl="1"/>
            <a:r>
              <a:rPr lang="en-US" dirty="0" smtClean="0"/>
              <a:t>Encryption is applied to the IP payload</a:t>
            </a:r>
            <a:endParaRPr lang="en-US" dirty="0" smtClean="0"/>
          </a:p>
          <a:p>
            <a:pPr lvl="1"/>
            <a:r>
              <a:rPr lang="en-US" dirty="0" smtClean="0"/>
              <a:t>AH is then applied in transport mode</a:t>
            </a:r>
            <a:endParaRPr lang="en-US" dirty="0" smtClean="0"/>
          </a:p>
          <a:p>
            <a:pPr lvl="1"/>
            <a:r>
              <a:rPr lang="en-US" dirty="0" smtClean="0"/>
              <a:t>Advantage of this approach is that the authentication covers more fields</a:t>
            </a:r>
            <a:endParaRPr lang="en-US" dirty="0" smtClean="0"/>
          </a:p>
          <a:p>
            <a:pPr lvl="1"/>
            <a:r>
              <a:rPr lang="en-US" dirty="0" smtClean="0"/>
              <a:t>Disadvantage is the overhead of two SAs versus one SA</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Transport-Tunnel Bundle</a:t>
            </a:r>
            <a:endParaRPr lang="en-US" dirty="0"/>
          </a:p>
        </p:txBody>
      </p:sp>
      <p:sp>
        <p:nvSpPr>
          <p:cNvPr id="3" name="Content Placeholder 2"/>
          <p:cNvSpPr>
            <a:spLocks noGrp="1"/>
          </p:cNvSpPr>
          <p:nvPr>
            <p:ph sz="half" idx="1"/>
          </p:nvPr>
        </p:nvSpPr>
        <p:spPr/>
        <p:txBody>
          <a:bodyPr>
            <a:normAutofit fontScale="85000" lnSpcReduction="10000"/>
          </a:bodyPr>
          <a:lstStyle/>
          <a:p>
            <a:r>
              <a:rPr lang="en-US" dirty="0" smtClean="0"/>
              <a:t>The use of authentication prior to encryption might be preferable for several reasons:</a:t>
            </a:r>
            <a:endParaRPr lang="en-US" dirty="0" smtClean="0"/>
          </a:p>
          <a:p>
            <a:pPr lvl="1"/>
            <a:r>
              <a:rPr lang="en-US" dirty="0" smtClean="0"/>
              <a:t>It is impossible for anyone to intercept the message and alter the authentication data without detection</a:t>
            </a:r>
            <a:endParaRPr lang="en-US" dirty="0" smtClean="0"/>
          </a:p>
          <a:p>
            <a:pPr lvl="1"/>
            <a:r>
              <a:rPr lang="en-US" dirty="0" smtClean="0"/>
              <a:t>It may be desirable to store the authentication information with the message at the destination for later reference</a:t>
            </a:r>
            <a:endParaRPr lang="en-US" dirty="0" smtClean="0"/>
          </a:p>
        </p:txBody>
      </p:sp>
      <p:sp>
        <p:nvSpPr>
          <p:cNvPr id="4" name="Content Placeholder 3"/>
          <p:cNvSpPr>
            <a:spLocks noGrp="1"/>
          </p:cNvSpPr>
          <p:nvPr>
            <p:ph sz="half" idx="2"/>
          </p:nvPr>
        </p:nvSpPr>
        <p:spPr/>
        <p:txBody>
          <a:bodyPr>
            <a:normAutofit fontScale="85000" lnSpcReduction="10000"/>
          </a:bodyPr>
          <a:lstStyle/>
          <a:p>
            <a:r>
              <a:rPr lang="en-US" dirty="0" smtClean="0"/>
              <a:t>One approach is to use a bundle consisting of an inner AH transport SA and an outer ESP tunnel SA</a:t>
            </a:r>
            <a:endParaRPr lang="en-US" dirty="0" smtClean="0"/>
          </a:p>
          <a:p>
            <a:pPr lvl="1"/>
            <a:r>
              <a:rPr lang="en-US" dirty="0" smtClean="0"/>
              <a:t>Authentication is applied to the IP payload plus the IP header</a:t>
            </a:r>
            <a:endParaRPr lang="en-US" dirty="0" smtClean="0"/>
          </a:p>
          <a:p>
            <a:pPr lvl="1"/>
            <a:r>
              <a:rPr lang="en-US" dirty="0" smtClean="0"/>
              <a:t>The resulting IP packet is then processed in tunnel mode by ESP</a:t>
            </a:r>
            <a:endParaRPr lang="en-US" dirty="0" smtClean="0"/>
          </a:p>
          <a:p>
            <a:pPr lvl="2"/>
            <a:r>
              <a:rPr lang="en-US" dirty="0" smtClean="0"/>
              <a:t>The result is that the entire authenticated inner packet is encrypted and a new outer IP header is added</a:t>
            </a:r>
            <a:endParaRPr lang="en-US" dirty="0" smtClean="0"/>
          </a:p>
          <a:p>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0.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134470" y="0"/>
            <a:ext cx="8875059" cy="6858000"/>
          </a:xfrm>
          <a:prstGeom prst="rect">
            <a:avLst/>
          </a:prstGeom>
        </p:spPr>
      </p:pic>
    </p:spTree>
  </p:cSld>
  <p:clrMapOvr>
    <a:masterClrMapping/>
  </p:clrMapOvr>
  <p:transition>
    <p:dissolv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dirty="0" smtClean="0"/>
              <a:t>Internet Key Exchange</a:t>
            </a:r>
            <a:endParaRPr lang="en-AU" dirty="0"/>
          </a:p>
        </p:txBody>
      </p:sp>
      <p:sp>
        <p:nvSpPr>
          <p:cNvPr id="7" name="Content Placeholder 6"/>
          <p:cNvSpPr>
            <a:spLocks noGrp="1"/>
          </p:cNvSpPr>
          <p:nvPr>
            <p:ph idx="1"/>
          </p:nvPr>
        </p:nvSpPr>
        <p:spPr>
          <a:xfrm>
            <a:off x="762000" y="1524000"/>
            <a:ext cx="7570787" cy="2285999"/>
          </a:xfrm>
        </p:spPr>
        <p:txBody>
          <a:bodyPr>
            <a:normAutofit fontScale="70000" lnSpcReduction="20000"/>
          </a:bodyPr>
          <a:lstStyle/>
          <a:p>
            <a:r>
              <a:rPr lang="en-US" dirty="0" smtClean="0"/>
              <a:t>The key management portion of IPsec involves the determination and distribution of secret keys</a:t>
            </a:r>
            <a:endParaRPr lang="en-US" dirty="0" smtClean="0"/>
          </a:p>
          <a:p>
            <a:pPr lvl="1"/>
            <a:r>
              <a:rPr lang="en-US" dirty="0" smtClean="0"/>
              <a:t>A typical requirement is four keys for communication between two applications</a:t>
            </a:r>
            <a:endParaRPr lang="en-US" dirty="0" smtClean="0"/>
          </a:p>
          <a:p>
            <a:pPr lvl="2"/>
            <a:r>
              <a:rPr lang="en-US" dirty="0" smtClean="0"/>
              <a:t>Transmit and receive pairs for both integrity and confidentiality</a:t>
            </a:r>
            <a:endParaRPr lang="en-US" dirty="0" smtClean="0"/>
          </a:p>
          <a:p>
            <a:r>
              <a:rPr lang="en-US" dirty="0" smtClean="0"/>
              <a:t>The IPsec Architecture document mandates support for two types of key management:</a:t>
            </a:r>
            <a:endParaRPr lang="en-US" dirty="0" smtClean="0"/>
          </a:p>
        </p:txBody>
      </p:sp>
      <p:graphicFrame>
        <p:nvGraphicFramePr>
          <p:cNvPr id="4" name="Diagram 3"/>
          <p:cNvGraphicFramePr/>
          <p:nvPr/>
        </p:nvGraphicFramePr>
        <p:xfrm>
          <a:off x="838200" y="3048000"/>
          <a:ext cx="7467600" cy="3632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43180" y="22225"/>
            <a:ext cx="9175750" cy="538099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dirty="0" smtClean="0"/>
              <a:t>ISAKMP/Oakley</a:t>
            </a:r>
            <a:endParaRPr lang="en-AU" dirty="0"/>
          </a:p>
        </p:txBody>
      </p:sp>
      <p:sp>
        <p:nvSpPr>
          <p:cNvPr id="7" name="Content Placeholder 6"/>
          <p:cNvSpPr>
            <a:spLocks noGrp="1"/>
          </p:cNvSpPr>
          <p:nvPr>
            <p:ph idx="1"/>
          </p:nvPr>
        </p:nvSpPr>
        <p:spPr>
          <a:xfrm>
            <a:off x="792163" y="1762125"/>
            <a:ext cx="7570787" cy="4714875"/>
          </a:xfrm>
        </p:spPr>
        <p:txBody>
          <a:bodyPr>
            <a:normAutofit fontScale="85000" lnSpcReduction="20000"/>
          </a:bodyPr>
          <a:lstStyle/>
          <a:p>
            <a:r>
              <a:rPr lang="en-US" dirty="0" smtClean="0"/>
              <a:t>The default automated key management protocol of IPsec</a:t>
            </a:r>
            <a:endParaRPr lang="en-US" dirty="0" smtClean="0"/>
          </a:p>
          <a:p>
            <a:r>
              <a:rPr lang="en-US" dirty="0" smtClean="0"/>
              <a:t>Consists of:</a:t>
            </a:r>
            <a:endParaRPr lang="en-US" dirty="0" smtClean="0"/>
          </a:p>
          <a:p>
            <a:pPr lvl="1"/>
            <a:r>
              <a:rPr lang="en-US" dirty="0" smtClean="0"/>
              <a:t>Oakley Key Determination Protocol</a:t>
            </a:r>
            <a:endParaRPr lang="en-US" dirty="0" smtClean="0"/>
          </a:p>
          <a:p>
            <a:pPr lvl="2"/>
            <a:r>
              <a:rPr lang="en-US" dirty="0" smtClean="0"/>
              <a:t>A key exchange protocol based on the Diffie-Hellman algorithm but providing added security</a:t>
            </a:r>
            <a:endParaRPr lang="en-US" dirty="0" smtClean="0"/>
          </a:p>
          <a:p>
            <a:pPr lvl="2"/>
            <a:r>
              <a:rPr lang="en-US" dirty="0" smtClean="0"/>
              <a:t>Generic in that it does not dictate specific formats</a:t>
            </a:r>
            <a:endParaRPr lang="en-US" dirty="0" smtClean="0"/>
          </a:p>
          <a:p>
            <a:pPr lvl="1"/>
            <a:r>
              <a:rPr lang="en-US" dirty="0" smtClean="0"/>
              <a:t>Internet Security Association and Key Management Protocol (ISAKMP)</a:t>
            </a:r>
            <a:endParaRPr lang="en-US" dirty="0" smtClean="0"/>
          </a:p>
          <a:p>
            <a:pPr lvl="2"/>
            <a:r>
              <a:rPr lang="en-US" dirty="0" smtClean="0"/>
              <a:t>Provides a framework for Internet key management and provides the specific protocol support, including formats, for negotiation of security attributes</a:t>
            </a:r>
            <a:endParaRPr lang="en-US" dirty="0" smtClean="0"/>
          </a:p>
          <a:p>
            <a:pPr lvl="2"/>
            <a:r>
              <a:rPr lang="en-US" dirty="0" smtClean="0"/>
              <a:t>Consists of a set of message types that enable the use of a variety of key exchange algorithms</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smtClean="0"/>
              <a:t>Features of IKE Key Determination</a:t>
            </a:r>
            <a:endParaRPr lang="en-US" dirty="0"/>
          </a:p>
        </p:txBody>
      </p:sp>
      <p:sp>
        <p:nvSpPr>
          <p:cNvPr id="3" name="Content Placeholder 2"/>
          <p:cNvSpPr>
            <a:spLocks noGrp="1"/>
          </p:cNvSpPr>
          <p:nvPr>
            <p:ph idx="1"/>
          </p:nvPr>
        </p:nvSpPr>
        <p:spPr>
          <a:xfrm>
            <a:off x="304800" y="1600200"/>
            <a:ext cx="9144000" cy="4562475"/>
          </a:xfrm>
        </p:spPr>
        <p:txBody>
          <a:bodyPr>
            <a:normAutofit/>
          </a:bodyPr>
          <a:lstStyle/>
          <a:p>
            <a:r>
              <a:rPr lang="en-US" dirty="0" smtClean="0"/>
              <a:t>Algorithm is characterized by five important features:</a:t>
            </a:r>
            <a:endParaRPr lang="en-US" dirty="0" smtClean="0"/>
          </a:p>
        </p:txBody>
      </p:sp>
      <p:graphicFrame>
        <p:nvGraphicFramePr>
          <p:cNvPr id="4" name="Diagram 3"/>
          <p:cNvGraphicFramePr/>
          <p:nvPr/>
        </p:nvGraphicFramePr>
        <p:xfrm>
          <a:off x="304800" y="2438400"/>
          <a:ext cx="8686800" cy="4267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1.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b="7273"/>
              <a:stretch>
                <a:fillRect/>
              </a:stretch>
            </p:blipFill>
          </mc:Choice>
          <mc:Fallback>
            <p:blipFill>
              <a:blip r:embed="rId2"/>
              <a:srcRect b="7273"/>
              <a:stretch>
                <a:fillRect/>
              </a:stretch>
            </p:blipFill>
          </mc:Fallback>
        </mc:AlternateContent>
        <p:spPr>
          <a:xfrm>
            <a:off x="1506655" y="0"/>
            <a:ext cx="5715027" cy="6858000"/>
          </a:xfrm>
          <a:prstGeom prst="rect">
            <a:avLst/>
          </a:prstGeom>
        </p:spPr>
      </p:pic>
    </p:spTree>
  </p:cSld>
  <p:clrMapOvr>
    <a:masterClrMapping/>
  </p:clrMapOvr>
  <p:transition spd="med">
    <p:pull dir="l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2.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18182" b="14545"/>
              <a:stretch>
                <a:fillRect/>
              </a:stretch>
            </p:blipFill>
          </mc:Choice>
          <mc:Fallback>
            <p:blipFill>
              <a:blip r:embed="rId2"/>
              <a:srcRect t="18182" b="14545"/>
              <a:stretch>
                <a:fillRect/>
              </a:stretch>
            </p:blipFill>
          </mc:Fallback>
        </mc:AlternateContent>
        <p:spPr>
          <a:xfrm>
            <a:off x="533400" y="0"/>
            <a:ext cx="7891961" cy="6870570"/>
          </a:xfrm>
          <a:prstGeom prst="rect">
            <a:avLst/>
          </a:prstGeom>
        </p:spPr>
      </p:pic>
    </p:spTree>
  </p:cSld>
  <p:clrMapOvr>
    <a:masterClrMapping/>
  </p:clrMapOvr>
  <p:transition spd="med">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1066800" y="1195178"/>
            <a:ext cx="7233310" cy="5662822"/>
          </a:xfrm>
          <a:prstGeom prst="rect">
            <a:avLst/>
          </a:prstGeom>
        </p:spPr>
      </p:pic>
      <p:sp>
        <p:nvSpPr>
          <p:cNvPr id="5" name="Rectangle 4"/>
          <p:cNvSpPr/>
          <p:nvPr/>
        </p:nvSpPr>
        <p:spPr>
          <a:xfrm>
            <a:off x="0" y="0"/>
            <a:ext cx="9144000" cy="1077218"/>
          </a:xfrm>
          <a:prstGeom prst="rect">
            <a:avLst/>
          </a:prstGeom>
        </p:spPr>
        <p:txBody>
          <a:bodyPr wrap="square">
            <a:spAutoFit/>
          </a:bodyPr>
          <a:lstStyle/>
          <a:p>
            <a:pPr algn="ctr"/>
            <a:r>
              <a:rPr lang="en-US" sz="3200" dirty="0">
                <a:latin typeface="+mn-lt"/>
              </a:rPr>
              <a:t>Table 20.3 </a:t>
            </a:r>
            <a:r>
              <a:rPr lang="en-US" sz="3200" dirty="0" smtClean="0">
                <a:latin typeface="+mn-lt"/>
              </a:rPr>
              <a:t> </a:t>
            </a:r>
            <a:endParaRPr lang="en-US" sz="3200" dirty="0" smtClean="0">
              <a:latin typeface="+mn-lt"/>
            </a:endParaRPr>
          </a:p>
          <a:p>
            <a:pPr algn="ctr"/>
            <a:r>
              <a:rPr lang="en-US" sz="3200" dirty="0" smtClean="0">
                <a:latin typeface="+mn-lt"/>
              </a:rPr>
              <a:t>IKE </a:t>
            </a:r>
            <a:r>
              <a:rPr lang="en-US" sz="3200" dirty="0">
                <a:latin typeface="+mn-lt"/>
              </a:rPr>
              <a:t>Payload Types</a:t>
            </a:r>
            <a:r>
              <a:rPr lang="en-US" sz="3200" dirty="0" smtClean="0">
                <a:latin typeface="+mn-lt"/>
              </a:rPr>
              <a:t> </a:t>
            </a:r>
            <a:endParaRPr lang="en-US" sz="3200" dirty="0">
              <a:latin typeface="+mn-lt"/>
            </a:endParaRPr>
          </a:p>
        </p:txBody>
      </p:sp>
    </p:spTree>
  </p:cSld>
  <p:clrMapOvr>
    <a:masterClrMapping/>
  </p:clrMapOvr>
  <p:transition spd="med">
    <p:wipe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564" name="Object 4"/>
          <p:cNvGraphicFramePr>
            <a:graphicFrameLocks noChangeAspect="1"/>
          </p:cNvGraphicFramePr>
          <p:nvPr/>
        </p:nvGraphicFramePr>
        <p:xfrm>
          <a:off x="1218529" y="0"/>
          <a:ext cx="6706271" cy="6857314"/>
        </p:xfrm>
        <a:graphic>
          <a:graphicData uri="http://schemas.openxmlformats.org/presentationml/2006/ole">
            <mc:AlternateContent xmlns:mc="http://schemas.openxmlformats.org/markup-compatibility/2006">
              <mc:Choice xmlns:v="urn:schemas-microsoft-com:vml" Requires="v">
                <p:oleObj spid="_x0000_s2049" name="Document" r:id="rId1" imgW="0" imgH="0" progId="Word.Document.12">
                  <p:link updateAutomatic="1"/>
                </p:oleObj>
              </mc:Choice>
              <mc:Fallback>
                <p:oleObj name="Document" r:id="rId1" imgW="0" imgH="0" progId="Word.Document.12">
                  <p:link updateAutomatic="1"/>
                  <p:pic>
                    <p:nvPicPr>
                      <p:cNvPr id="0" name="图片 2048"/>
                      <p:cNvPicPr>
                        <a:picLocks noChangeAspect="1"/>
                      </p:cNvPicPr>
                      <p:nvPr/>
                    </p:nvPicPr>
                    <p:blipFill>
                      <a:blip r:embed="rId2"/>
                      <a:stretch>
                        <a:fillRect/>
                      </a:stretch>
                    </p:blipFill>
                    <p:spPr>
                      <a:xfrm>
                        <a:off x="1218529" y="0"/>
                        <a:ext cx="6706271" cy="6857314"/>
                      </a:xfrm>
                      <a:prstGeom prst="rect">
                        <a:avLst/>
                      </a:prstGeom>
                      <a:noFill/>
                      <a:ln w="9525">
                        <a:noFill/>
                      </a:ln>
                    </p:spPr>
                  </p:pic>
                </p:oleObj>
              </mc:Fallback>
            </mc:AlternateContent>
          </a:graphicData>
        </a:graphic>
      </p:graphicFrame>
    </p:spTree>
  </p:cSld>
  <p:clrMapOvr>
    <a:masterClrMapping/>
  </p:clrMapOvr>
  <p:transition>
    <p:dissolv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42" name="标题 419841"/>
          <p:cNvSpPr>
            <a:spLocks noGrp="1"/>
          </p:cNvSpPr>
          <p:nvPr>
            <p:ph type="title"/>
          </p:nvPr>
        </p:nvSpPr>
        <p:spPr/>
        <p:txBody>
          <a:bodyPr lIns="92075" tIns="46038" rIns="92075" bIns="46038" anchor="b"/>
          <a:p>
            <a:r>
              <a:rPr lang="en-US" altLang="zh-CN" err="1"/>
              <a:t>IPSec</a:t>
            </a:r>
            <a:r>
              <a:rPr lang="zh-CN" altLang="en-US" dirty="0"/>
              <a:t>与</a:t>
            </a:r>
            <a:r>
              <a:rPr lang="en-US" altLang="zh-CN"/>
              <a:t>VPN</a:t>
            </a:r>
            <a:r>
              <a:rPr lang="zh-CN" altLang="en-US" dirty="0"/>
              <a:t>技术</a:t>
            </a:r>
            <a:endParaRPr lang="zh-CN" altLang="en-US" dirty="0"/>
          </a:p>
        </p:txBody>
      </p:sp>
      <p:pic>
        <p:nvPicPr>
          <p:cNvPr id="419843" name="内容占位符 419842"/>
          <p:cNvPicPr/>
          <p:nvPr>
            <p:ph sz="half" idx="2"/>
          </p:nvPr>
        </p:nvPicPr>
        <p:blipFill>
          <a:blip r:embed="rId1"/>
          <a:stretch>
            <a:fillRect/>
          </a:stretch>
        </p:blipFill>
        <p:spPr>
          <a:xfrm>
            <a:off x="1476375" y="1589088"/>
            <a:ext cx="5616575" cy="3011487"/>
          </a:xfrm>
          <a:ln w="12700"/>
        </p:spPr>
      </p:pic>
      <p:pic>
        <p:nvPicPr>
          <p:cNvPr id="419844" name="内容占位符 419843"/>
          <p:cNvPicPr/>
          <p:nvPr>
            <p:ph sz="half" idx="1"/>
          </p:nvPr>
        </p:nvPicPr>
        <p:blipFill>
          <a:blip r:embed="rId2"/>
          <a:stretch>
            <a:fillRect/>
          </a:stretch>
        </p:blipFill>
        <p:spPr>
          <a:xfrm>
            <a:off x="5292725" y="3500438"/>
            <a:ext cx="1944688" cy="2952750"/>
          </a:xfrm>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20866" name="标题 420865"/>
          <p:cNvSpPr>
            <a:spLocks noGrp="1"/>
          </p:cNvSpPr>
          <p:nvPr>
            <p:ph type="title"/>
          </p:nvPr>
        </p:nvSpPr>
        <p:spPr/>
        <p:txBody>
          <a:bodyPr lIns="92075" tIns="46038" rIns="92075" bIns="46038" anchor="b"/>
          <a:p>
            <a:r>
              <a:rPr lang="en-US" altLang="zh-CN"/>
              <a:t>VPN</a:t>
            </a:r>
            <a:r>
              <a:rPr lang="zh-CN" altLang="en-US" dirty="0"/>
              <a:t>技术</a:t>
            </a:r>
            <a:endParaRPr lang="zh-CN" altLang="en-US"/>
          </a:p>
        </p:txBody>
      </p:sp>
      <p:sp>
        <p:nvSpPr>
          <p:cNvPr id="420867" name="文本占位符 420866"/>
          <p:cNvSpPr>
            <a:spLocks noGrp="1"/>
          </p:cNvSpPr>
          <p:nvPr>
            <p:ph type="body" idx="1"/>
          </p:nvPr>
        </p:nvSpPr>
        <p:spPr/>
        <p:txBody>
          <a:bodyPr lIns="92075" tIns="46038" rIns="92075" bIns="46038"/>
          <a:p>
            <a:r>
              <a:rPr lang="zh-CN" altLang="en-US" b="0" dirty="0">
                <a:latin typeface="微软雅黑" panose="020B0503020204020204" charset="-122"/>
                <a:ea typeface="微软雅黑" panose="020B0503020204020204" charset="-122"/>
                <a:cs typeface="微软雅黑" panose="020B0503020204020204" charset="-122"/>
              </a:rPr>
              <a:t>虚拟专用网（</a:t>
            </a:r>
            <a:r>
              <a:rPr lang="en-US" altLang="zh-CN" b="0">
                <a:latin typeface="微软雅黑" panose="020B0503020204020204" charset="-122"/>
                <a:ea typeface="微软雅黑" panose="020B0503020204020204" charset="-122"/>
                <a:cs typeface="微软雅黑" panose="020B0503020204020204" charset="-122"/>
              </a:rPr>
              <a:t>Virtual Private Network</a:t>
            </a:r>
            <a:r>
              <a:rPr lang="zh-CN" altLang="en-US" b="0">
                <a:latin typeface="微软雅黑" panose="020B0503020204020204" charset="-122"/>
                <a:ea typeface="微软雅黑" panose="020B0503020204020204" charset="-122"/>
                <a:cs typeface="微软雅黑" panose="020B0503020204020204" charset="-122"/>
              </a:rPr>
              <a:t>）：</a:t>
            </a:r>
            <a:r>
              <a:rPr lang="zh-CN" altLang="en-US" b="0" dirty="0">
                <a:latin typeface="微软雅黑" panose="020B0503020204020204" charset="-122"/>
                <a:ea typeface="微软雅黑" panose="020B0503020204020204" charset="-122"/>
                <a:cs typeface="微软雅黑" panose="020B0503020204020204" charset="-122"/>
              </a:rPr>
              <a:t>在公众网络上所建立的企业网络，且此企业网络拥有与专用网络相同的安全、管理及功能等特点。</a:t>
            </a:r>
            <a:r>
              <a:rPr lang="zh-CN" altLang="en-US" dirty="0">
                <a:latin typeface="微软雅黑" panose="020B0503020204020204" charset="-122"/>
                <a:ea typeface="微软雅黑" panose="020B0503020204020204" charset="-122"/>
                <a:cs typeface="微软雅黑" panose="020B0503020204020204" charset="-122"/>
              </a:rPr>
              <a:t> </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20867">
                                            <p:txEl>
                                              <p:charRg st="0" end="76"/>
                                            </p:txEl>
                                          </p:spTgt>
                                        </p:tgtEl>
                                        <p:attrNameLst>
                                          <p:attrName>style.visibility</p:attrName>
                                        </p:attrNameLst>
                                      </p:cBhvr>
                                      <p:to>
                                        <p:strVal val="visible"/>
                                      </p:to>
                                    </p:set>
                                    <p:animEffect transition="in" filter="dissolve">
                                      <p:cBhvr>
                                        <p:cTn id="7" dur="500"/>
                                        <p:tgtEl>
                                          <p:spTgt spid="420867">
                                            <p:txEl>
                                              <p:charRg st="0" end="7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6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21890" name="矩形 421889"/>
          <p:cNvSpPr/>
          <p:nvPr/>
        </p:nvSpPr>
        <p:spPr>
          <a:xfrm>
            <a:off x="-757237" y="333375"/>
            <a:ext cx="7772400" cy="1143000"/>
          </a:xfrm>
          <a:prstGeom prst="rect">
            <a:avLst/>
          </a:prstGeom>
          <a:noFill/>
          <a:ln w="9525">
            <a:noFill/>
          </a:ln>
        </p:spPr>
        <p:txBody>
          <a:bodyPr anchor="ctr"/>
          <a:p>
            <a:pPr algn="ctr"/>
            <a:r>
              <a:rPr lang="zh-CN" altLang="en-US" sz="4400" dirty="0">
                <a:solidFill>
                  <a:schemeClr val="tx2"/>
                </a:solidFill>
                <a:effectLst>
                  <a:outerShdw blurRad="38100" dist="38100" dir="2700000">
                    <a:srgbClr val="000000"/>
                  </a:outerShdw>
                </a:effectLst>
                <a:latin typeface="Arial" panose="020B0604020202020204" pitchFamily="34" charset="0"/>
              </a:rPr>
              <a:t>采用</a:t>
            </a:r>
            <a:r>
              <a:rPr lang="en-US" altLang="zh-CN" sz="4400">
                <a:solidFill>
                  <a:schemeClr val="tx2"/>
                </a:solidFill>
                <a:effectLst>
                  <a:outerShdw blurRad="38100" dist="38100" dir="2700000">
                    <a:srgbClr val="000000"/>
                  </a:outerShdw>
                </a:effectLst>
                <a:latin typeface="Times New Roman" panose="02020603050405020304" charset="0"/>
              </a:rPr>
              <a:t>VPN</a:t>
            </a:r>
            <a:r>
              <a:rPr lang="zh-CN" altLang="en-US" sz="4400" dirty="0">
                <a:solidFill>
                  <a:schemeClr val="tx2"/>
                </a:solidFill>
                <a:effectLst>
                  <a:outerShdw blurRad="38100" dist="38100" dir="2700000">
                    <a:srgbClr val="000000"/>
                  </a:outerShdw>
                </a:effectLst>
                <a:latin typeface="Arial" panose="020B0604020202020204" pitchFamily="34" charset="0"/>
              </a:rPr>
              <a:t>的原因</a:t>
            </a:r>
            <a:endParaRPr lang="zh-CN" altLang="en-US" sz="4400">
              <a:solidFill>
                <a:schemeClr val="tx2"/>
              </a:solidFill>
              <a:effectLst>
                <a:outerShdw blurRad="38100" dist="38100" dir="2700000">
                  <a:srgbClr val="000000"/>
                </a:outerShdw>
              </a:effectLst>
              <a:latin typeface="Arial" panose="020B0604020202020204" pitchFamily="34" charset="0"/>
            </a:endParaRPr>
          </a:p>
        </p:txBody>
      </p:sp>
      <p:sp>
        <p:nvSpPr>
          <p:cNvPr id="421891" name="矩形 421890"/>
          <p:cNvSpPr/>
          <p:nvPr/>
        </p:nvSpPr>
        <p:spPr>
          <a:xfrm>
            <a:off x="1219200" y="4079875"/>
            <a:ext cx="1371600" cy="519113"/>
          </a:xfrm>
          <a:prstGeom prst="rect">
            <a:avLst/>
          </a:prstGeom>
          <a:noFill/>
          <a:ln w="9525">
            <a:noFill/>
          </a:ln>
        </p:spPr>
        <p:txBody>
          <a:bodyPr>
            <a:spAutoFit/>
          </a:bodyPr>
          <a:p>
            <a:pPr marL="342900" indent="-342900">
              <a:spcBef>
                <a:spcPct val="20000"/>
              </a:spcBef>
              <a:buClr>
                <a:schemeClr val="accent2"/>
              </a:buClr>
              <a:buSzPct val="80000"/>
              <a:buFont typeface="Wingdings" panose="05000000000000000000" pitchFamily="2" charset="2"/>
              <a:buChar char="l"/>
            </a:pPr>
            <a:r>
              <a:rPr lang="zh-CN" altLang="en-US" sz="2800" dirty="0">
                <a:latin typeface="Times New Roman" panose="02020603050405020304" charset="0"/>
              </a:rPr>
              <a:t>费用</a:t>
            </a:r>
            <a:endParaRPr lang="zh-CN" altLang="en-US" sz="2800">
              <a:latin typeface="Times New Roman" panose="02020603050405020304" charset="0"/>
            </a:endParaRPr>
          </a:p>
        </p:txBody>
      </p:sp>
      <p:sp>
        <p:nvSpPr>
          <p:cNvPr id="421892" name="矩形 421891"/>
          <p:cNvSpPr/>
          <p:nvPr/>
        </p:nvSpPr>
        <p:spPr>
          <a:xfrm>
            <a:off x="6553200" y="4079875"/>
            <a:ext cx="1828800" cy="519113"/>
          </a:xfrm>
          <a:prstGeom prst="rect">
            <a:avLst/>
          </a:prstGeom>
          <a:noFill/>
          <a:ln w="9525">
            <a:noFill/>
          </a:ln>
        </p:spPr>
        <p:txBody>
          <a:bodyPr>
            <a:spAutoFit/>
          </a:bodyPr>
          <a:p>
            <a:pPr marL="342900" indent="-342900">
              <a:spcBef>
                <a:spcPct val="20000"/>
              </a:spcBef>
              <a:buClr>
                <a:schemeClr val="accent2"/>
              </a:buClr>
              <a:buSzPct val="80000"/>
              <a:buFont typeface="Wingdings" panose="05000000000000000000" pitchFamily="2" charset="2"/>
              <a:buChar char="l"/>
            </a:pPr>
            <a:r>
              <a:rPr lang="zh-CN" altLang="en-US" sz="2800" dirty="0">
                <a:latin typeface="Times New Roman" panose="02020603050405020304" charset="0"/>
              </a:rPr>
              <a:t>安全性</a:t>
            </a:r>
            <a:endParaRPr lang="zh-CN" altLang="en-US" sz="2800">
              <a:latin typeface="Times New Roman" panose="02020603050405020304" charset="0"/>
            </a:endParaRPr>
          </a:p>
        </p:txBody>
      </p:sp>
      <p:graphicFrame>
        <p:nvGraphicFramePr>
          <p:cNvPr id="421893" name="对象 421892"/>
          <p:cNvGraphicFramePr/>
          <p:nvPr/>
        </p:nvGraphicFramePr>
        <p:xfrm>
          <a:off x="2514600" y="2555875"/>
          <a:ext cx="3981450" cy="2930525"/>
        </p:xfrm>
        <a:graphic>
          <a:graphicData uri="http://schemas.openxmlformats.org/presentationml/2006/ole">
            <mc:AlternateContent xmlns:mc="http://schemas.openxmlformats.org/markup-compatibility/2006">
              <mc:Choice xmlns:v="urn:schemas-microsoft-com:vml" Requires="v">
                <p:oleObj spid="_x0000_s3077" name="" r:id="rId1" imgW="4762500" imgH="3505200" progId="MS_ClipArt_Gallery.2">
                  <p:embed/>
                </p:oleObj>
              </mc:Choice>
              <mc:Fallback>
                <p:oleObj name="" r:id="rId1" imgW="4762500" imgH="3505200" progId="MS_ClipArt_Gallery.2">
                  <p:embed/>
                  <p:pic>
                    <p:nvPicPr>
                      <p:cNvPr id="0" name="图片 3076"/>
                      <p:cNvPicPr/>
                      <p:nvPr/>
                    </p:nvPicPr>
                    <p:blipFill>
                      <a:blip r:embed="rId2"/>
                      <a:stretch>
                        <a:fillRect/>
                      </a:stretch>
                    </p:blipFill>
                    <p:spPr>
                      <a:xfrm>
                        <a:off x="2514600" y="2555875"/>
                        <a:ext cx="3981450" cy="2930525"/>
                      </a:xfrm>
                      <a:prstGeom prst="rect">
                        <a:avLst/>
                      </a:prstGeom>
                      <a:noFill/>
                      <a:ln w="38100">
                        <a:noFill/>
                        <a:miter/>
                      </a:ln>
                    </p:spPr>
                  </p:pic>
                </p:oleObj>
              </mc:Fallback>
            </mc:AlternateContent>
          </a:graphicData>
        </a:graphic>
      </p:graphicFrame>
    </p:spTree>
  </p:cSld>
  <p:clrMapOvr>
    <a:masterClrMapping/>
  </p:clrMapOvr>
  <p:transition>
    <p:cover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22914" name="标题 422913"/>
          <p:cNvSpPr>
            <a:spLocks noGrp="1"/>
          </p:cNvSpPr>
          <p:nvPr>
            <p:ph type="title"/>
          </p:nvPr>
        </p:nvSpPr>
        <p:spPr/>
        <p:txBody>
          <a:bodyPr lIns="92075" tIns="46038" rIns="92075" bIns="46038" anchor="b"/>
          <a:p>
            <a:r>
              <a:rPr lang="en-US" altLang="zh-CN"/>
              <a:t>VPN</a:t>
            </a:r>
            <a:r>
              <a:rPr lang="zh-CN" altLang="en-US" dirty="0"/>
              <a:t>协议</a:t>
            </a:r>
            <a:r>
              <a:rPr lang="en-US" altLang="zh-CN">
                <a:latin typeface="Arial" panose="020B0604020202020204" pitchFamily="34" charset="0"/>
              </a:rPr>
              <a:t>—</a:t>
            </a:r>
            <a:r>
              <a:rPr lang="zh-CN" altLang="en-US" dirty="0"/>
              <a:t>隧道协议</a:t>
            </a:r>
            <a:endParaRPr lang="zh-CN" altLang="en-US"/>
          </a:p>
        </p:txBody>
      </p:sp>
      <p:sp>
        <p:nvSpPr>
          <p:cNvPr id="422915" name="文本占位符 422914"/>
          <p:cNvSpPr>
            <a:spLocks noGrp="1"/>
          </p:cNvSpPr>
          <p:nvPr>
            <p:ph type="body" idx="1"/>
          </p:nvPr>
        </p:nvSpPr>
        <p:spPr/>
        <p:txBody>
          <a:bodyPr lIns="92075" tIns="46038" rIns="92075" bIns="46038"/>
          <a:p>
            <a:r>
              <a:rPr lang="zh-CN" altLang="en-US" b="0" dirty="0"/>
              <a:t>第二层隧道协议</a:t>
            </a:r>
            <a:endParaRPr lang="zh-CN" altLang="en-US" b="0" dirty="0"/>
          </a:p>
          <a:p>
            <a:pPr lvl="1"/>
            <a:r>
              <a:rPr lang="en-US" altLang="zh-CN" b="0" err="1"/>
              <a:t>PPTP(Point</a:t>
            </a:r>
            <a:r>
              <a:rPr lang="en-US" altLang="zh-CN" b="0"/>
              <a:t>-to-Point Tunneling Protocol)</a:t>
            </a:r>
            <a:endParaRPr lang="en-US" altLang="zh-CN" b="0"/>
          </a:p>
          <a:p>
            <a:pPr lvl="1"/>
            <a:r>
              <a:rPr lang="en-US" altLang="zh-CN" b="0"/>
              <a:t>L2F(Layer 2 Forwarding)</a:t>
            </a:r>
            <a:endParaRPr lang="en-US" altLang="zh-CN" b="0"/>
          </a:p>
          <a:p>
            <a:pPr lvl="1"/>
            <a:r>
              <a:rPr lang="en-US" altLang="zh-CN" b="0"/>
              <a:t>L2TP(Layer2 Tunneling Protocol)</a:t>
            </a:r>
            <a:endParaRPr lang="en-US" altLang="zh-CN" b="0"/>
          </a:p>
          <a:p>
            <a:r>
              <a:rPr lang="zh-CN" altLang="en-US" b="0" dirty="0"/>
              <a:t>第三层隧道协议</a:t>
            </a:r>
            <a:endParaRPr lang="zh-CN" altLang="en-US" b="0" dirty="0"/>
          </a:p>
          <a:p>
            <a:pPr lvl="1"/>
            <a:r>
              <a:rPr lang="en-US" altLang="zh-CN" b="0"/>
              <a:t>GRE</a:t>
            </a:r>
            <a:endParaRPr lang="en-US" altLang="zh-CN" b="0"/>
          </a:p>
          <a:p>
            <a:pPr lvl="1"/>
            <a:r>
              <a:rPr lang="en-US" altLang="zh-CN" b="0" err="1"/>
              <a:t>IPSec</a:t>
            </a:r>
            <a:endParaRPr lang="en-US" altLang="zh-CN" b="0"/>
          </a:p>
        </p:txBody>
      </p:sp>
      <p:graphicFrame>
        <p:nvGraphicFramePr>
          <p:cNvPr id="422916" name="对象 422915"/>
          <p:cNvGraphicFramePr/>
          <p:nvPr/>
        </p:nvGraphicFramePr>
        <p:xfrm>
          <a:off x="4648200" y="3476625"/>
          <a:ext cx="3368675" cy="2949575"/>
        </p:xfrm>
        <a:graphic>
          <a:graphicData uri="http://schemas.openxmlformats.org/presentationml/2006/ole">
            <mc:AlternateContent xmlns:mc="http://schemas.openxmlformats.org/markup-compatibility/2006">
              <mc:Choice xmlns:v="urn:schemas-microsoft-com:vml" Requires="v">
                <p:oleObj spid="_x0000_s3078" name="" r:id="rId1" imgW="4054475" imgH="3549650" progId="MS_ClipArt_Gallery.2">
                  <p:embed/>
                </p:oleObj>
              </mc:Choice>
              <mc:Fallback>
                <p:oleObj name="" r:id="rId1" imgW="4054475" imgH="3549650" progId="MS_ClipArt_Gallery.2">
                  <p:embed/>
                  <p:pic>
                    <p:nvPicPr>
                      <p:cNvPr id="0" name="图片 3077"/>
                      <p:cNvPicPr/>
                      <p:nvPr/>
                    </p:nvPicPr>
                    <p:blipFill>
                      <a:blip r:embed="rId2"/>
                      <a:stretch>
                        <a:fillRect/>
                      </a:stretch>
                    </p:blipFill>
                    <p:spPr>
                      <a:xfrm>
                        <a:off x="4648200" y="3476625"/>
                        <a:ext cx="3368675" cy="2949575"/>
                      </a:xfrm>
                      <a:prstGeom prst="rect">
                        <a:avLst/>
                      </a:prstGeom>
                      <a:noFill/>
                      <a:ln w="38100">
                        <a:noFill/>
                        <a:miter/>
                      </a:ln>
                    </p:spPr>
                  </p:pic>
                </p:oleObj>
              </mc:Fallback>
            </mc:AlternateContent>
          </a:graphicData>
        </a:graphic>
      </p:graphicFrame>
    </p:spTree>
  </p:cSld>
  <p:clrMapOvr>
    <a:masterClrMapping/>
  </p:clrMapOvr>
  <p:transition>
    <p:cover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22915">
                                            <p:txEl>
                                              <p:charRg st="0" end="8"/>
                                            </p:txEl>
                                          </p:spTgt>
                                        </p:tgtEl>
                                        <p:attrNameLst>
                                          <p:attrName>style.visibility</p:attrName>
                                        </p:attrNameLst>
                                      </p:cBhvr>
                                      <p:to>
                                        <p:strVal val="visible"/>
                                      </p:to>
                                    </p:set>
                                    <p:animEffect transition="in" filter="dissolve">
                                      <p:cBhvr>
                                        <p:cTn id="7" dur="500"/>
                                        <p:tgtEl>
                                          <p:spTgt spid="422915">
                                            <p:txEl>
                                              <p:charRg st="0" end="8"/>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22915">
                                            <p:txEl>
                                              <p:charRg st="8" end="48"/>
                                            </p:txEl>
                                          </p:spTgt>
                                        </p:tgtEl>
                                        <p:attrNameLst>
                                          <p:attrName>style.visibility</p:attrName>
                                        </p:attrNameLst>
                                      </p:cBhvr>
                                      <p:to>
                                        <p:strVal val="visible"/>
                                      </p:to>
                                    </p:set>
                                    <p:animEffect transition="in" filter="dissolve">
                                      <p:cBhvr>
                                        <p:cTn id="10" dur="500"/>
                                        <p:tgtEl>
                                          <p:spTgt spid="422915">
                                            <p:txEl>
                                              <p:charRg st="8" end="48"/>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22915">
                                            <p:txEl>
                                              <p:charRg st="48" end="72"/>
                                            </p:txEl>
                                          </p:spTgt>
                                        </p:tgtEl>
                                        <p:attrNameLst>
                                          <p:attrName>style.visibility</p:attrName>
                                        </p:attrNameLst>
                                      </p:cBhvr>
                                      <p:to>
                                        <p:strVal val="visible"/>
                                      </p:to>
                                    </p:set>
                                    <p:animEffect transition="in" filter="dissolve">
                                      <p:cBhvr>
                                        <p:cTn id="13" dur="500"/>
                                        <p:tgtEl>
                                          <p:spTgt spid="422915">
                                            <p:txEl>
                                              <p:charRg st="48" end="7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22915">
                                            <p:txEl>
                                              <p:charRg st="72" end="104"/>
                                            </p:txEl>
                                          </p:spTgt>
                                        </p:tgtEl>
                                        <p:attrNameLst>
                                          <p:attrName>style.visibility</p:attrName>
                                        </p:attrNameLst>
                                      </p:cBhvr>
                                      <p:to>
                                        <p:strVal val="visible"/>
                                      </p:to>
                                    </p:set>
                                    <p:animEffect transition="in" filter="dissolve">
                                      <p:cBhvr>
                                        <p:cTn id="16" dur="500"/>
                                        <p:tgtEl>
                                          <p:spTgt spid="422915">
                                            <p:txEl>
                                              <p:charRg st="72" end="10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22915">
                                            <p:txEl>
                                              <p:charRg st="104" end="112"/>
                                            </p:txEl>
                                          </p:spTgt>
                                        </p:tgtEl>
                                        <p:attrNameLst>
                                          <p:attrName>style.visibility</p:attrName>
                                        </p:attrNameLst>
                                      </p:cBhvr>
                                      <p:to>
                                        <p:strVal val="visible"/>
                                      </p:to>
                                    </p:set>
                                    <p:animEffect transition="in" filter="dissolve">
                                      <p:cBhvr>
                                        <p:cTn id="21" dur="500"/>
                                        <p:tgtEl>
                                          <p:spTgt spid="422915">
                                            <p:txEl>
                                              <p:charRg st="104" end="112"/>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22915">
                                            <p:txEl>
                                              <p:charRg st="112" end="116"/>
                                            </p:txEl>
                                          </p:spTgt>
                                        </p:tgtEl>
                                        <p:attrNameLst>
                                          <p:attrName>style.visibility</p:attrName>
                                        </p:attrNameLst>
                                      </p:cBhvr>
                                      <p:to>
                                        <p:strVal val="visible"/>
                                      </p:to>
                                    </p:set>
                                    <p:animEffect transition="in" filter="dissolve">
                                      <p:cBhvr>
                                        <p:cTn id="24" dur="500"/>
                                        <p:tgtEl>
                                          <p:spTgt spid="422915">
                                            <p:txEl>
                                              <p:charRg st="112" end="11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22915">
                                            <p:txEl>
                                              <p:charRg st="116" end="122"/>
                                            </p:txEl>
                                          </p:spTgt>
                                        </p:tgtEl>
                                        <p:attrNameLst>
                                          <p:attrName>style.visibility</p:attrName>
                                        </p:attrNameLst>
                                      </p:cBhvr>
                                      <p:to>
                                        <p:strVal val="visible"/>
                                      </p:to>
                                    </p:set>
                                    <p:animEffect transition="in" filter="dissolve">
                                      <p:cBhvr>
                                        <p:cTn id="27" dur="500"/>
                                        <p:tgtEl>
                                          <p:spTgt spid="422915">
                                            <p:txEl>
                                              <p:charRg st="116" end="1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1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22225" y="1489710"/>
            <a:ext cx="9114790" cy="413258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23938" name="标题 423937"/>
          <p:cNvSpPr>
            <a:spLocks noGrp="1"/>
          </p:cNvSpPr>
          <p:nvPr>
            <p:ph type="title"/>
          </p:nvPr>
        </p:nvSpPr>
        <p:spPr/>
        <p:txBody>
          <a:bodyPr lIns="92075" tIns="46038" rIns="92075" bIns="46038" anchor="b"/>
          <a:p>
            <a:r>
              <a:rPr lang="en-US" altLang="zh-CN"/>
              <a:t>PPTP</a:t>
            </a:r>
            <a:endParaRPr lang="en-US" altLang="zh-CN"/>
          </a:p>
        </p:txBody>
      </p:sp>
      <p:sp>
        <p:nvSpPr>
          <p:cNvPr id="423939" name="文本占位符 423938"/>
          <p:cNvSpPr>
            <a:spLocks noGrp="1"/>
          </p:cNvSpPr>
          <p:nvPr>
            <p:ph type="body" idx="1"/>
          </p:nvPr>
        </p:nvSpPr>
        <p:spPr/>
        <p:txBody>
          <a:bodyPr lIns="92075" tIns="46038" rIns="92075" bIns="46038"/>
          <a:p>
            <a:r>
              <a:rPr lang="zh-CN" altLang="en-US" dirty="0"/>
              <a:t>将其他协议和数据封装于</a:t>
            </a:r>
            <a:r>
              <a:rPr lang="en-US" altLang="zh-CN"/>
              <a:t>IP</a:t>
            </a:r>
            <a:r>
              <a:rPr lang="zh-CN" altLang="en-US" dirty="0"/>
              <a:t>网络；该方式用在公共的</a:t>
            </a:r>
            <a:r>
              <a:rPr lang="en-US" altLang="zh-CN"/>
              <a:t>Internet</a:t>
            </a:r>
            <a:r>
              <a:rPr lang="zh-CN" altLang="en-US" dirty="0"/>
              <a:t>创建</a:t>
            </a:r>
            <a:r>
              <a:rPr lang="en-US" altLang="zh-CN"/>
              <a:t>VPN</a:t>
            </a:r>
            <a:r>
              <a:rPr lang="zh-CN" altLang="en-US" dirty="0"/>
              <a:t>，远端用户能够透过任何支持</a:t>
            </a:r>
            <a:r>
              <a:rPr lang="en-US" altLang="zh-CN"/>
              <a:t>PPTP</a:t>
            </a:r>
            <a:r>
              <a:rPr lang="zh-CN" altLang="en-US" dirty="0"/>
              <a:t>的</a:t>
            </a:r>
            <a:r>
              <a:rPr lang="en-US" altLang="zh-CN"/>
              <a:t>ISP</a:t>
            </a:r>
            <a:r>
              <a:rPr lang="zh-CN" altLang="en-US" dirty="0"/>
              <a:t>访问公司的专用网络。此协议由</a:t>
            </a:r>
            <a:r>
              <a:rPr lang="en-US" altLang="zh-CN"/>
              <a:t>Microsoft</a:t>
            </a:r>
            <a:r>
              <a:rPr lang="zh-CN" altLang="en-US" dirty="0"/>
              <a:t>开发，与</a:t>
            </a:r>
            <a:r>
              <a:rPr lang="en-US" altLang="zh-CN"/>
              <a:t>Windows95</a:t>
            </a:r>
            <a:r>
              <a:rPr lang="zh-CN" altLang="en-US" dirty="0"/>
              <a:t>和</a:t>
            </a:r>
            <a:r>
              <a:rPr lang="en-US" altLang="zh-CN"/>
              <a:t>NT</a:t>
            </a:r>
            <a:r>
              <a:rPr lang="zh-CN" altLang="en-US" dirty="0"/>
              <a:t>集成很好。在数据安全性方面，此协议使用</a:t>
            </a:r>
            <a:r>
              <a:rPr lang="en-US" altLang="zh-CN"/>
              <a:t>40bit</a:t>
            </a:r>
            <a:r>
              <a:rPr lang="zh-CN" altLang="en-US" dirty="0"/>
              <a:t>或</a:t>
            </a:r>
            <a:r>
              <a:rPr lang="en-US" altLang="zh-CN"/>
              <a:t>128bitRC4</a:t>
            </a:r>
            <a:r>
              <a:rPr lang="zh-CN" altLang="en-US" dirty="0"/>
              <a:t>的加密算法。</a:t>
            </a:r>
            <a:endParaRPr lang="zh-CN" altLang="en-US" dirty="0"/>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24962" name="标题 424961"/>
          <p:cNvSpPr>
            <a:spLocks noGrp="1"/>
          </p:cNvSpPr>
          <p:nvPr>
            <p:ph type="title"/>
          </p:nvPr>
        </p:nvSpPr>
        <p:spPr/>
        <p:txBody>
          <a:bodyPr lIns="92075" tIns="46038" rIns="92075" bIns="46038" anchor="b"/>
          <a:p>
            <a:r>
              <a:rPr lang="en-US" altLang="zh-CN"/>
              <a:t>L2TP</a:t>
            </a:r>
            <a:endParaRPr lang="en-US" altLang="zh-CN"/>
          </a:p>
        </p:txBody>
      </p:sp>
      <p:sp>
        <p:nvSpPr>
          <p:cNvPr id="424963" name="文本占位符 424962"/>
          <p:cNvSpPr>
            <a:spLocks noGrp="1"/>
          </p:cNvSpPr>
          <p:nvPr>
            <p:ph type="body" idx="1"/>
          </p:nvPr>
        </p:nvSpPr>
        <p:spPr/>
        <p:txBody>
          <a:bodyPr lIns="92075" tIns="46038" rIns="92075" bIns="46038"/>
          <a:p>
            <a:r>
              <a:rPr lang="en-US" altLang="zh-CN" b="0"/>
              <a:t>IETF</a:t>
            </a:r>
            <a:r>
              <a:rPr lang="zh-CN" altLang="en-US" b="0" dirty="0"/>
              <a:t>所制定的在</a:t>
            </a:r>
            <a:r>
              <a:rPr lang="en-US" altLang="zh-CN" b="0"/>
              <a:t>Internet</a:t>
            </a:r>
            <a:r>
              <a:rPr lang="zh-CN" altLang="en-US" b="0" dirty="0"/>
              <a:t>上创建</a:t>
            </a:r>
            <a:r>
              <a:rPr lang="en-US" altLang="zh-CN" b="0"/>
              <a:t>VPN</a:t>
            </a:r>
            <a:r>
              <a:rPr lang="zh-CN" altLang="en-US" b="0" dirty="0"/>
              <a:t>的协议。它支持非</a:t>
            </a:r>
            <a:r>
              <a:rPr lang="en-US" altLang="zh-CN" b="0"/>
              <a:t>IP</a:t>
            </a:r>
            <a:r>
              <a:rPr lang="zh-CN" altLang="en-US" b="0" dirty="0"/>
              <a:t>的协议，例如：　　</a:t>
            </a:r>
            <a:r>
              <a:rPr lang="en-US" altLang="zh-CN" b="0"/>
              <a:t>AppleTalk</a:t>
            </a:r>
            <a:r>
              <a:rPr lang="zh-CN" altLang="en-US" b="0" dirty="0"/>
              <a:t>和</a:t>
            </a:r>
            <a:r>
              <a:rPr lang="en-US" altLang="zh-CN" b="0"/>
              <a:t>IPX,</a:t>
            </a:r>
            <a:r>
              <a:rPr lang="zh-CN" altLang="en-US" b="0" dirty="0"/>
              <a:t>还有非</a:t>
            </a:r>
            <a:r>
              <a:rPr lang="en-US" altLang="zh-CN" b="0"/>
              <a:t>IP</a:t>
            </a:r>
            <a:r>
              <a:rPr lang="zh-CN" altLang="en-US" b="0" dirty="0"/>
              <a:t>的协议，例如：</a:t>
            </a:r>
            <a:r>
              <a:rPr lang="en-US" altLang="zh-CN" b="0"/>
              <a:t>AppleTalk</a:t>
            </a:r>
            <a:r>
              <a:rPr lang="zh-CN" altLang="en-US" b="0" dirty="0"/>
              <a:t>和</a:t>
            </a:r>
            <a:r>
              <a:rPr lang="en-US" altLang="zh-CN" b="0"/>
              <a:t>IPX</a:t>
            </a:r>
            <a:r>
              <a:rPr lang="zh-CN" altLang="en-US" b="0" dirty="0"/>
              <a:t>，还有非</a:t>
            </a:r>
            <a:r>
              <a:rPr lang="en-US" altLang="zh-CN" b="0" err="1"/>
              <a:t>IPSec</a:t>
            </a:r>
            <a:r>
              <a:rPr lang="zh-CN" altLang="en-US" b="0" dirty="0"/>
              <a:t>的安全协议。这个协议是在</a:t>
            </a:r>
            <a:r>
              <a:rPr lang="en-US" altLang="zh-CN" b="0"/>
              <a:t>PPTP</a:t>
            </a:r>
            <a:r>
              <a:rPr lang="zh-CN" altLang="en-US" b="0" dirty="0"/>
              <a:t>和</a:t>
            </a:r>
            <a:r>
              <a:rPr lang="en-US" altLang="zh-CN" b="0"/>
              <a:t>L2F</a:t>
            </a:r>
            <a:r>
              <a:rPr lang="zh-CN" altLang="en-US" b="0" dirty="0"/>
              <a:t>的技术之上所制定的标准</a:t>
            </a:r>
            <a:r>
              <a:rPr lang="en-US" altLang="zh-CN" b="0"/>
              <a:t>Internet Tunnel</a:t>
            </a:r>
            <a:r>
              <a:rPr lang="zh-CN" altLang="en-US" b="0" dirty="0"/>
              <a:t>协议。在数据安全方面，建议使用</a:t>
            </a:r>
            <a:r>
              <a:rPr lang="en-US" altLang="zh-CN" b="0" err="1"/>
              <a:t>IPSec</a:t>
            </a:r>
            <a:r>
              <a:rPr lang="zh-CN" altLang="en-US" b="0" dirty="0"/>
              <a:t>作为加密方式。</a:t>
            </a:r>
            <a:r>
              <a:rPr lang="zh-CN" altLang="en-US" dirty="0"/>
              <a:t> </a:t>
            </a:r>
            <a:endParaRPr lang="zh-CN" altLang="en-US" dirty="0"/>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25986" name="标题 425985"/>
          <p:cNvSpPr>
            <a:spLocks noGrp="1"/>
          </p:cNvSpPr>
          <p:nvPr>
            <p:ph type="title"/>
          </p:nvPr>
        </p:nvSpPr>
        <p:spPr/>
        <p:txBody>
          <a:bodyPr lIns="92075" tIns="46038" rIns="92075" bIns="46038" anchor="b"/>
          <a:p>
            <a:r>
              <a:rPr lang="en-US" altLang="zh-CN" err="1"/>
              <a:t>IPSec</a:t>
            </a:r>
            <a:endParaRPr lang="en-US" altLang="zh-CN"/>
          </a:p>
        </p:txBody>
      </p:sp>
      <p:sp>
        <p:nvSpPr>
          <p:cNvPr id="425987" name="文本占位符 425986"/>
          <p:cNvSpPr>
            <a:spLocks noGrp="1"/>
          </p:cNvSpPr>
          <p:nvPr>
            <p:ph type="body" idx="1"/>
          </p:nvPr>
        </p:nvSpPr>
        <p:spPr/>
        <p:txBody>
          <a:bodyPr lIns="92075" tIns="46038" rIns="92075" bIns="46038"/>
          <a:p>
            <a:r>
              <a:rPr lang="en-US" altLang="zh-CN" b="0"/>
              <a:t>IETF</a:t>
            </a:r>
            <a:r>
              <a:rPr lang="zh-CN" altLang="en-US" b="0" dirty="0"/>
              <a:t>所制定的安全协议。它可以在</a:t>
            </a:r>
            <a:r>
              <a:rPr lang="en-US" altLang="zh-CN" b="0"/>
              <a:t>Internet</a:t>
            </a:r>
            <a:r>
              <a:rPr lang="zh-CN" altLang="en-US" b="0" dirty="0"/>
              <a:t>网上提供</a:t>
            </a:r>
            <a:r>
              <a:rPr lang="en-US" altLang="zh-CN" b="0"/>
              <a:t>Tunnel</a:t>
            </a:r>
            <a:r>
              <a:rPr lang="zh-CN" altLang="en-US" b="0" dirty="0"/>
              <a:t>封装、数据验证和数据乱码加密的服务。</a:t>
            </a:r>
            <a:r>
              <a:rPr lang="en-US" altLang="zh-CN" b="0" err="1"/>
              <a:t>IPSec</a:t>
            </a:r>
            <a:r>
              <a:rPr lang="zh-CN" altLang="en-US" b="0" dirty="0"/>
              <a:t>工作在网络协议栈的第三层，并且支持</a:t>
            </a:r>
            <a:r>
              <a:rPr lang="en-US" altLang="zh-CN" b="0"/>
              <a:t>IPV6</a:t>
            </a:r>
            <a:r>
              <a:rPr lang="zh-CN" altLang="en-US" b="0" dirty="0"/>
              <a:t>，使用</a:t>
            </a:r>
            <a:r>
              <a:rPr lang="en-US" altLang="zh-CN" b="0"/>
              <a:t>DES</a:t>
            </a:r>
            <a:r>
              <a:rPr lang="zh-CN" altLang="en-US" b="0" dirty="0"/>
              <a:t>（</a:t>
            </a:r>
            <a:r>
              <a:rPr lang="en-US" altLang="zh-CN" b="0"/>
              <a:t>56-bit</a:t>
            </a:r>
            <a:r>
              <a:rPr lang="zh-CN" altLang="en-US" b="0" dirty="0"/>
              <a:t>）或</a:t>
            </a:r>
            <a:r>
              <a:rPr lang="en-US" altLang="zh-CN" b="0"/>
              <a:t>Triple DES(112-bit)</a:t>
            </a:r>
            <a:r>
              <a:rPr lang="zh-CN" altLang="en-US" b="0" dirty="0"/>
              <a:t>加密方式。</a:t>
            </a:r>
            <a:r>
              <a:rPr lang="en-US" altLang="zh-CN" b="0" err="1"/>
              <a:t>IPSec</a:t>
            </a:r>
            <a:r>
              <a:rPr lang="zh-CN" altLang="en-US" b="0" dirty="0"/>
              <a:t>分两种工作方式：</a:t>
            </a:r>
            <a:r>
              <a:rPr lang="en-US" altLang="zh-CN" b="0"/>
              <a:t>Tunnel</a:t>
            </a:r>
            <a:r>
              <a:rPr lang="zh-CN" altLang="en-US" b="0" dirty="0"/>
              <a:t>模式（</a:t>
            </a:r>
            <a:r>
              <a:rPr lang="en-US" altLang="zh-CN" b="0"/>
              <a:t>tunnel</a:t>
            </a:r>
            <a:r>
              <a:rPr lang="zh-CN" altLang="en-US" b="0" dirty="0"/>
              <a:t>服务和加密服务同时提供）和</a:t>
            </a:r>
            <a:r>
              <a:rPr lang="en-US" altLang="zh-CN" b="0"/>
              <a:t>Transport</a:t>
            </a:r>
            <a:r>
              <a:rPr lang="zh-CN" altLang="en-US" b="0" dirty="0"/>
              <a:t>模式（只提供加密服务，不提供</a:t>
            </a:r>
            <a:r>
              <a:rPr lang="en-US" altLang="zh-CN" b="0"/>
              <a:t>Tunnel</a:t>
            </a:r>
            <a:r>
              <a:rPr lang="zh-CN" altLang="en-US" b="0" dirty="0"/>
              <a:t>）</a:t>
            </a:r>
            <a:endParaRPr lang="zh-CN" altLang="en-US" b="0" dirty="0"/>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27010" name="标题 427009"/>
          <p:cNvSpPr>
            <a:spLocks noGrp="1"/>
          </p:cNvSpPr>
          <p:nvPr>
            <p:ph type="title"/>
          </p:nvPr>
        </p:nvSpPr>
        <p:spPr/>
        <p:txBody>
          <a:bodyPr lIns="92075" tIns="46038" rIns="92075" bIns="46038" anchor="b"/>
          <a:p>
            <a:r>
              <a:rPr lang="en-US" altLang="zh-CN" err="1"/>
              <a:t>IPSec</a:t>
            </a:r>
            <a:r>
              <a:rPr lang="zh-CN" altLang="en-US" dirty="0"/>
              <a:t>工作模式</a:t>
            </a:r>
            <a:endParaRPr lang="zh-CN" altLang="en-US"/>
          </a:p>
        </p:txBody>
      </p:sp>
      <p:sp>
        <p:nvSpPr>
          <p:cNvPr id="427011" name="文本占位符 427010"/>
          <p:cNvSpPr>
            <a:spLocks noGrp="1"/>
          </p:cNvSpPr>
          <p:nvPr>
            <p:ph type="body" sz="half" idx="2"/>
          </p:nvPr>
        </p:nvSpPr>
        <p:spPr>
          <a:xfrm>
            <a:off x="1371600" y="1412875"/>
            <a:ext cx="3810000" cy="671513"/>
          </a:xfrm>
        </p:spPr>
        <p:txBody>
          <a:bodyPr lIns="92075" tIns="46038" rIns="92075" bIns="46038"/>
          <a:p>
            <a:r>
              <a:rPr lang="zh-CN" altLang="en-US" b="0" dirty="0"/>
              <a:t>传输模式</a:t>
            </a:r>
            <a:endParaRPr lang="zh-CN" altLang="en-US" b="0"/>
          </a:p>
        </p:txBody>
      </p:sp>
      <p:sp>
        <p:nvSpPr>
          <p:cNvPr id="427012" name="文本框 427011"/>
          <p:cNvSpPr txBox="1"/>
          <p:nvPr/>
        </p:nvSpPr>
        <p:spPr>
          <a:xfrm>
            <a:off x="5583238" y="2984500"/>
            <a:ext cx="1995487" cy="457200"/>
          </a:xfrm>
          <a:prstGeom prst="rect">
            <a:avLst/>
          </a:prstGeom>
          <a:noFill/>
          <a:ln w="9525">
            <a:noFill/>
          </a:ln>
        </p:spPr>
        <p:txBody>
          <a:bodyPr wrap="none" anchor="t">
            <a:spAutoFit/>
          </a:bodyPr>
          <a:p>
            <a:r>
              <a:rPr lang="zh-CN" altLang="en-US" sz="2400" dirty="0">
                <a:latin typeface="Arial" panose="020B0604020202020204" pitchFamily="34" charset="0"/>
              </a:rPr>
              <a:t>在 </a:t>
            </a:r>
            <a:r>
              <a:rPr lang="en-US" altLang="zh-CN" sz="2400">
                <a:latin typeface="Arial" panose="020B0604020202020204" pitchFamily="34" charset="0"/>
              </a:rPr>
              <a:t>IPSec</a:t>
            </a:r>
            <a:r>
              <a:rPr lang="zh-CN" altLang="en-US" sz="2400" dirty="0">
                <a:latin typeface="Arial" panose="020B0604020202020204" pitchFamily="34" charset="0"/>
              </a:rPr>
              <a:t>之前</a:t>
            </a:r>
            <a:endParaRPr lang="zh-CN" altLang="en-US" sz="2400" dirty="0">
              <a:latin typeface="Arial" panose="020B0604020202020204" pitchFamily="34" charset="0"/>
            </a:endParaRPr>
          </a:p>
        </p:txBody>
      </p:sp>
      <p:sp>
        <p:nvSpPr>
          <p:cNvPr id="427013" name="文本框 427012"/>
          <p:cNvSpPr txBox="1"/>
          <p:nvPr/>
        </p:nvSpPr>
        <p:spPr>
          <a:xfrm>
            <a:off x="6808788" y="4146550"/>
            <a:ext cx="2114550" cy="457200"/>
          </a:xfrm>
          <a:prstGeom prst="rect">
            <a:avLst/>
          </a:prstGeom>
          <a:noFill/>
          <a:ln w="9525">
            <a:noFill/>
          </a:ln>
        </p:spPr>
        <p:txBody>
          <a:bodyPr wrap="none" anchor="t">
            <a:spAutoFit/>
          </a:bodyPr>
          <a:p>
            <a:r>
              <a:rPr lang="zh-CN" altLang="en-US" sz="2400" dirty="0">
                <a:latin typeface="Arial" panose="020B0604020202020204" pitchFamily="34" charset="0"/>
              </a:rPr>
              <a:t>在 </a:t>
            </a:r>
            <a:r>
              <a:rPr lang="en-US" altLang="zh-CN" sz="2400">
                <a:latin typeface="Arial" panose="020B0604020202020204" pitchFamily="34" charset="0"/>
              </a:rPr>
              <a:t>IPSec*</a:t>
            </a:r>
            <a:r>
              <a:rPr lang="zh-CN" altLang="en-US" sz="2400" dirty="0">
                <a:latin typeface="Arial" panose="020B0604020202020204" pitchFamily="34" charset="0"/>
              </a:rPr>
              <a:t>之后</a:t>
            </a:r>
            <a:endParaRPr lang="zh-CN" altLang="en-US" sz="2400" dirty="0">
              <a:latin typeface="Arial" panose="020B0604020202020204" pitchFamily="34" charset="0"/>
            </a:endParaRPr>
          </a:p>
        </p:txBody>
      </p:sp>
      <p:grpSp>
        <p:nvGrpSpPr>
          <p:cNvPr id="427014" name="组合 427013"/>
          <p:cNvGrpSpPr/>
          <p:nvPr/>
        </p:nvGrpSpPr>
        <p:grpSpPr>
          <a:xfrm>
            <a:off x="838200" y="2895600"/>
            <a:ext cx="4476750" cy="525463"/>
            <a:chOff x="529" y="2234"/>
            <a:chExt cx="2820" cy="331"/>
          </a:xfrm>
        </p:grpSpPr>
        <p:sp>
          <p:nvSpPr>
            <p:cNvPr id="427015" name="矩形 427014"/>
            <p:cNvSpPr/>
            <p:nvPr/>
          </p:nvSpPr>
          <p:spPr>
            <a:xfrm>
              <a:off x="1939" y="2234"/>
              <a:ext cx="1410" cy="331"/>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p>
              <a:pPr algn="ctr"/>
              <a:r>
                <a:rPr lang="en-US" altLang="zh-CN">
                  <a:latin typeface="Arial" panose="020B0604020202020204" pitchFamily="34" charset="0"/>
                </a:rPr>
                <a:t>IP </a:t>
              </a:r>
              <a:r>
                <a:rPr lang="zh-CN" altLang="en-US" dirty="0">
                  <a:latin typeface="Arial" panose="020B0604020202020204" pitchFamily="34" charset="0"/>
                </a:rPr>
                <a:t>有效载荷</a:t>
              </a:r>
              <a:endParaRPr lang="zh-CN" altLang="en-US" dirty="0">
                <a:latin typeface="Arial" panose="020B0604020202020204" pitchFamily="34" charset="0"/>
              </a:endParaRPr>
            </a:p>
          </p:txBody>
        </p:sp>
        <p:sp>
          <p:nvSpPr>
            <p:cNvPr id="427016" name="矩形 427015"/>
            <p:cNvSpPr/>
            <p:nvPr/>
          </p:nvSpPr>
          <p:spPr>
            <a:xfrm>
              <a:off x="1170" y="2234"/>
              <a:ext cx="769" cy="331"/>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p>
              <a:pPr algn="ctr"/>
              <a:r>
                <a:rPr lang="en-US" altLang="zh-CN">
                  <a:latin typeface="Arial" panose="020B0604020202020204" pitchFamily="34" charset="0"/>
                </a:rPr>
                <a:t>IP </a:t>
              </a:r>
              <a:r>
                <a:rPr lang="zh-CN" altLang="en-US" dirty="0">
                  <a:latin typeface="Arial" panose="020B0604020202020204" pitchFamily="34" charset="0"/>
                </a:rPr>
                <a:t>头</a:t>
              </a:r>
              <a:endParaRPr lang="zh-CN" altLang="en-US" dirty="0">
                <a:latin typeface="Arial" panose="020B0604020202020204" pitchFamily="34" charset="0"/>
              </a:endParaRPr>
            </a:p>
          </p:txBody>
        </p:sp>
        <p:sp>
          <p:nvSpPr>
            <p:cNvPr id="427017" name="文本框 427016"/>
            <p:cNvSpPr txBox="1"/>
            <p:nvPr/>
          </p:nvSpPr>
          <p:spPr>
            <a:xfrm>
              <a:off x="529" y="2314"/>
              <a:ext cx="633" cy="231"/>
            </a:xfrm>
            <a:prstGeom prst="rect">
              <a:avLst/>
            </a:prstGeom>
            <a:noFill/>
            <a:ln w="12700">
              <a:noFill/>
            </a:ln>
          </p:spPr>
          <p:txBody>
            <a:bodyPr>
              <a:spAutoFit/>
            </a:bodyPr>
            <a:p>
              <a:pPr algn="r">
                <a:spcBef>
                  <a:spcPct val="50000"/>
                </a:spcBef>
              </a:pPr>
              <a:r>
                <a:rPr lang="zh-CN" altLang="en-US" dirty="0">
                  <a:latin typeface="Arial" panose="020B0604020202020204" pitchFamily="34" charset="0"/>
                </a:rPr>
                <a:t>内部</a:t>
              </a:r>
              <a:endParaRPr lang="zh-CN" altLang="en-US" dirty="0">
                <a:latin typeface="Arial" panose="020B0604020202020204" pitchFamily="34" charset="0"/>
              </a:endParaRPr>
            </a:p>
          </p:txBody>
        </p:sp>
      </p:grpSp>
      <p:grpSp>
        <p:nvGrpSpPr>
          <p:cNvPr id="427018" name="组合 427017"/>
          <p:cNvGrpSpPr/>
          <p:nvPr/>
        </p:nvGrpSpPr>
        <p:grpSpPr>
          <a:xfrm>
            <a:off x="150813" y="4038600"/>
            <a:ext cx="6411912" cy="949325"/>
            <a:chOff x="96" y="2954"/>
            <a:chExt cx="4039" cy="598"/>
          </a:xfrm>
        </p:grpSpPr>
        <p:sp>
          <p:nvSpPr>
            <p:cNvPr id="427019" name="文本框 427018"/>
            <p:cNvSpPr txBox="1"/>
            <p:nvPr/>
          </p:nvSpPr>
          <p:spPr>
            <a:xfrm>
              <a:off x="2861" y="3340"/>
              <a:ext cx="1147" cy="212"/>
            </a:xfrm>
            <a:prstGeom prst="rect">
              <a:avLst/>
            </a:prstGeom>
            <a:noFill/>
            <a:ln w="12700">
              <a:noFill/>
            </a:ln>
          </p:spPr>
          <p:txBody>
            <a:bodyPr>
              <a:spAutoFit/>
            </a:bodyPr>
            <a:p>
              <a:pPr algn="ctr">
                <a:spcBef>
                  <a:spcPct val="50000"/>
                </a:spcBef>
              </a:pPr>
              <a:r>
                <a:rPr lang="zh-CN" altLang="en-US" sz="1600" dirty="0">
                  <a:latin typeface="Arial" panose="020B0604020202020204" pitchFamily="34" charset="0"/>
                </a:rPr>
                <a:t>受保护的数据</a:t>
              </a:r>
              <a:endParaRPr lang="zh-CN" altLang="en-US" sz="1600">
                <a:latin typeface="Arial" panose="020B0604020202020204" pitchFamily="34" charset="0"/>
              </a:endParaRPr>
            </a:p>
          </p:txBody>
        </p:sp>
        <p:sp>
          <p:nvSpPr>
            <p:cNvPr id="427020" name="矩形 427019"/>
            <p:cNvSpPr/>
            <p:nvPr/>
          </p:nvSpPr>
          <p:spPr>
            <a:xfrm>
              <a:off x="2718" y="2962"/>
              <a:ext cx="1410" cy="331"/>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p>
              <a:pPr algn="ctr"/>
              <a:r>
                <a:rPr lang="en-US" altLang="zh-CN" sz="2400">
                  <a:effectLst>
                    <a:outerShdw blurRad="38100" dist="38100" dir="2700000">
                      <a:srgbClr val="000000"/>
                    </a:outerShdw>
                  </a:effectLst>
                  <a:latin typeface="Arial" panose="020B0604020202020204" pitchFamily="34" charset="0"/>
                </a:rPr>
                <a:t>IP</a:t>
              </a:r>
              <a:r>
                <a:rPr lang="zh-CN" altLang="en-US" dirty="0">
                  <a:latin typeface="Arial" panose="020B0604020202020204" pitchFamily="34" charset="0"/>
                </a:rPr>
                <a:t>有效载荷</a:t>
              </a:r>
              <a:endParaRPr lang="zh-CN" altLang="en-US">
                <a:latin typeface="Arial" panose="020B0604020202020204" pitchFamily="34" charset="0"/>
              </a:endParaRPr>
            </a:p>
          </p:txBody>
        </p:sp>
        <p:sp>
          <p:nvSpPr>
            <p:cNvPr id="427021" name="矩形 427020"/>
            <p:cNvSpPr/>
            <p:nvPr/>
          </p:nvSpPr>
          <p:spPr>
            <a:xfrm>
              <a:off x="1180" y="2962"/>
              <a:ext cx="769" cy="331"/>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p>
              <a:pPr algn="ctr"/>
              <a:r>
                <a:rPr lang="en-US" altLang="zh-CN">
                  <a:latin typeface="Arial" panose="020B0604020202020204" pitchFamily="34" charset="0"/>
                </a:rPr>
                <a:t>IP </a:t>
              </a:r>
              <a:r>
                <a:rPr lang="zh-CN" altLang="en-US" dirty="0">
                  <a:latin typeface="Arial" panose="020B0604020202020204" pitchFamily="34" charset="0"/>
                </a:rPr>
                <a:t>头</a:t>
              </a:r>
              <a:endParaRPr lang="zh-CN" altLang="en-US" dirty="0">
                <a:latin typeface="Arial" panose="020B0604020202020204" pitchFamily="34" charset="0"/>
              </a:endParaRPr>
            </a:p>
          </p:txBody>
        </p:sp>
        <p:sp>
          <p:nvSpPr>
            <p:cNvPr id="427022" name="矩形 427021"/>
            <p:cNvSpPr/>
            <p:nvPr/>
          </p:nvSpPr>
          <p:spPr>
            <a:xfrm>
              <a:off x="1949" y="2962"/>
              <a:ext cx="769" cy="331"/>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p>
              <a:pPr algn="ctr">
                <a:lnSpc>
                  <a:spcPct val="90000"/>
                </a:lnSpc>
              </a:pPr>
              <a:r>
                <a:rPr lang="en-US" altLang="zh-CN">
                  <a:latin typeface="Arial" panose="020B0604020202020204" pitchFamily="34" charset="0"/>
                </a:rPr>
                <a:t>IPSec</a:t>
              </a:r>
              <a:br>
                <a:rPr lang="en-US" altLang="zh-CN">
                  <a:latin typeface="Arial" panose="020B0604020202020204" pitchFamily="34" charset="0"/>
                </a:rPr>
              </a:br>
              <a:r>
                <a:rPr lang="en-US" altLang="zh-CN">
                  <a:latin typeface="Arial" panose="020B0604020202020204" pitchFamily="34" charset="0"/>
                </a:rPr>
                <a:t> </a:t>
              </a:r>
              <a:r>
                <a:rPr lang="zh-CN" altLang="en-US" dirty="0">
                  <a:latin typeface="Arial" panose="020B0604020202020204" pitchFamily="34" charset="0"/>
                </a:rPr>
                <a:t>头</a:t>
              </a:r>
              <a:endParaRPr lang="zh-CN" altLang="en-US" dirty="0">
                <a:latin typeface="Arial" panose="020B0604020202020204" pitchFamily="34" charset="0"/>
              </a:endParaRPr>
            </a:p>
          </p:txBody>
        </p:sp>
        <p:sp>
          <p:nvSpPr>
            <p:cNvPr id="427023" name="直接连接符 427022"/>
            <p:cNvSpPr/>
            <p:nvPr/>
          </p:nvSpPr>
          <p:spPr>
            <a:xfrm>
              <a:off x="2785" y="3417"/>
              <a:ext cx="237" cy="0"/>
            </a:xfrm>
            <a:prstGeom prst="line">
              <a:avLst/>
            </a:prstGeom>
            <a:ln w="12700" cap="flat" cmpd="sng">
              <a:solidFill>
                <a:schemeClr val="bg1"/>
              </a:solidFill>
              <a:prstDash val="solid"/>
              <a:headEnd type="none" w="sm" len="sm"/>
              <a:tailEnd type="none" w="sm" len="sm"/>
            </a:ln>
          </p:spPr>
        </p:sp>
        <p:sp>
          <p:nvSpPr>
            <p:cNvPr id="427024" name="直接连接符 427023"/>
            <p:cNvSpPr/>
            <p:nvPr/>
          </p:nvSpPr>
          <p:spPr>
            <a:xfrm>
              <a:off x="3889" y="3409"/>
              <a:ext cx="246" cy="0"/>
            </a:xfrm>
            <a:prstGeom prst="line">
              <a:avLst/>
            </a:prstGeom>
            <a:ln w="12700" cap="flat" cmpd="sng">
              <a:solidFill>
                <a:schemeClr val="bg1"/>
              </a:solidFill>
              <a:prstDash val="solid"/>
              <a:headEnd type="none" w="sm" len="sm"/>
              <a:tailEnd type="none" w="sm" len="sm"/>
            </a:ln>
          </p:spPr>
        </p:sp>
        <p:sp>
          <p:nvSpPr>
            <p:cNvPr id="427025" name="直接连接符 427024"/>
            <p:cNvSpPr/>
            <p:nvPr/>
          </p:nvSpPr>
          <p:spPr>
            <a:xfrm flipV="1">
              <a:off x="2785" y="3333"/>
              <a:ext cx="0" cy="84"/>
            </a:xfrm>
            <a:prstGeom prst="line">
              <a:avLst/>
            </a:prstGeom>
            <a:ln w="12700" cap="flat" cmpd="sng">
              <a:solidFill>
                <a:schemeClr val="bg1"/>
              </a:solidFill>
              <a:prstDash val="solid"/>
              <a:headEnd type="none" w="sm" len="sm"/>
              <a:tailEnd type="triangle" w="sm" len="sm"/>
            </a:ln>
          </p:spPr>
        </p:sp>
        <p:sp>
          <p:nvSpPr>
            <p:cNvPr id="427026" name="直接连接符 427025"/>
            <p:cNvSpPr/>
            <p:nvPr/>
          </p:nvSpPr>
          <p:spPr>
            <a:xfrm flipV="1">
              <a:off x="4129" y="3333"/>
              <a:ext cx="0" cy="76"/>
            </a:xfrm>
            <a:prstGeom prst="line">
              <a:avLst/>
            </a:prstGeom>
            <a:ln w="12700" cap="flat" cmpd="sng">
              <a:solidFill>
                <a:schemeClr val="bg1"/>
              </a:solidFill>
              <a:prstDash val="solid"/>
              <a:headEnd type="none" w="sm" len="sm"/>
              <a:tailEnd type="triangle" w="sm" len="sm"/>
            </a:ln>
          </p:spPr>
        </p:sp>
        <p:sp>
          <p:nvSpPr>
            <p:cNvPr id="427027" name="文本框 427026"/>
            <p:cNvSpPr txBox="1"/>
            <p:nvPr/>
          </p:nvSpPr>
          <p:spPr>
            <a:xfrm>
              <a:off x="96" y="2954"/>
              <a:ext cx="1057" cy="231"/>
            </a:xfrm>
            <a:prstGeom prst="rect">
              <a:avLst/>
            </a:prstGeom>
            <a:noFill/>
            <a:ln w="12700">
              <a:noFill/>
            </a:ln>
          </p:spPr>
          <p:txBody>
            <a:bodyPr>
              <a:spAutoFit/>
            </a:bodyPr>
            <a:p>
              <a:pPr algn="r"/>
              <a:r>
                <a:rPr lang="zh-CN" altLang="en-US" dirty="0">
                  <a:latin typeface="Arial" panose="020B0604020202020204" pitchFamily="34" charset="0"/>
                </a:rPr>
                <a:t>线上传输</a:t>
              </a:r>
              <a:endParaRPr lang="zh-CN" altLang="en-US" dirty="0">
                <a:latin typeface="Times New Roman" panose="02020603050405020304" charset="0"/>
              </a:endParaRPr>
            </a:p>
          </p:txBody>
        </p:sp>
      </p:grpSp>
      <p:sp>
        <p:nvSpPr>
          <p:cNvPr id="427028" name="右箭头 427027"/>
          <p:cNvSpPr/>
          <p:nvPr/>
        </p:nvSpPr>
        <p:spPr>
          <a:xfrm rot="2187654">
            <a:off x="4094163" y="3525838"/>
            <a:ext cx="1289050" cy="473075"/>
          </a:xfrm>
          <a:prstGeom prst="rightArrow">
            <a:avLst>
              <a:gd name="adj1" fmla="val 50000"/>
              <a:gd name="adj2" fmla="val 68120"/>
            </a:avLst>
          </a:pr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427029" name="下箭头 427028"/>
          <p:cNvSpPr/>
          <p:nvPr/>
        </p:nvSpPr>
        <p:spPr>
          <a:xfrm>
            <a:off x="2330450" y="3352800"/>
            <a:ext cx="542925" cy="698500"/>
          </a:xfrm>
          <a:prstGeom prst="downArrow">
            <a:avLst>
              <a:gd name="adj1" fmla="val 50000"/>
              <a:gd name="adj2" fmla="val 32163"/>
            </a:avLst>
          </a:pr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427030" name="文本框 427029"/>
          <p:cNvSpPr txBox="1"/>
          <p:nvPr/>
        </p:nvSpPr>
        <p:spPr>
          <a:xfrm>
            <a:off x="1100138" y="5449888"/>
            <a:ext cx="5062537" cy="519112"/>
          </a:xfrm>
          <a:prstGeom prst="rect">
            <a:avLst/>
          </a:prstGeom>
          <a:noFill/>
          <a:ln w="9525">
            <a:noFill/>
          </a:ln>
        </p:spPr>
        <p:txBody>
          <a:bodyPr wrap="none" anchor="t">
            <a:spAutoFit/>
          </a:bodyPr>
          <a:p>
            <a:pPr marL="288925" indent="-288925">
              <a:buClr>
                <a:schemeClr val="tx2"/>
              </a:buClr>
              <a:buSzPct val="75000"/>
              <a:buFont typeface="Wingdings" panose="05000000000000000000" pitchFamily="2" charset="2"/>
              <a:buNone/>
            </a:pPr>
            <a:r>
              <a:rPr lang="zh-CN" altLang="en-US" sz="2800" dirty="0">
                <a:effectLst>
                  <a:outerShdw blurRad="38100" dist="38100" dir="2700000">
                    <a:srgbClr val="000000"/>
                  </a:outerShdw>
                </a:effectLst>
                <a:latin typeface="Arial" panose="020B0604020202020204" pitchFamily="34" charset="0"/>
              </a:rPr>
              <a:t>保护 </a:t>
            </a:r>
            <a:r>
              <a:rPr lang="en-US" altLang="zh-CN" sz="2800">
                <a:effectLst>
                  <a:outerShdw blurRad="38100" dist="38100" dir="2700000">
                    <a:srgbClr val="000000"/>
                  </a:outerShdw>
                </a:effectLst>
                <a:latin typeface="Arial" panose="020B0604020202020204" pitchFamily="34" charset="0"/>
              </a:rPr>
              <a:t>TCP/UDP/ICMP </a:t>
            </a:r>
            <a:r>
              <a:rPr lang="zh-CN" altLang="en-US" sz="2800" dirty="0">
                <a:effectLst>
                  <a:outerShdw blurRad="38100" dist="38100" dir="2700000">
                    <a:srgbClr val="000000"/>
                  </a:outerShdw>
                </a:effectLst>
                <a:latin typeface="Arial" panose="020B0604020202020204" pitchFamily="34" charset="0"/>
              </a:rPr>
              <a:t>有效负载</a:t>
            </a:r>
            <a:endParaRPr lang="zh-CN" altLang="en-US" sz="2800" dirty="0">
              <a:effectLst>
                <a:outerShdw blurRad="38100" dist="38100" dir="2700000">
                  <a:srgbClr val="000000"/>
                </a:outerShdw>
              </a:effectLst>
              <a:latin typeface="Arial" panose="020B0604020202020204" pitchFamily="34" charset="0"/>
            </a:endParaRPr>
          </a:p>
        </p:txBody>
      </p:sp>
    </p:spTree>
  </p:cSld>
  <p:clrMapOvr>
    <a:masterClrMapping/>
  </p:clrMapOvr>
  <p:transition>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7014"/>
                                        </p:tgtEl>
                                        <p:attrNameLst>
                                          <p:attrName>style.visibility</p:attrName>
                                        </p:attrNameLst>
                                      </p:cBhvr>
                                      <p:to>
                                        <p:strVal val="visible"/>
                                      </p:to>
                                    </p:set>
                                    <p:anim calcmode="lin" valueType="num">
                                      <p:cBhvr additive="base">
                                        <p:cTn id="7" dur="500" fill="hold"/>
                                        <p:tgtEl>
                                          <p:spTgt spid="427014"/>
                                        </p:tgtEl>
                                        <p:attrNameLst>
                                          <p:attrName>ppt_x</p:attrName>
                                        </p:attrNameLst>
                                      </p:cBhvr>
                                      <p:tavLst>
                                        <p:tav tm="0">
                                          <p:val>
                                            <p:strVal val="0-#ppt_w/2"/>
                                          </p:val>
                                        </p:tav>
                                        <p:tav tm="100000">
                                          <p:val>
                                            <p:strVal val="#ppt_x"/>
                                          </p:val>
                                        </p:tav>
                                      </p:tavLst>
                                    </p:anim>
                                    <p:anim calcmode="lin" valueType="num">
                                      <p:cBhvr additive="base">
                                        <p:cTn id="8" dur="500" fill="hold"/>
                                        <p:tgtEl>
                                          <p:spTgt spid="4270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427012"/>
                                        </p:tgtEl>
                                        <p:attrNameLst>
                                          <p:attrName>style.visibility</p:attrName>
                                        </p:attrNameLst>
                                      </p:cBhvr>
                                      <p:to>
                                        <p:strVal val="visible"/>
                                      </p:to>
                                    </p:set>
                                    <p:anim calcmode="lin" valueType="num">
                                      <p:cBhvr additive="base">
                                        <p:cTn id="12" dur="500" fill="hold"/>
                                        <p:tgtEl>
                                          <p:spTgt spid="427012"/>
                                        </p:tgtEl>
                                        <p:attrNameLst>
                                          <p:attrName>ppt_x</p:attrName>
                                        </p:attrNameLst>
                                      </p:cBhvr>
                                      <p:tavLst>
                                        <p:tav tm="0">
                                          <p:val>
                                            <p:strVal val="1+#ppt_w/2"/>
                                          </p:val>
                                        </p:tav>
                                        <p:tav tm="100000">
                                          <p:val>
                                            <p:strVal val="#ppt_x"/>
                                          </p:val>
                                        </p:tav>
                                      </p:tavLst>
                                    </p:anim>
                                    <p:anim calcmode="lin" valueType="num">
                                      <p:cBhvr additive="base">
                                        <p:cTn id="13" dur="500" fill="hold"/>
                                        <p:tgtEl>
                                          <p:spTgt spid="42701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427018"/>
                                        </p:tgtEl>
                                        <p:attrNameLst>
                                          <p:attrName>style.visibility</p:attrName>
                                        </p:attrNameLst>
                                      </p:cBhvr>
                                      <p:to>
                                        <p:strVal val="visible"/>
                                      </p:to>
                                    </p:set>
                                    <p:anim calcmode="lin" valueType="num">
                                      <p:cBhvr additive="base">
                                        <p:cTn id="18" dur="500" fill="hold"/>
                                        <p:tgtEl>
                                          <p:spTgt spid="427018"/>
                                        </p:tgtEl>
                                        <p:attrNameLst>
                                          <p:attrName>ppt_x</p:attrName>
                                        </p:attrNameLst>
                                      </p:cBhvr>
                                      <p:tavLst>
                                        <p:tav tm="0">
                                          <p:val>
                                            <p:strVal val="0-#ppt_w/2"/>
                                          </p:val>
                                        </p:tav>
                                        <p:tav tm="100000">
                                          <p:val>
                                            <p:strVal val="#ppt_x"/>
                                          </p:val>
                                        </p:tav>
                                      </p:tavLst>
                                    </p:anim>
                                    <p:anim calcmode="lin" valueType="num">
                                      <p:cBhvr additive="base">
                                        <p:cTn id="19" dur="500" fill="hold"/>
                                        <p:tgtEl>
                                          <p:spTgt spid="427018"/>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2" fill="hold" grpId="0" nodeType="afterEffect">
                                  <p:stCondLst>
                                    <p:cond delay="0"/>
                                  </p:stCondLst>
                                  <p:childTnLst>
                                    <p:set>
                                      <p:cBhvr>
                                        <p:cTn id="22" dur="1" fill="hold">
                                          <p:stCondLst>
                                            <p:cond delay="0"/>
                                          </p:stCondLst>
                                        </p:cTn>
                                        <p:tgtEl>
                                          <p:spTgt spid="427013"/>
                                        </p:tgtEl>
                                        <p:attrNameLst>
                                          <p:attrName>style.visibility</p:attrName>
                                        </p:attrNameLst>
                                      </p:cBhvr>
                                      <p:to>
                                        <p:strVal val="visible"/>
                                      </p:to>
                                    </p:set>
                                    <p:anim calcmode="lin" valueType="num">
                                      <p:cBhvr additive="base">
                                        <p:cTn id="23" dur="500" fill="hold"/>
                                        <p:tgtEl>
                                          <p:spTgt spid="427013"/>
                                        </p:tgtEl>
                                        <p:attrNameLst>
                                          <p:attrName>ppt_x</p:attrName>
                                        </p:attrNameLst>
                                      </p:cBhvr>
                                      <p:tavLst>
                                        <p:tav tm="0">
                                          <p:val>
                                            <p:strVal val="1+#ppt_w/2"/>
                                          </p:val>
                                        </p:tav>
                                        <p:tav tm="100000">
                                          <p:val>
                                            <p:strVal val="#ppt_x"/>
                                          </p:val>
                                        </p:tav>
                                      </p:tavLst>
                                    </p:anim>
                                    <p:anim calcmode="lin" valueType="num">
                                      <p:cBhvr additive="base">
                                        <p:cTn id="24" dur="500" fill="hold"/>
                                        <p:tgtEl>
                                          <p:spTgt spid="427013"/>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17" presetClass="entr" presetSubtype="1" fill="hold" nodeType="afterEffect">
                                  <p:stCondLst>
                                    <p:cond delay="0"/>
                                  </p:stCondLst>
                                  <p:childTnLst>
                                    <p:set>
                                      <p:cBhvr>
                                        <p:cTn id="27" dur="1" fill="hold">
                                          <p:stCondLst>
                                            <p:cond delay="0"/>
                                          </p:stCondLst>
                                        </p:cTn>
                                        <p:tgtEl>
                                          <p:spTgt spid="427029"/>
                                        </p:tgtEl>
                                        <p:attrNameLst>
                                          <p:attrName>style.visibility</p:attrName>
                                        </p:attrNameLst>
                                      </p:cBhvr>
                                      <p:to>
                                        <p:strVal val="visible"/>
                                      </p:to>
                                    </p:set>
                                    <p:anim calcmode="lin" valueType="num">
                                      <p:cBhvr>
                                        <p:cTn id="28" dur="500" fill="hold"/>
                                        <p:tgtEl>
                                          <p:spTgt spid="427029"/>
                                        </p:tgtEl>
                                        <p:attrNameLst>
                                          <p:attrName>ppt_x</p:attrName>
                                        </p:attrNameLst>
                                      </p:cBhvr>
                                      <p:tavLst>
                                        <p:tav tm="0">
                                          <p:val>
                                            <p:strVal val="#ppt_x"/>
                                          </p:val>
                                        </p:tav>
                                        <p:tav tm="100000">
                                          <p:val>
                                            <p:strVal val="#ppt_x"/>
                                          </p:val>
                                        </p:tav>
                                      </p:tavLst>
                                    </p:anim>
                                    <p:anim calcmode="lin" valueType="num">
                                      <p:cBhvr>
                                        <p:cTn id="29" dur="500" fill="hold"/>
                                        <p:tgtEl>
                                          <p:spTgt spid="427029"/>
                                        </p:tgtEl>
                                        <p:attrNameLst>
                                          <p:attrName>ppt_y</p:attrName>
                                        </p:attrNameLst>
                                      </p:cBhvr>
                                      <p:tavLst>
                                        <p:tav tm="0">
                                          <p:val>
                                            <p:strVal val="#ppt_y-#ppt_h/2"/>
                                          </p:val>
                                        </p:tav>
                                        <p:tav tm="100000">
                                          <p:val>
                                            <p:strVal val="#ppt_y"/>
                                          </p:val>
                                        </p:tav>
                                      </p:tavLst>
                                    </p:anim>
                                    <p:anim calcmode="lin" valueType="num">
                                      <p:cBhvr>
                                        <p:cTn id="30" dur="500" fill="hold"/>
                                        <p:tgtEl>
                                          <p:spTgt spid="427029"/>
                                        </p:tgtEl>
                                        <p:attrNameLst>
                                          <p:attrName>ppt_w</p:attrName>
                                        </p:attrNameLst>
                                      </p:cBhvr>
                                      <p:tavLst>
                                        <p:tav tm="0">
                                          <p:val>
                                            <p:strVal val="#ppt_w"/>
                                          </p:val>
                                        </p:tav>
                                        <p:tav tm="100000">
                                          <p:val>
                                            <p:strVal val="#ppt_w"/>
                                          </p:val>
                                        </p:tav>
                                      </p:tavLst>
                                    </p:anim>
                                    <p:anim calcmode="lin" valueType="num">
                                      <p:cBhvr>
                                        <p:cTn id="31" dur="500" fill="hold"/>
                                        <p:tgtEl>
                                          <p:spTgt spid="427029"/>
                                        </p:tgtEl>
                                        <p:attrNameLst>
                                          <p:attrName>ppt_h</p:attrName>
                                        </p:attrNameLst>
                                      </p:cBhvr>
                                      <p:tavLst>
                                        <p:tav tm="0">
                                          <p:val>
                                            <p:fltVal val="0.000000"/>
                                          </p:val>
                                        </p:tav>
                                        <p:tav tm="100000">
                                          <p:val>
                                            <p:strVal val="#ppt_h"/>
                                          </p:val>
                                        </p:tav>
                                      </p:tavLst>
                                    </p:anim>
                                  </p:childTnLst>
                                </p:cTn>
                              </p:par>
                            </p:childTnLst>
                          </p:cTn>
                        </p:par>
                        <p:par>
                          <p:cTn id="32" fill="hold">
                            <p:stCondLst>
                              <p:cond delay="1500"/>
                            </p:stCondLst>
                            <p:childTnLst>
                              <p:par>
                                <p:cTn id="33" presetID="17" presetClass="entr" presetSubtype="1" fill="hold" nodeType="afterEffect">
                                  <p:stCondLst>
                                    <p:cond delay="0"/>
                                  </p:stCondLst>
                                  <p:childTnLst>
                                    <p:set>
                                      <p:cBhvr>
                                        <p:cTn id="34" dur="1" fill="hold">
                                          <p:stCondLst>
                                            <p:cond delay="0"/>
                                          </p:stCondLst>
                                        </p:cTn>
                                        <p:tgtEl>
                                          <p:spTgt spid="427028"/>
                                        </p:tgtEl>
                                        <p:attrNameLst>
                                          <p:attrName>style.visibility</p:attrName>
                                        </p:attrNameLst>
                                      </p:cBhvr>
                                      <p:to>
                                        <p:strVal val="visible"/>
                                      </p:to>
                                    </p:set>
                                    <p:anim calcmode="lin" valueType="num">
                                      <p:cBhvr>
                                        <p:cTn id="35" dur="500" fill="hold"/>
                                        <p:tgtEl>
                                          <p:spTgt spid="427028"/>
                                        </p:tgtEl>
                                        <p:attrNameLst>
                                          <p:attrName>ppt_x</p:attrName>
                                        </p:attrNameLst>
                                      </p:cBhvr>
                                      <p:tavLst>
                                        <p:tav tm="0">
                                          <p:val>
                                            <p:strVal val="#ppt_x"/>
                                          </p:val>
                                        </p:tav>
                                        <p:tav tm="100000">
                                          <p:val>
                                            <p:strVal val="#ppt_x"/>
                                          </p:val>
                                        </p:tav>
                                      </p:tavLst>
                                    </p:anim>
                                    <p:anim calcmode="lin" valueType="num">
                                      <p:cBhvr>
                                        <p:cTn id="36" dur="500" fill="hold"/>
                                        <p:tgtEl>
                                          <p:spTgt spid="427028"/>
                                        </p:tgtEl>
                                        <p:attrNameLst>
                                          <p:attrName>ppt_y</p:attrName>
                                        </p:attrNameLst>
                                      </p:cBhvr>
                                      <p:tavLst>
                                        <p:tav tm="0">
                                          <p:val>
                                            <p:strVal val="#ppt_y-#ppt_h/2"/>
                                          </p:val>
                                        </p:tav>
                                        <p:tav tm="100000">
                                          <p:val>
                                            <p:strVal val="#ppt_y"/>
                                          </p:val>
                                        </p:tav>
                                      </p:tavLst>
                                    </p:anim>
                                    <p:anim calcmode="lin" valueType="num">
                                      <p:cBhvr>
                                        <p:cTn id="37" dur="500" fill="hold"/>
                                        <p:tgtEl>
                                          <p:spTgt spid="427028"/>
                                        </p:tgtEl>
                                        <p:attrNameLst>
                                          <p:attrName>ppt_w</p:attrName>
                                        </p:attrNameLst>
                                      </p:cBhvr>
                                      <p:tavLst>
                                        <p:tav tm="0">
                                          <p:val>
                                            <p:strVal val="#ppt_w"/>
                                          </p:val>
                                        </p:tav>
                                        <p:tav tm="100000">
                                          <p:val>
                                            <p:strVal val="#ppt_w"/>
                                          </p:val>
                                        </p:tav>
                                      </p:tavLst>
                                    </p:anim>
                                    <p:anim calcmode="lin" valueType="num">
                                      <p:cBhvr>
                                        <p:cTn id="38" dur="500" fill="hold"/>
                                        <p:tgtEl>
                                          <p:spTgt spid="427028"/>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2" grpId="0"/>
      <p:bldP spid="4270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28034" name="任意多边形 428033"/>
          <p:cNvSpPr/>
          <p:nvPr/>
        </p:nvSpPr>
        <p:spPr>
          <a:xfrm flipV="1">
            <a:off x="1503363" y="3898900"/>
            <a:ext cx="6477000" cy="292100"/>
          </a:xfrm>
          <a:custGeom>
            <a:avLst/>
            <a:gdLst/>
            <a:ahLst/>
            <a:cxnLst/>
            <a:pathLst>
              <a:path w="2640" h="184">
                <a:moveTo>
                  <a:pt x="0" y="0"/>
                </a:moveTo>
                <a:lnTo>
                  <a:pt x="0" y="184"/>
                </a:lnTo>
                <a:lnTo>
                  <a:pt x="2640" y="184"/>
                </a:lnTo>
                <a:lnTo>
                  <a:pt x="2640" y="16"/>
                </a:lnTo>
              </a:path>
            </a:pathLst>
          </a:custGeom>
          <a:noFill/>
          <a:ln w="28575" cap="flat" cmpd="sng">
            <a:solidFill>
              <a:schemeClr val="tx1">
                <a:alpha val="100000"/>
              </a:schemeClr>
            </a:solidFill>
            <a:prstDash val="solid"/>
            <a:headEnd type="arrow" w="med" len="med"/>
            <a:tailEnd type="arrow" w="med" len="med"/>
          </a:ln>
        </p:spPr>
        <p:txBody>
          <a:bodyPr/>
          <a:p>
            <a:endParaRPr lang="zh-CN" altLang="en-US"/>
          </a:p>
        </p:txBody>
      </p:sp>
      <p:pic>
        <p:nvPicPr>
          <p:cNvPr id="428035" name="图片 428034"/>
          <p:cNvPicPr>
            <a:picLocks noChangeAspect="1"/>
          </p:cNvPicPr>
          <p:nvPr/>
        </p:nvPicPr>
        <p:blipFill>
          <a:blip r:embed="rId1">
            <a:clrChange>
              <a:clrFrom>
                <a:srgbClr val="FFFFFF"/>
              </a:clrFrom>
              <a:clrTo>
                <a:srgbClr val="FFFFFF">
                  <a:alpha val="0"/>
                </a:srgbClr>
              </a:clrTo>
            </a:clrChange>
          </a:blip>
          <a:stretch>
            <a:fillRect/>
          </a:stretch>
        </p:blipFill>
        <p:spPr>
          <a:xfrm>
            <a:off x="969963" y="2519363"/>
            <a:ext cx="858837" cy="604837"/>
          </a:xfrm>
          <a:prstGeom prst="rect">
            <a:avLst/>
          </a:prstGeom>
          <a:noFill/>
          <a:ln w="9525">
            <a:noFill/>
          </a:ln>
        </p:spPr>
      </p:pic>
      <p:sp>
        <p:nvSpPr>
          <p:cNvPr id="428036" name="直接连接符 428035"/>
          <p:cNvSpPr/>
          <p:nvPr/>
        </p:nvSpPr>
        <p:spPr>
          <a:xfrm flipH="1">
            <a:off x="1808163" y="2895600"/>
            <a:ext cx="6248400" cy="0"/>
          </a:xfrm>
          <a:prstGeom prst="line">
            <a:avLst/>
          </a:prstGeom>
          <a:ln w="76200" cap="flat" cmpd="sng">
            <a:solidFill>
              <a:schemeClr val="tx2"/>
            </a:solidFill>
            <a:prstDash val="sysDot"/>
            <a:headEnd type="none" w="med" len="med"/>
            <a:tailEnd type="none" w="med" len="med"/>
          </a:ln>
          <a:effectLst>
            <a:outerShdw dist="35921" dir="2699999" algn="ctr" rotWithShape="0">
              <a:srgbClr val="000000"/>
            </a:outerShdw>
          </a:effectLst>
        </p:spPr>
      </p:sp>
      <p:sp>
        <p:nvSpPr>
          <p:cNvPr id="428037" name="矩形 428036"/>
          <p:cNvSpPr/>
          <p:nvPr/>
        </p:nvSpPr>
        <p:spPr>
          <a:xfrm>
            <a:off x="0" y="620713"/>
            <a:ext cx="8440738" cy="762000"/>
          </a:xfrm>
          <a:prstGeom prst="rect">
            <a:avLst/>
          </a:prstGeom>
          <a:noFill/>
          <a:ln w="9525">
            <a:noFill/>
          </a:ln>
        </p:spPr>
        <p:txBody>
          <a:bodyPr anchor="ctr"/>
          <a:p>
            <a:pPr algn="ctr"/>
            <a:r>
              <a:rPr lang="zh-CN" altLang="en-US" sz="4400" dirty="0">
                <a:solidFill>
                  <a:schemeClr val="tx2"/>
                </a:solidFill>
                <a:effectLst>
                  <a:outerShdw blurRad="38100" dist="38100" dir="2700000">
                    <a:srgbClr val="000000"/>
                  </a:outerShdw>
                </a:effectLst>
                <a:latin typeface="Arial" panose="020B0604020202020204" pitchFamily="34" charset="0"/>
              </a:rPr>
              <a:t>用于</a:t>
            </a:r>
            <a:r>
              <a:rPr lang="en-US" altLang="zh-CN" sz="4400">
                <a:solidFill>
                  <a:schemeClr val="tx2"/>
                </a:solidFill>
                <a:effectLst>
                  <a:outerShdw blurRad="38100" dist="38100" dir="2700000">
                    <a:srgbClr val="000000"/>
                  </a:outerShdw>
                </a:effectLst>
                <a:latin typeface="Arial" panose="020B0604020202020204" pitchFamily="34" charset="0"/>
              </a:rPr>
              <a:t>LAN</a:t>
            </a:r>
            <a:r>
              <a:rPr lang="zh-CN" altLang="en-US" sz="4400">
                <a:solidFill>
                  <a:schemeClr val="tx2"/>
                </a:solidFill>
                <a:effectLst>
                  <a:outerShdw blurRad="38100" dist="38100" dir="2700000">
                    <a:srgbClr val="000000"/>
                  </a:outerShdw>
                </a:effectLst>
                <a:latin typeface="Arial" panose="020B0604020202020204" pitchFamily="34" charset="0"/>
              </a:rPr>
              <a:t>的</a:t>
            </a:r>
            <a:r>
              <a:rPr lang="en-US" altLang="zh-CN" sz="4400" err="1">
                <a:solidFill>
                  <a:schemeClr val="tx2"/>
                </a:solidFill>
                <a:effectLst>
                  <a:outerShdw blurRad="38100" dist="38100" dir="2700000">
                    <a:srgbClr val="000000"/>
                  </a:outerShdw>
                </a:effectLst>
                <a:latin typeface="Arial" panose="020B0604020202020204" pitchFamily="34" charset="0"/>
              </a:rPr>
              <a:t>IPSec</a:t>
            </a:r>
            <a:r>
              <a:rPr lang="zh-CN" altLang="en-US" sz="4400" dirty="0">
                <a:solidFill>
                  <a:schemeClr val="tx2"/>
                </a:solidFill>
                <a:effectLst>
                  <a:outerShdw blurRad="38100" dist="38100" dir="2700000">
                    <a:srgbClr val="000000"/>
                  </a:outerShdw>
                </a:effectLst>
                <a:latin typeface="Arial" panose="020B0604020202020204" pitchFamily="34" charset="0"/>
              </a:rPr>
              <a:t>传输模式</a:t>
            </a:r>
            <a:endParaRPr lang="zh-CN" altLang="en-US" sz="4400" dirty="0">
              <a:solidFill>
                <a:schemeClr val="tx2"/>
              </a:solidFill>
              <a:effectLst>
                <a:outerShdw blurRad="38100" dist="38100" dir="2700000">
                  <a:srgbClr val="000000"/>
                </a:outerShdw>
              </a:effectLst>
              <a:latin typeface="Arial" panose="020B0604020202020204" pitchFamily="34" charset="0"/>
            </a:endParaRPr>
          </a:p>
        </p:txBody>
      </p:sp>
      <p:sp>
        <p:nvSpPr>
          <p:cNvPr id="428038" name="矩形 428037"/>
          <p:cNvSpPr/>
          <p:nvPr/>
        </p:nvSpPr>
        <p:spPr>
          <a:xfrm>
            <a:off x="1198563" y="4724400"/>
            <a:ext cx="7162800" cy="2133600"/>
          </a:xfrm>
          <a:prstGeom prst="rect">
            <a:avLst/>
          </a:prstGeom>
          <a:noFill/>
          <a:ln w="9525">
            <a:noFill/>
          </a:ln>
        </p:spPr>
        <p:txBody>
          <a:bodyPr/>
          <a:p>
            <a:pPr marL="342900" indent="-342900">
              <a:spcBef>
                <a:spcPct val="20000"/>
              </a:spcBef>
              <a:buClr>
                <a:schemeClr val="accent2"/>
              </a:buClr>
              <a:buSzPct val="80000"/>
              <a:buFont typeface="Wingdings" panose="05000000000000000000" pitchFamily="2" charset="2"/>
              <a:buChar char="l"/>
            </a:pPr>
            <a:r>
              <a:rPr lang="zh-CN" altLang="en-US" sz="2800" dirty="0">
                <a:latin typeface="Times New Roman" panose="02020603050405020304" charset="0"/>
              </a:rPr>
              <a:t>点对点通信</a:t>
            </a:r>
            <a:r>
              <a:rPr lang="zh-CN" altLang="zh-CN" sz="2800" dirty="0">
                <a:latin typeface="Times New Roman" panose="02020603050405020304" charset="0"/>
              </a:rPr>
              <a:t> </a:t>
            </a:r>
            <a:endParaRPr lang="zh-CN" altLang="zh-CN" sz="2800" dirty="0">
              <a:latin typeface="Times New Roman" panose="02020603050405020304" charset="0"/>
            </a:endParaRPr>
          </a:p>
          <a:p>
            <a:pPr marL="342900" indent="-342900">
              <a:spcBef>
                <a:spcPct val="20000"/>
              </a:spcBef>
              <a:buClr>
                <a:schemeClr val="accent2"/>
              </a:buClr>
              <a:buSzPct val="80000"/>
              <a:buFont typeface="Wingdings" panose="05000000000000000000" pitchFamily="2" charset="2"/>
              <a:buChar char="l"/>
            </a:pPr>
            <a:r>
              <a:rPr lang="zh-CN" altLang="en-US" sz="2800" dirty="0">
                <a:latin typeface="Times New Roman" panose="02020603050405020304" charset="0"/>
              </a:rPr>
              <a:t>对保护工作组通信非常有效</a:t>
            </a:r>
            <a:endParaRPr lang="zh-CN" altLang="zh-CN" sz="2800">
              <a:latin typeface="Times New Roman" panose="02020603050405020304" charset="0"/>
            </a:endParaRPr>
          </a:p>
        </p:txBody>
      </p:sp>
      <p:sp>
        <p:nvSpPr>
          <p:cNvPr id="428039" name="文本框 428038"/>
          <p:cNvSpPr txBox="1"/>
          <p:nvPr/>
        </p:nvSpPr>
        <p:spPr>
          <a:xfrm>
            <a:off x="7294563" y="4191000"/>
            <a:ext cx="1752600" cy="366713"/>
          </a:xfrm>
          <a:prstGeom prst="rect">
            <a:avLst/>
          </a:prstGeom>
          <a:noFill/>
          <a:ln w="12700">
            <a:noFill/>
          </a:ln>
        </p:spPr>
        <p:txBody>
          <a:bodyPr>
            <a:spAutoFit/>
          </a:bodyPr>
          <a:p>
            <a:pPr defTabSz="0">
              <a:tabLst>
                <a:tab pos="736600" algn="r"/>
                <a:tab pos="909955" algn="l"/>
              </a:tabLst>
            </a:pPr>
            <a:r>
              <a:rPr lang="zh-CN" altLang="en-US">
                <a:effectLst>
                  <a:outerShdw blurRad="38100" dist="38100" dir="2700000">
                    <a:srgbClr val="000000"/>
                  </a:outerShdw>
                </a:effectLst>
                <a:latin typeface="Arial" panose="020B0604020202020204" pitchFamily="34" charset="0"/>
              </a:rPr>
              <a:t>	</a:t>
            </a:r>
            <a:r>
              <a:rPr lang="en-US" altLang="zh-CN">
                <a:effectLst>
                  <a:outerShdw blurRad="38100" dist="38100" dir="2700000">
                    <a:srgbClr val="000000"/>
                  </a:outerShdw>
                </a:effectLst>
                <a:latin typeface="Arial" panose="020B0604020202020204" pitchFamily="34" charset="0"/>
              </a:rPr>
              <a:t>B: 10.0.1.3</a:t>
            </a:r>
            <a:endParaRPr lang="en-US" altLang="zh-CN">
              <a:effectLst>
                <a:outerShdw blurRad="38100" dist="38100" dir="2700000">
                  <a:srgbClr val="000000"/>
                </a:outerShdw>
              </a:effectLst>
              <a:latin typeface="Arial" panose="020B0604020202020204" pitchFamily="34" charset="0"/>
            </a:endParaRPr>
          </a:p>
        </p:txBody>
      </p:sp>
      <p:sp>
        <p:nvSpPr>
          <p:cNvPr id="428040" name="矩形 428039"/>
          <p:cNvSpPr/>
          <p:nvPr/>
        </p:nvSpPr>
        <p:spPr>
          <a:xfrm>
            <a:off x="741363" y="4191000"/>
            <a:ext cx="1289050" cy="366713"/>
          </a:xfrm>
          <a:prstGeom prst="rect">
            <a:avLst/>
          </a:prstGeom>
          <a:noFill/>
          <a:ln w="12700">
            <a:noFill/>
          </a:ln>
        </p:spPr>
        <p:txBody>
          <a:bodyPr wrap="none" anchor="t">
            <a:spAutoFit/>
          </a:bodyPr>
          <a:p>
            <a:r>
              <a:rPr lang="en-US" altLang="zh-CN">
                <a:effectLst>
                  <a:outerShdw blurRad="38100" dist="38100" dir="2700000">
                    <a:srgbClr val="000000"/>
                  </a:outerShdw>
                </a:effectLst>
                <a:latin typeface="Arial" panose="020B0604020202020204" pitchFamily="34" charset="0"/>
              </a:rPr>
              <a:t>A: 10.0.1.5</a:t>
            </a:r>
            <a:endParaRPr lang="en-US" altLang="zh-CN">
              <a:effectLst>
                <a:outerShdw blurRad="38100" dist="38100" dir="2700000">
                  <a:srgbClr val="000000"/>
                </a:outerShdw>
              </a:effectLst>
              <a:latin typeface="Arial" panose="020B0604020202020204" pitchFamily="34" charset="0"/>
            </a:endParaRPr>
          </a:p>
        </p:txBody>
      </p:sp>
      <p:grpSp>
        <p:nvGrpSpPr>
          <p:cNvPr id="428041" name="组合 428040"/>
          <p:cNvGrpSpPr/>
          <p:nvPr/>
        </p:nvGrpSpPr>
        <p:grpSpPr>
          <a:xfrm>
            <a:off x="7897813" y="1905000"/>
            <a:ext cx="946150" cy="1855788"/>
            <a:chOff x="4748" y="764"/>
            <a:chExt cx="596" cy="1169"/>
          </a:xfrm>
        </p:grpSpPr>
        <p:sp>
          <p:nvSpPr>
            <p:cNvPr id="428042" name="任意多边形 428041"/>
            <p:cNvSpPr/>
            <p:nvPr/>
          </p:nvSpPr>
          <p:spPr>
            <a:xfrm>
              <a:off x="4846" y="841"/>
              <a:ext cx="275" cy="986"/>
            </a:xfrm>
            <a:custGeom>
              <a:avLst/>
              <a:gdLst/>
              <a:ahLst/>
              <a:cxnLst/>
              <a:pathLst>
                <a:path w="549" h="1971">
                  <a:moveTo>
                    <a:pt x="23" y="0"/>
                  </a:moveTo>
                  <a:lnTo>
                    <a:pt x="525" y="0"/>
                  </a:lnTo>
                  <a:lnTo>
                    <a:pt x="535" y="1"/>
                  </a:lnTo>
                  <a:lnTo>
                    <a:pt x="542" y="4"/>
                  </a:lnTo>
                  <a:lnTo>
                    <a:pt x="547" y="12"/>
                  </a:lnTo>
                  <a:lnTo>
                    <a:pt x="549" y="23"/>
                  </a:lnTo>
                  <a:lnTo>
                    <a:pt x="549" y="1947"/>
                  </a:lnTo>
                  <a:lnTo>
                    <a:pt x="547" y="1955"/>
                  </a:lnTo>
                  <a:lnTo>
                    <a:pt x="542" y="1963"/>
                  </a:lnTo>
                  <a:lnTo>
                    <a:pt x="536" y="1969"/>
                  </a:lnTo>
                  <a:lnTo>
                    <a:pt x="525" y="1971"/>
                  </a:lnTo>
                  <a:lnTo>
                    <a:pt x="23" y="1971"/>
                  </a:lnTo>
                  <a:lnTo>
                    <a:pt x="15" y="1969"/>
                  </a:lnTo>
                  <a:lnTo>
                    <a:pt x="8" y="1966"/>
                  </a:lnTo>
                  <a:lnTo>
                    <a:pt x="1" y="1960"/>
                  </a:lnTo>
                  <a:lnTo>
                    <a:pt x="0" y="1947"/>
                  </a:lnTo>
                  <a:lnTo>
                    <a:pt x="0" y="23"/>
                  </a:lnTo>
                  <a:lnTo>
                    <a:pt x="1" y="14"/>
                  </a:lnTo>
                  <a:lnTo>
                    <a:pt x="4" y="6"/>
                  </a:lnTo>
                  <a:lnTo>
                    <a:pt x="12" y="1"/>
                  </a:lnTo>
                  <a:lnTo>
                    <a:pt x="23" y="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43" name="任意多边形 428042"/>
            <p:cNvSpPr/>
            <p:nvPr/>
          </p:nvSpPr>
          <p:spPr>
            <a:xfrm>
              <a:off x="4858" y="837"/>
              <a:ext cx="255" cy="8"/>
            </a:xfrm>
            <a:custGeom>
              <a:avLst/>
              <a:gdLst/>
              <a:ahLst/>
              <a:cxnLst/>
              <a:pathLst>
                <a:path w="510" h="15">
                  <a:moveTo>
                    <a:pt x="502" y="0"/>
                  </a:moveTo>
                  <a:lnTo>
                    <a:pt x="502" y="0"/>
                  </a:lnTo>
                  <a:lnTo>
                    <a:pt x="0" y="0"/>
                  </a:lnTo>
                  <a:lnTo>
                    <a:pt x="0" y="15"/>
                  </a:lnTo>
                  <a:lnTo>
                    <a:pt x="502" y="15"/>
                  </a:lnTo>
                  <a:lnTo>
                    <a:pt x="502" y="15"/>
                  </a:lnTo>
                  <a:lnTo>
                    <a:pt x="502" y="15"/>
                  </a:lnTo>
                  <a:lnTo>
                    <a:pt x="507" y="12"/>
                  </a:lnTo>
                  <a:lnTo>
                    <a:pt x="510" y="8"/>
                  </a:lnTo>
                  <a:lnTo>
                    <a:pt x="507" y="3"/>
                  </a:lnTo>
                  <a:lnTo>
                    <a:pt x="502" y="0"/>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28044" name="任意多边形 428043"/>
            <p:cNvSpPr/>
            <p:nvPr/>
          </p:nvSpPr>
          <p:spPr>
            <a:xfrm>
              <a:off x="5109" y="837"/>
              <a:ext cx="16" cy="19"/>
            </a:xfrm>
            <a:custGeom>
              <a:avLst/>
              <a:gdLst/>
              <a:ahLst/>
              <a:cxnLst/>
              <a:pathLst>
                <a:path w="32" h="37">
                  <a:moveTo>
                    <a:pt x="32" y="31"/>
                  </a:moveTo>
                  <a:lnTo>
                    <a:pt x="32" y="31"/>
                  </a:lnTo>
                  <a:lnTo>
                    <a:pt x="30" y="19"/>
                  </a:lnTo>
                  <a:lnTo>
                    <a:pt x="22" y="6"/>
                  </a:lnTo>
                  <a:lnTo>
                    <a:pt x="11" y="1"/>
                  </a:lnTo>
                  <a:lnTo>
                    <a:pt x="0" y="0"/>
                  </a:lnTo>
                  <a:lnTo>
                    <a:pt x="0" y="15"/>
                  </a:lnTo>
                  <a:lnTo>
                    <a:pt x="8" y="17"/>
                  </a:lnTo>
                  <a:lnTo>
                    <a:pt x="13" y="19"/>
                  </a:lnTo>
                  <a:lnTo>
                    <a:pt x="14" y="22"/>
                  </a:lnTo>
                  <a:lnTo>
                    <a:pt x="16" y="31"/>
                  </a:lnTo>
                  <a:lnTo>
                    <a:pt x="16" y="31"/>
                  </a:lnTo>
                  <a:lnTo>
                    <a:pt x="16" y="31"/>
                  </a:lnTo>
                  <a:lnTo>
                    <a:pt x="19" y="36"/>
                  </a:lnTo>
                  <a:lnTo>
                    <a:pt x="24" y="37"/>
                  </a:lnTo>
                  <a:lnTo>
                    <a:pt x="28" y="36"/>
                  </a:lnTo>
                  <a:lnTo>
                    <a:pt x="32" y="31"/>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28045" name="任意多边形 428044"/>
            <p:cNvSpPr/>
            <p:nvPr/>
          </p:nvSpPr>
          <p:spPr>
            <a:xfrm>
              <a:off x="5117" y="853"/>
              <a:ext cx="8" cy="965"/>
            </a:xfrm>
            <a:custGeom>
              <a:avLst/>
              <a:gdLst/>
              <a:ahLst/>
              <a:cxnLst/>
              <a:pathLst>
                <a:path w="16" h="1931">
                  <a:moveTo>
                    <a:pt x="16" y="1924"/>
                  </a:moveTo>
                  <a:lnTo>
                    <a:pt x="16" y="1924"/>
                  </a:lnTo>
                  <a:lnTo>
                    <a:pt x="16" y="0"/>
                  </a:lnTo>
                  <a:lnTo>
                    <a:pt x="0" y="0"/>
                  </a:lnTo>
                  <a:lnTo>
                    <a:pt x="0" y="1924"/>
                  </a:lnTo>
                  <a:lnTo>
                    <a:pt x="0" y="1924"/>
                  </a:lnTo>
                  <a:lnTo>
                    <a:pt x="0" y="1924"/>
                  </a:lnTo>
                  <a:lnTo>
                    <a:pt x="3" y="1929"/>
                  </a:lnTo>
                  <a:lnTo>
                    <a:pt x="8" y="1931"/>
                  </a:lnTo>
                  <a:lnTo>
                    <a:pt x="12" y="1929"/>
                  </a:lnTo>
                  <a:lnTo>
                    <a:pt x="16" y="1924"/>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46" name="任意多边形 428045"/>
            <p:cNvSpPr/>
            <p:nvPr/>
          </p:nvSpPr>
          <p:spPr>
            <a:xfrm>
              <a:off x="5106" y="1815"/>
              <a:ext cx="19" cy="16"/>
            </a:xfrm>
            <a:custGeom>
              <a:avLst/>
              <a:gdLst/>
              <a:ahLst/>
              <a:cxnLst/>
              <a:pathLst>
                <a:path w="38" h="32">
                  <a:moveTo>
                    <a:pt x="6" y="32"/>
                  </a:moveTo>
                  <a:lnTo>
                    <a:pt x="6" y="32"/>
                  </a:lnTo>
                  <a:lnTo>
                    <a:pt x="20" y="30"/>
                  </a:lnTo>
                  <a:lnTo>
                    <a:pt x="30" y="21"/>
                  </a:lnTo>
                  <a:lnTo>
                    <a:pt x="36" y="11"/>
                  </a:lnTo>
                  <a:lnTo>
                    <a:pt x="38" y="0"/>
                  </a:lnTo>
                  <a:lnTo>
                    <a:pt x="22" y="0"/>
                  </a:lnTo>
                  <a:lnTo>
                    <a:pt x="20" y="5"/>
                  </a:lnTo>
                  <a:lnTo>
                    <a:pt x="17" y="11"/>
                  </a:lnTo>
                  <a:lnTo>
                    <a:pt x="14" y="14"/>
                  </a:lnTo>
                  <a:lnTo>
                    <a:pt x="6" y="16"/>
                  </a:lnTo>
                  <a:lnTo>
                    <a:pt x="6" y="16"/>
                  </a:lnTo>
                  <a:lnTo>
                    <a:pt x="6" y="16"/>
                  </a:lnTo>
                  <a:lnTo>
                    <a:pt x="2" y="19"/>
                  </a:lnTo>
                  <a:lnTo>
                    <a:pt x="0" y="24"/>
                  </a:lnTo>
                  <a:lnTo>
                    <a:pt x="2" y="28"/>
                  </a:lnTo>
                  <a:lnTo>
                    <a:pt x="6" y="32"/>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47" name="任意多边形 428046"/>
            <p:cNvSpPr/>
            <p:nvPr/>
          </p:nvSpPr>
          <p:spPr>
            <a:xfrm>
              <a:off x="4855" y="1823"/>
              <a:ext cx="254" cy="8"/>
            </a:xfrm>
            <a:custGeom>
              <a:avLst/>
              <a:gdLst/>
              <a:ahLst/>
              <a:cxnLst/>
              <a:pathLst>
                <a:path w="508" h="16">
                  <a:moveTo>
                    <a:pt x="6" y="16"/>
                  </a:moveTo>
                  <a:lnTo>
                    <a:pt x="6" y="16"/>
                  </a:lnTo>
                  <a:lnTo>
                    <a:pt x="508" y="16"/>
                  </a:lnTo>
                  <a:lnTo>
                    <a:pt x="508" y="0"/>
                  </a:lnTo>
                  <a:lnTo>
                    <a:pt x="6" y="0"/>
                  </a:lnTo>
                  <a:lnTo>
                    <a:pt x="6" y="0"/>
                  </a:lnTo>
                  <a:lnTo>
                    <a:pt x="6" y="0"/>
                  </a:lnTo>
                  <a:lnTo>
                    <a:pt x="1" y="3"/>
                  </a:lnTo>
                  <a:lnTo>
                    <a:pt x="0" y="8"/>
                  </a:lnTo>
                  <a:lnTo>
                    <a:pt x="1" y="12"/>
                  </a:lnTo>
                  <a:lnTo>
                    <a:pt x="6" y="16"/>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48" name="任意多边形 428047"/>
            <p:cNvSpPr/>
            <p:nvPr/>
          </p:nvSpPr>
          <p:spPr>
            <a:xfrm>
              <a:off x="4842" y="1811"/>
              <a:ext cx="16" cy="20"/>
            </a:xfrm>
            <a:custGeom>
              <a:avLst/>
              <a:gdLst/>
              <a:ahLst/>
              <a:cxnLst/>
              <a:pathLst>
                <a:path w="31" h="39">
                  <a:moveTo>
                    <a:pt x="0" y="7"/>
                  </a:moveTo>
                  <a:lnTo>
                    <a:pt x="0" y="7"/>
                  </a:lnTo>
                  <a:lnTo>
                    <a:pt x="1" y="23"/>
                  </a:lnTo>
                  <a:lnTo>
                    <a:pt x="11" y="32"/>
                  </a:lnTo>
                  <a:lnTo>
                    <a:pt x="22" y="37"/>
                  </a:lnTo>
                  <a:lnTo>
                    <a:pt x="31" y="39"/>
                  </a:lnTo>
                  <a:lnTo>
                    <a:pt x="31" y="23"/>
                  </a:lnTo>
                  <a:lnTo>
                    <a:pt x="25" y="21"/>
                  </a:lnTo>
                  <a:lnTo>
                    <a:pt x="20" y="20"/>
                  </a:lnTo>
                  <a:lnTo>
                    <a:pt x="17" y="17"/>
                  </a:lnTo>
                  <a:lnTo>
                    <a:pt x="16" y="7"/>
                  </a:lnTo>
                  <a:lnTo>
                    <a:pt x="16" y="7"/>
                  </a:lnTo>
                  <a:lnTo>
                    <a:pt x="16" y="7"/>
                  </a:lnTo>
                  <a:lnTo>
                    <a:pt x="12" y="3"/>
                  </a:lnTo>
                  <a:lnTo>
                    <a:pt x="8" y="0"/>
                  </a:lnTo>
                  <a:lnTo>
                    <a:pt x="3" y="3"/>
                  </a:lnTo>
                  <a:lnTo>
                    <a:pt x="0" y="7"/>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49" name="任意多边形 428048"/>
            <p:cNvSpPr/>
            <p:nvPr/>
          </p:nvSpPr>
          <p:spPr>
            <a:xfrm>
              <a:off x="4842" y="849"/>
              <a:ext cx="8" cy="966"/>
            </a:xfrm>
            <a:custGeom>
              <a:avLst/>
              <a:gdLst/>
              <a:ahLst/>
              <a:cxnLst/>
              <a:pathLst>
                <a:path w="16" h="1932">
                  <a:moveTo>
                    <a:pt x="0" y="8"/>
                  </a:moveTo>
                  <a:lnTo>
                    <a:pt x="0" y="8"/>
                  </a:lnTo>
                  <a:lnTo>
                    <a:pt x="0" y="1932"/>
                  </a:lnTo>
                  <a:lnTo>
                    <a:pt x="16" y="1932"/>
                  </a:lnTo>
                  <a:lnTo>
                    <a:pt x="16" y="8"/>
                  </a:lnTo>
                  <a:lnTo>
                    <a:pt x="16" y="8"/>
                  </a:lnTo>
                  <a:lnTo>
                    <a:pt x="16" y="8"/>
                  </a:lnTo>
                  <a:lnTo>
                    <a:pt x="12" y="3"/>
                  </a:lnTo>
                  <a:lnTo>
                    <a:pt x="8" y="0"/>
                  </a:lnTo>
                  <a:lnTo>
                    <a:pt x="3" y="3"/>
                  </a:lnTo>
                  <a:lnTo>
                    <a:pt x="0" y="8"/>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50" name="任意多边形 428049"/>
            <p:cNvSpPr/>
            <p:nvPr/>
          </p:nvSpPr>
          <p:spPr>
            <a:xfrm>
              <a:off x="4842" y="837"/>
              <a:ext cx="20" cy="16"/>
            </a:xfrm>
            <a:custGeom>
              <a:avLst/>
              <a:gdLst/>
              <a:ahLst/>
              <a:cxnLst/>
              <a:pathLst>
                <a:path w="39" h="31">
                  <a:moveTo>
                    <a:pt x="31" y="0"/>
                  </a:moveTo>
                  <a:lnTo>
                    <a:pt x="31" y="0"/>
                  </a:lnTo>
                  <a:lnTo>
                    <a:pt x="19" y="1"/>
                  </a:lnTo>
                  <a:lnTo>
                    <a:pt x="6" y="9"/>
                  </a:lnTo>
                  <a:lnTo>
                    <a:pt x="1" y="20"/>
                  </a:lnTo>
                  <a:lnTo>
                    <a:pt x="0" y="31"/>
                  </a:lnTo>
                  <a:lnTo>
                    <a:pt x="16" y="31"/>
                  </a:lnTo>
                  <a:lnTo>
                    <a:pt x="17" y="23"/>
                  </a:lnTo>
                  <a:lnTo>
                    <a:pt x="19" y="19"/>
                  </a:lnTo>
                  <a:lnTo>
                    <a:pt x="22" y="17"/>
                  </a:lnTo>
                  <a:lnTo>
                    <a:pt x="31" y="15"/>
                  </a:lnTo>
                  <a:lnTo>
                    <a:pt x="31" y="15"/>
                  </a:lnTo>
                  <a:lnTo>
                    <a:pt x="31" y="15"/>
                  </a:lnTo>
                  <a:lnTo>
                    <a:pt x="36" y="12"/>
                  </a:lnTo>
                  <a:lnTo>
                    <a:pt x="39" y="8"/>
                  </a:lnTo>
                  <a:lnTo>
                    <a:pt x="36" y="3"/>
                  </a:lnTo>
                  <a:lnTo>
                    <a:pt x="31" y="0"/>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28051" name="任意多边形 428050"/>
            <p:cNvSpPr/>
            <p:nvPr/>
          </p:nvSpPr>
          <p:spPr>
            <a:xfrm>
              <a:off x="4904" y="937"/>
              <a:ext cx="138" cy="470"/>
            </a:xfrm>
            <a:custGeom>
              <a:avLst/>
              <a:gdLst/>
              <a:ahLst/>
              <a:cxnLst/>
              <a:pathLst>
                <a:path w="276" h="939">
                  <a:moveTo>
                    <a:pt x="0" y="0"/>
                  </a:moveTo>
                  <a:lnTo>
                    <a:pt x="0" y="928"/>
                  </a:lnTo>
                  <a:lnTo>
                    <a:pt x="0" y="928"/>
                  </a:lnTo>
                  <a:lnTo>
                    <a:pt x="2" y="934"/>
                  </a:lnTo>
                  <a:lnTo>
                    <a:pt x="3" y="938"/>
                  </a:lnTo>
                  <a:lnTo>
                    <a:pt x="6" y="939"/>
                  </a:lnTo>
                  <a:lnTo>
                    <a:pt x="11" y="939"/>
                  </a:lnTo>
                  <a:lnTo>
                    <a:pt x="276" y="939"/>
                  </a:lnTo>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52" name="任意多边形 428051"/>
            <p:cNvSpPr/>
            <p:nvPr/>
          </p:nvSpPr>
          <p:spPr>
            <a:xfrm>
              <a:off x="4904" y="929"/>
              <a:ext cx="160" cy="478"/>
            </a:xfrm>
            <a:custGeom>
              <a:avLst/>
              <a:gdLst/>
              <a:ahLst/>
              <a:cxnLst/>
              <a:pathLst>
                <a:path w="320" h="956">
                  <a:moveTo>
                    <a:pt x="311" y="956"/>
                  </a:moveTo>
                  <a:lnTo>
                    <a:pt x="315" y="955"/>
                  </a:lnTo>
                  <a:lnTo>
                    <a:pt x="318" y="953"/>
                  </a:lnTo>
                  <a:lnTo>
                    <a:pt x="320" y="948"/>
                  </a:lnTo>
                  <a:lnTo>
                    <a:pt x="320" y="945"/>
                  </a:lnTo>
                  <a:lnTo>
                    <a:pt x="320" y="11"/>
                  </a:lnTo>
                  <a:lnTo>
                    <a:pt x="318" y="5"/>
                  </a:lnTo>
                  <a:lnTo>
                    <a:pt x="317" y="2"/>
                  </a:lnTo>
                  <a:lnTo>
                    <a:pt x="314" y="0"/>
                  </a:lnTo>
                  <a:lnTo>
                    <a:pt x="309" y="0"/>
                  </a:lnTo>
                  <a:lnTo>
                    <a:pt x="13" y="0"/>
                  </a:lnTo>
                  <a:lnTo>
                    <a:pt x="9" y="0"/>
                  </a:lnTo>
                  <a:lnTo>
                    <a:pt x="5" y="0"/>
                  </a:lnTo>
                  <a:lnTo>
                    <a:pt x="2" y="2"/>
                  </a:lnTo>
                  <a:lnTo>
                    <a:pt x="0" y="5"/>
                  </a:lnTo>
                  <a:lnTo>
                    <a:pt x="0" y="6"/>
                  </a:lnTo>
                  <a:lnTo>
                    <a:pt x="2" y="6"/>
                  </a:lnTo>
                  <a:lnTo>
                    <a:pt x="6" y="8"/>
                  </a:lnTo>
                  <a:lnTo>
                    <a:pt x="13" y="11"/>
                  </a:lnTo>
                  <a:lnTo>
                    <a:pt x="19" y="16"/>
                  </a:lnTo>
                  <a:lnTo>
                    <a:pt x="301" y="16"/>
                  </a:lnTo>
                  <a:lnTo>
                    <a:pt x="306" y="16"/>
                  </a:lnTo>
                  <a:lnTo>
                    <a:pt x="309" y="17"/>
                  </a:lnTo>
                  <a:lnTo>
                    <a:pt x="311" y="21"/>
                  </a:lnTo>
                  <a:lnTo>
                    <a:pt x="312" y="27"/>
                  </a:lnTo>
                  <a:lnTo>
                    <a:pt x="312" y="939"/>
                  </a:lnTo>
                  <a:lnTo>
                    <a:pt x="312" y="942"/>
                  </a:lnTo>
                  <a:lnTo>
                    <a:pt x="309" y="945"/>
                  </a:lnTo>
                  <a:lnTo>
                    <a:pt x="306" y="947"/>
                  </a:lnTo>
                  <a:lnTo>
                    <a:pt x="301" y="948"/>
                  </a:lnTo>
                  <a:lnTo>
                    <a:pt x="311" y="956"/>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53" name="矩形 428052"/>
            <p:cNvSpPr/>
            <p:nvPr/>
          </p:nvSpPr>
          <p:spPr>
            <a:xfrm>
              <a:off x="4912" y="941"/>
              <a:ext cx="145" cy="458"/>
            </a:xfrm>
            <a:prstGeom prst="rect">
              <a:avLst/>
            </a:prstGeom>
            <a:solidFill>
              <a:srgbClr val="B2B2B2"/>
            </a:solidFill>
            <a:ln w="12700" cap="flat" cmpd="sng">
              <a:solidFill>
                <a:schemeClr val="bg2"/>
              </a:solidFill>
              <a:prstDash val="solid"/>
              <a:miter/>
              <a:headEnd type="none" w="med" len="med"/>
              <a:tailEnd type="none" w="med" len="med"/>
            </a:ln>
          </p:spPr>
          <p:txBody>
            <a:bodyPr/>
            <a:p>
              <a:endParaRPr lang="zh-CN" altLang="en-US"/>
            </a:p>
          </p:txBody>
        </p:sp>
        <p:sp>
          <p:nvSpPr>
            <p:cNvPr id="428054" name="任意多边形 428053"/>
            <p:cNvSpPr/>
            <p:nvPr/>
          </p:nvSpPr>
          <p:spPr>
            <a:xfrm>
              <a:off x="5054" y="938"/>
              <a:ext cx="6" cy="461"/>
            </a:xfrm>
            <a:custGeom>
              <a:avLst/>
              <a:gdLst/>
              <a:ahLst/>
              <a:cxnLst/>
              <a:pathLst>
                <a:path w="12" h="922">
                  <a:moveTo>
                    <a:pt x="6" y="12"/>
                  </a:moveTo>
                  <a:lnTo>
                    <a:pt x="0" y="6"/>
                  </a:lnTo>
                  <a:lnTo>
                    <a:pt x="0" y="922"/>
                  </a:lnTo>
                  <a:lnTo>
                    <a:pt x="12" y="922"/>
                  </a:lnTo>
                  <a:lnTo>
                    <a:pt x="12" y="6"/>
                  </a:lnTo>
                  <a:lnTo>
                    <a:pt x="6" y="0"/>
                  </a:lnTo>
                  <a:lnTo>
                    <a:pt x="12" y="6"/>
                  </a:lnTo>
                  <a:lnTo>
                    <a:pt x="11" y="2"/>
                  </a:lnTo>
                  <a:lnTo>
                    <a:pt x="6" y="0"/>
                  </a:lnTo>
                  <a:lnTo>
                    <a:pt x="1" y="2"/>
                  </a:lnTo>
                  <a:lnTo>
                    <a:pt x="0" y="6"/>
                  </a:lnTo>
                  <a:lnTo>
                    <a:pt x="6" y="12"/>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55" name="任意多边形 428054"/>
            <p:cNvSpPr/>
            <p:nvPr/>
          </p:nvSpPr>
          <p:spPr>
            <a:xfrm>
              <a:off x="4909" y="938"/>
              <a:ext cx="148" cy="6"/>
            </a:xfrm>
            <a:custGeom>
              <a:avLst/>
              <a:gdLst/>
              <a:ahLst/>
              <a:cxnLst/>
              <a:pathLst>
                <a:path w="297" h="12">
                  <a:moveTo>
                    <a:pt x="13" y="6"/>
                  </a:moveTo>
                  <a:lnTo>
                    <a:pt x="7" y="12"/>
                  </a:lnTo>
                  <a:lnTo>
                    <a:pt x="297" y="12"/>
                  </a:lnTo>
                  <a:lnTo>
                    <a:pt x="297" y="0"/>
                  </a:lnTo>
                  <a:lnTo>
                    <a:pt x="7" y="0"/>
                  </a:lnTo>
                  <a:lnTo>
                    <a:pt x="0" y="6"/>
                  </a:lnTo>
                  <a:lnTo>
                    <a:pt x="7" y="0"/>
                  </a:lnTo>
                  <a:lnTo>
                    <a:pt x="2" y="2"/>
                  </a:lnTo>
                  <a:lnTo>
                    <a:pt x="0" y="6"/>
                  </a:lnTo>
                  <a:lnTo>
                    <a:pt x="2" y="11"/>
                  </a:lnTo>
                  <a:lnTo>
                    <a:pt x="7" y="12"/>
                  </a:lnTo>
                  <a:lnTo>
                    <a:pt x="13" y="6"/>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56" name="任意多边形 428055"/>
            <p:cNvSpPr/>
            <p:nvPr/>
          </p:nvSpPr>
          <p:spPr>
            <a:xfrm>
              <a:off x="4909" y="941"/>
              <a:ext cx="6" cy="461"/>
            </a:xfrm>
            <a:custGeom>
              <a:avLst/>
              <a:gdLst/>
              <a:ahLst/>
              <a:cxnLst/>
              <a:pathLst>
                <a:path w="13" h="922">
                  <a:moveTo>
                    <a:pt x="7" y="909"/>
                  </a:moveTo>
                  <a:lnTo>
                    <a:pt x="13" y="916"/>
                  </a:lnTo>
                  <a:lnTo>
                    <a:pt x="13" y="0"/>
                  </a:lnTo>
                  <a:lnTo>
                    <a:pt x="0" y="0"/>
                  </a:lnTo>
                  <a:lnTo>
                    <a:pt x="0" y="916"/>
                  </a:lnTo>
                  <a:lnTo>
                    <a:pt x="7" y="922"/>
                  </a:lnTo>
                  <a:lnTo>
                    <a:pt x="0" y="916"/>
                  </a:lnTo>
                  <a:lnTo>
                    <a:pt x="2" y="920"/>
                  </a:lnTo>
                  <a:lnTo>
                    <a:pt x="7" y="922"/>
                  </a:lnTo>
                  <a:lnTo>
                    <a:pt x="11" y="920"/>
                  </a:lnTo>
                  <a:lnTo>
                    <a:pt x="13" y="916"/>
                  </a:lnTo>
                  <a:lnTo>
                    <a:pt x="7" y="909"/>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57" name="任意多边形 428056"/>
            <p:cNvSpPr/>
            <p:nvPr/>
          </p:nvSpPr>
          <p:spPr>
            <a:xfrm>
              <a:off x="4912" y="1396"/>
              <a:ext cx="148" cy="6"/>
            </a:xfrm>
            <a:custGeom>
              <a:avLst/>
              <a:gdLst/>
              <a:ahLst/>
              <a:cxnLst/>
              <a:pathLst>
                <a:path w="296" h="13">
                  <a:moveTo>
                    <a:pt x="284" y="7"/>
                  </a:moveTo>
                  <a:lnTo>
                    <a:pt x="290" y="0"/>
                  </a:lnTo>
                  <a:lnTo>
                    <a:pt x="0" y="0"/>
                  </a:lnTo>
                  <a:lnTo>
                    <a:pt x="0" y="13"/>
                  </a:lnTo>
                  <a:lnTo>
                    <a:pt x="290" y="13"/>
                  </a:lnTo>
                  <a:lnTo>
                    <a:pt x="296" y="7"/>
                  </a:lnTo>
                  <a:lnTo>
                    <a:pt x="290" y="13"/>
                  </a:lnTo>
                  <a:lnTo>
                    <a:pt x="295" y="11"/>
                  </a:lnTo>
                  <a:lnTo>
                    <a:pt x="296" y="7"/>
                  </a:lnTo>
                  <a:lnTo>
                    <a:pt x="295" y="2"/>
                  </a:lnTo>
                  <a:lnTo>
                    <a:pt x="290" y="0"/>
                  </a:lnTo>
                  <a:lnTo>
                    <a:pt x="284" y="7"/>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58" name="任意多边形 428057"/>
            <p:cNvSpPr/>
            <p:nvPr/>
          </p:nvSpPr>
          <p:spPr>
            <a:xfrm>
              <a:off x="4912" y="1111"/>
              <a:ext cx="145" cy="11"/>
            </a:xfrm>
            <a:custGeom>
              <a:avLst/>
              <a:gdLst/>
              <a:ahLst/>
              <a:cxnLst/>
              <a:pathLst>
                <a:path w="290" h="22">
                  <a:moveTo>
                    <a:pt x="290" y="11"/>
                  </a:moveTo>
                  <a:lnTo>
                    <a:pt x="290" y="0"/>
                  </a:lnTo>
                  <a:lnTo>
                    <a:pt x="0" y="0"/>
                  </a:lnTo>
                  <a:lnTo>
                    <a:pt x="0" y="22"/>
                  </a:lnTo>
                  <a:lnTo>
                    <a:pt x="290" y="22"/>
                  </a:lnTo>
                  <a:lnTo>
                    <a:pt x="290" y="11"/>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59" name="矩形 428058"/>
            <p:cNvSpPr/>
            <p:nvPr/>
          </p:nvSpPr>
          <p:spPr>
            <a:xfrm>
              <a:off x="4949" y="956"/>
              <a:ext cx="70" cy="153"/>
            </a:xfrm>
            <a:prstGeom prst="rect">
              <a:avLst/>
            </a:prstGeom>
            <a:solidFill>
              <a:srgbClr val="B2B2B2"/>
            </a:solidFill>
            <a:ln w="12700" cap="flat" cmpd="sng">
              <a:solidFill>
                <a:schemeClr val="bg2"/>
              </a:solidFill>
              <a:prstDash val="solid"/>
              <a:miter/>
              <a:headEnd type="none" w="med" len="med"/>
              <a:tailEnd type="none" w="med" len="med"/>
            </a:ln>
          </p:spPr>
          <p:txBody>
            <a:bodyPr/>
            <a:p>
              <a:endParaRPr lang="zh-CN" altLang="en-US"/>
            </a:p>
          </p:txBody>
        </p:sp>
        <p:sp>
          <p:nvSpPr>
            <p:cNvPr id="428060" name="任意多边形 428059"/>
            <p:cNvSpPr/>
            <p:nvPr/>
          </p:nvSpPr>
          <p:spPr>
            <a:xfrm>
              <a:off x="5016" y="953"/>
              <a:ext cx="6" cy="156"/>
            </a:xfrm>
            <a:custGeom>
              <a:avLst/>
              <a:gdLst/>
              <a:ahLst/>
              <a:cxnLst/>
              <a:pathLst>
                <a:path w="13" h="311">
                  <a:moveTo>
                    <a:pt x="6" y="12"/>
                  </a:moveTo>
                  <a:lnTo>
                    <a:pt x="0" y="6"/>
                  </a:lnTo>
                  <a:lnTo>
                    <a:pt x="0" y="311"/>
                  </a:lnTo>
                  <a:lnTo>
                    <a:pt x="13" y="311"/>
                  </a:lnTo>
                  <a:lnTo>
                    <a:pt x="13" y="6"/>
                  </a:lnTo>
                  <a:lnTo>
                    <a:pt x="6" y="0"/>
                  </a:lnTo>
                  <a:lnTo>
                    <a:pt x="13" y="6"/>
                  </a:lnTo>
                  <a:lnTo>
                    <a:pt x="11" y="1"/>
                  </a:lnTo>
                  <a:lnTo>
                    <a:pt x="6" y="0"/>
                  </a:lnTo>
                  <a:lnTo>
                    <a:pt x="2" y="1"/>
                  </a:lnTo>
                  <a:lnTo>
                    <a:pt x="0" y="6"/>
                  </a:lnTo>
                  <a:lnTo>
                    <a:pt x="6" y="12"/>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61" name="任意多边形 428060"/>
            <p:cNvSpPr/>
            <p:nvPr/>
          </p:nvSpPr>
          <p:spPr>
            <a:xfrm>
              <a:off x="4946" y="953"/>
              <a:ext cx="73" cy="6"/>
            </a:xfrm>
            <a:custGeom>
              <a:avLst/>
              <a:gdLst/>
              <a:ahLst/>
              <a:cxnLst/>
              <a:pathLst>
                <a:path w="145" h="12">
                  <a:moveTo>
                    <a:pt x="13" y="6"/>
                  </a:moveTo>
                  <a:lnTo>
                    <a:pt x="7" y="12"/>
                  </a:lnTo>
                  <a:lnTo>
                    <a:pt x="145" y="12"/>
                  </a:lnTo>
                  <a:lnTo>
                    <a:pt x="145" y="0"/>
                  </a:lnTo>
                  <a:lnTo>
                    <a:pt x="7" y="0"/>
                  </a:lnTo>
                  <a:lnTo>
                    <a:pt x="0" y="6"/>
                  </a:lnTo>
                  <a:lnTo>
                    <a:pt x="7" y="0"/>
                  </a:lnTo>
                  <a:lnTo>
                    <a:pt x="2" y="1"/>
                  </a:lnTo>
                  <a:lnTo>
                    <a:pt x="0" y="6"/>
                  </a:lnTo>
                  <a:lnTo>
                    <a:pt x="2" y="11"/>
                  </a:lnTo>
                  <a:lnTo>
                    <a:pt x="7" y="12"/>
                  </a:lnTo>
                  <a:lnTo>
                    <a:pt x="13" y="6"/>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62" name="任意多边形 428061"/>
            <p:cNvSpPr/>
            <p:nvPr/>
          </p:nvSpPr>
          <p:spPr>
            <a:xfrm>
              <a:off x="4946" y="956"/>
              <a:ext cx="6" cy="156"/>
            </a:xfrm>
            <a:custGeom>
              <a:avLst/>
              <a:gdLst/>
              <a:ahLst/>
              <a:cxnLst/>
              <a:pathLst>
                <a:path w="13" h="312">
                  <a:moveTo>
                    <a:pt x="7" y="299"/>
                  </a:moveTo>
                  <a:lnTo>
                    <a:pt x="13" y="305"/>
                  </a:lnTo>
                  <a:lnTo>
                    <a:pt x="13" y="0"/>
                  </a:lnTo>
                  <a:lnTo>
                    <a:pt x="0" y="0"/>
                  </a:lnTo>
                  <a:lnTo>
                    <a:pt x="0" y="305"/>
                  </a:lnTo>
                  <a:lnTo>
                    <a:pt x="7" y="312"/>
                  </a:lnTo>
                  <a:lnTo>
                    <a:pt x="0" y="305"/>
                  </a:lnTo>
                  <a:lnTo>
                    <a:pt x="2" y="310"/>
                  </a:lnTo>
                  <a:lnTo>
                    <a:pt x="7" y="312"/>
                  </a:lnTo>
                  <a:lnTo>
                    <a:pt x="11" y="310"/>
                  </a:lnTo>
                  <a:lnTo>
                    <a:pt x="13" y="305"/>
                  </a:lnTo>
                  <a:lnTo>
                    <a:pt x="7" y="299"/>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63" name="任意多边形 428062"/>
            <p:cNvSpPr/>
            <p:nvPr/>
          </p:nvSpPr>
          <p:spPr>
            <a:xfrm>
              <a:off x="4949" y="1106"/>
              <a:ext cx="73" cy="6"/>
            </a:xfrm>
            <a:custGeom>
              <a:avLst/>
              <a:gdLst/>
              <a:ahLst/>
              <a:cxnLst/>
              <a:pathLst>
                <a:path w="145" h="13">
                  <a:moveTo>
                    <a:pt x="132" y="6"/>
                  </a:moveTo>
                  <a:lnTo>
                    <a:pt x="138" y="0"/>
                  </a:lnTo>
                  <a:lnTo>
                    <a:pt x="0" y="0"/>
                  </a:lnTo>
                  <a:lnTo>
                    <a:pt x="0" y="13"/>
                  </a:lnTo>
                  <a:lnTo>
                    <a:pt x="138" y="13"/>
                  </a:lnTo>
                  <a:lnTo>
                    <a:pt x="145" y="6"/>
                  </a:lnTo>
                  <a:lnTo>
                    <a:pt x="138" y="13"/>
                  </a:lnTo>
                  <a:lnTo>
                    <a:pt x="143" y="11"/>
                  </a:lnTo>
                  <a:lnTo>
                    <a:pt x="145" y="6"/>
                  </a:lnTo>
                  <a:lnTo>
                    <a:pt x="143" y="2"/>
                  </a:lnTo>
                  <a:lnTo>
                    <a:pt x="138" y="0"/>
                  </a:lnTo>
                  <a:lnTo>
                    <a:pt x="132" y="6"/>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64" name="矩形 428063"/>
            <p:cNvSpPr/>
            <p:nvPr/>
          </p:nvSpPr>
          <p:spPr>
            <a:xfrm>
              <a:off x="4986" y="961"/>
              <a:ext cx="29" cy="28"/>
            </a:xfrm>
            <a:prstGeom prst="rect">
              <a:avLst/>
            </a:prstGeom>
            <a:solidFill>
              <a:srgbClr val="B2B2B2"/>
            </a:solidFill>
            <a:ln w="12700" cap="flat" cmpd="sng">
              <a:solidFill>
                <a:schemeClr val="bg2"/>
              </a:solidFill>
              <a:prstDash val="solid"/>
              <a:miter/>
              <a:headEnd type="none" w="med" len="med"/>
              <a:tailEnd type="none" w="med" len="med"/>
            </a:ln>
          </p:spPr>
          <p:txBody>
            <a:bodyPr/>
            <a:p>
              <a:endParaRPr lang="zh-CN" altLang="en-US"/>
            </a:p>
          </p:txBody>
        </p:sp>
        <p:sp>
          <p:nvSpPr>
            <p:cNvPr id="428065" name="矩形 428064"/>
            <p:cNvSpPr/>
            <p:nvPr/>
          </p:nvSpPr>
          <p:spPr>
            <a:xfrm>
              <a:off x="4986" y="961"/>
              <a:ext cx="29" cy="28"/>
            </a:xfrm>
            <a:prstGeom prst="rect">
              <a:avLst/>
            </a:prstGeom>
            <a:solidFill>
              <a:srgbClr val="B2B2B2"/>
            </a:solidFill>
            <a:ln w="12700" cap="flat" cmpd="sng">
              <a:solidFill>
                <a:schemeClr val="bg2"/>
              </a:solidFill>
              <a:prstDash val="solid"/>
              <a:miter/>
              <a:headEnd type="none" w="med" len="med"/>
              <a:tailEnd type="none" w="med" len="med"/>
            </a:ln>
          </p:spPr>
          <p:txBody>
            <a:bodyPr/>
            <a:p>
              <a:endParaRPr lang="zh-CN" altLang="en-US"/>
            </a:p>
          </p:txBody>
        </p:sp>
        <p:sp>
          <p:nvSpPr>
            <p:cNvPr id="428066" name="矩形 428065"/>
            <p:cNvSpPr/>
            <p:nvPr/>
          </p:nvSpPr>
          <p:spPr>
            <a:xfrm>
              <a:off x="4986" y="983"/>
              <a:ext cx="29" cy="6"/>
            </a:xfrm>
            <a:prstGeom prst="rect">
              <a:avLst/>
            </a:prstGeom>
            <a:solidFill>
              <a:srgbClr val="B2B2B2"/>
            </a:solidFill>
            <a:ln w="12700" cap="flat" cmpd="sng">
              <a:solidFill>
                <a:schemeClr val="bg2"/>
              </a:solidFill>
              <a:prstDash val="solid"/>
              <a:miter/>
              <a:headEnd type="none" w="med" len="med"/>
              <a:tailEnd type="none" w="med" len="med"/>
            </a:ln>
          </p:spPr>
          <p:txBody>
            <a:bodyPr/>
            <a:p>
              <a:endParaRPr lang="zh-CN" altLang="en-US"/>
            </a:p>
          </p:txBody>
        </p:sp>
        <p:sp>
          <p:nvSpPr>
            <p:cNvPr id="428067" name="任意多边形 428066"/>
            <p:cNvSpPr/>
            <p:nvPr/>
          </p:nvSpPr>
          <p:spPr>
            <a:xfrm>
              <a:off x="4949" y="989"/>
              <a:ext cx="70" cy="7"/>
            </a:xfrm>
            <a:custGeom>
              <a:avLst/>
              <a:gdLst/>
              <a:ahLst/>
              <a:cxnLst/>
              <a:pathLst>
                <a:path w="138" h="12">
                  <a:moveTo>
                    <a:pt x="0" y="6"/>
                  </a:moveTo>
                  <a:lnTo>
                    <a:pt x="0" y="12"/>
                  </a:lnTo>
                  <a:lnTo>
                    <a:pt x="138" y="12"/>
                  </a:lnTo>
                  <a:lnTo>
                    <a:pt x="138" y="0"/>
                  </a:lnTo>
                  <a:lnTo>
                    <a:pt x="0" y="0"/>
                  </a:lnTo>
                  <a:lnTo>
                    <a:pt x="0" y="6"/>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68" name="矩形 428067"/>
            <p:cNvSpPr/>
            <p:nvPr/>
          </p:nvSpPr>
          <p:spPr>
            <a:xfrm>
              <a:off x="4966" y="1014"/>
              <a:ext cx="12" cy="11"/>
            </a:xfrm>
            <a:prstGeom prst="rect">
              <a:avLst/>
            </a:prstGeom>
            <a:solidFill>
              <a:srgbClr val="B2B2B2"/>
            </a:solidFill>
            <a:ln w="12700" cap="flat" cmpd="sng">
              <a:solidFill>
                <a:schemeClr val="bg2"/>
              </a:solidFill>
              <a:prstDash val="solid"/>
              <a:miter/>
              <a:headEnd type="none" w="med" len="med"/>
              <a:tailEnd type="none" w="med" len="med"/>
            </a:ln>
          </p:spPr>
          <p:txBody>
            <a:bodyPr/>
            <a:p>
              <a:endParaRPr lang="zh-CN" altLang="en-US"/>
            </a:p>
          </p:txBody>
        </p:sp>
        <p:sp>
          <p:nvSpPr>
            <p:cNvPr id="428069" name="矩形 428068"/>
            <p:cNvSpPr/>
            <p:nvPr/>
          </p:nvSpPr>
          <p:spPr>
            <a:xfrm>
              <a:off x="4989" y="1014"/>
              <a:ext cx="13" cy="11"/>
            </a:xfrm>
            <a:prstGeom prst="rect">
              <a:avLst/>
            </a:prstGeom>
            <a:solidFill>
              <a:srgbClr val="B2B2B2"/>
            </a:solidFill>
            <a:ln w="12700" cap="flat" cmpd="sng">
              <a:solidFill>
                <a:schemeClr val="bg2"/>
              </a:solidFill>
              <a:prstDash val="solid"/>
              <a:miter/>
              <a:headEnd type="none" w="med" len="med"/>
              <a:tailEnd type="none" w="med" len="med"/>
            </a:ln>
          </p:spPr>
          <p:txBody>
            <a:bodyPr/>
            <a:p>
              <a:endParaRPr lang="zh-CN" altLang="en-US"/>
            </a:p>
          </p:txBody>
        </p:sp>
        <p:sp>
          <p:nvSpPr>
            <p:cNvPr id="428070" name="矩形 428069"/>
            <p:cNvSpPr/>
            <p:nvPr/>
          </p:nvSpPr>
          <p:spPr>
            <a:xfrm>
              <a:off x="4966" y="1036"/>
              <a:ext cx="12" cy="12"/>
            </a:xfrm>
            <a:prstGeom prst="rect">
              <a:avLst/>
            </a:prstGeom>
            <a:solidFill>
              <a:srgbClr val="B2B2B2"/>
            </a:solidFill>
            <a:ln w="12700" cap="flat" cmpd="sng">
              <a:solidFill>
                <a:schemeClr val="bg2"/>
              </a:solidFill>
              <a:prstDash val="solid"/>
              <a:miter/>
              <a:headEnd type="none" w="med" len="med"/>
              <a:tailEnd type="none" w="med" len="med"/>
            </a:ln>
          </p:spPr>
          <p:txBody>
            <a:bodyPr/>
            <a:p>
              <a:endParaRPr lang="zh-CN" altLang="en-US"/>
            </a:p>
          </p:txBody>
        </p:sp>
        <p:sp>
          <p:nvSpPr>
            <p:cNvPr id="428071" name="矩形 428070"/>
            <p:cNvSpPr/>
            <p:nvPr/>
          </p:nvSpPr>
          <p:spPr>
            <a:xfrm>
              <a:off x="4989" y="1036"/>
              <a:ext cx="13" cy="12"/>
            </a:xfrm>
            <a:prstGeom prst="rect">
              <a:avLst/>
            </a:prstGeom>
            <a:solidFill>
              <a:srgbClr val="B2B2B2"/>
            </a:solidFill>
            <a:ln w="12700" cap="flat" cmpd="sng">
              <a:solidFill>
                <a:schemeClr val="bg2"/>
              </a:solidFill>
              <a:prstDash val="solid"/>
              <a:miter/>
              <a:headEnd type="none" w="med" len="med"/>
              <a:tailEnd type="none" w="med" len="med"/>
            </a:ln>
          </p:spPr>
          <p:txBody>
            <a:bodyPr/>
            <a:p>
              <a:endParaRPr lang="zh-CN" altLang="en-US"/>
            </a:p>
          </p:txBody>
        </p:sp>
        <p:sp>
          <p:nvSpPr>
            <p:cNvPr id="428072" name="矩形 428071"/>
            <p:cNvSpPr/>
            <p:nvPr/>
          </p:nvSpPr>
          <p:spPr>
            <a:xfrm>
              <a:off x="5005" y="1132"/>
              <a:ext cx="36" cy="19"/>
            </a:xfrm>
            <a:prstGeom prst="rect">
              <a:avLst/>
            </a:prstGeom>
            <a:solidFill>
              <a:srgbClr val="B2B2B2"/>
            </a:solidFill>
            <a:ln w="12700" cap="flat" cmpd="sng">
              <a:solidFill>
                <a:schemeClr val="bg2"/>
              </a:solidFill>
              <a:prstDash val="solid"/>
              <a:miter/>
              <a:headEnd type="none" w="med" len="med"/>
              <a:tailEnd type="none" w="med" len="med"/>
            </a:ln>
          </p:spPr>
          <p:txBody>
            <a:bodyPr/>
            <a:p>
              <a:endParaRPr lang="zh-CN" altLang="en-US"/>
            </a:p>
          </p:txBody>
        </p:sp>
        <p:sp>
          <p:nvSpPr>
            <p:cNvPr id="428073" name="矩形 428072"/>
            <p:cNvSpPr/>
            <p:nvPr/>
          </p:nvSpPr>
          <p:spPr>
            <a:xfrm>
              <a:off x="5005" y="1132"/>
              <a:ext cx="36" cy="19"/>
            </a:xfrm>
            <a:prstGeom prst="rect">
              <a:avLst/>
            </a:prstGeom>
            <a:solidFill>
              <a:srgbClr val="B2B2B2"/>
            </a:solidFill>
            <a:ln w="12700" cap="flat" cmpd="sng">
              <a:solidFill>
                <a:schemeClr val="bg2"/>
              </a:solidFill>
              <a:prstDash val="solid"/>
              <a:miter/>
              <a:headEnd type="none" w="med" len="med"/>
              <a:tailEnd type="none" w="med" len="med"/>
            </a:ln>
          </p:spPr>
          <p:txBody>
            <a:bodyPr/>
            <a:p>
              <a:endParaRPr lang="zh-CN" altLang="en-US"/>
            </a:p>
          </p:txBody>
        </p:sp>
        <p:sp>
          <p:nvSpPr>
            <p:cNvPr id="428074" name="矩形 428073"/>
            <p:cNvSpPr/>
            <p:nvPr/>
          </p:nvSpPr>
          <p:spPr>
            <a:xfrm>
              <a:off x="4927" y="1166"/>
              <a:ext cx="117" cy="196"/>
            </a:xfrm>
            <a:prstGeom prst="rect">
              <a:avLst/>
            </a:prstGeom>
            <a:solidFill>
              <a:srgbClr val="B2B2B2"/>
            </a:solidFill>
            <a:ln w="12700" cap="flat" cmpd="sng">
              <a:solidFill>
                <a:schemeClr val="bg2"/>
              </a:solidFill>
              <a:prstDash val="solid"/>
              <a:miter/>
              <a:headEnd type="none" w="med" len="med"/>
              <a:tailEnd type="none" w="med" len="med"/>
            </a:ln>
          </p:spPr>
          <p:txBody>
            <a:bodyPr/>
            <a:p>
              <a:endParaRPr lang="zh-CN" altLang="en-US"/>
            </a:p>
          </p:txBody>
        </p:sp>
        <p:sp>
          <p:nvSpPr>
            <p:cNvPr id="428075" name="任意多边形 428074"/>
            <p:cNvSpPr/>
            <p:nvPr/>
          </p:nvSpPr>
          <p:spPr>
            <a:xfrm>
              <a:off x="4924" y="1163"/>
              <a:ext cx="6" cy="199"/>
            </a:xfrm>
            <a:custGeom>
              <a:avLst/>
              <a:gdLst/>
              <a:ahLst/>
              <a:cxnLst/>
              <a:pathLst>
                <a:path w="13" h="397">
                  <a:moveTo>
                    <a:pt x="6" y="0"/>
                  </a:moveTo>
                  <a:lnTo>
                    <a:pt x="0" y="6"/>
                  </a:lnTo>
                  <a:lnTo>
                    <a:pt x="0" y="397"/>
                  </a:lnTo>
                  <a:lnTo>
                    <a:pt x="13" y="397"/>
                  </a:lnTo>
                  <a:lnTo>
                    <a:pt x="13" y="6"/>
                  </a:lnTo>
                  <a:lnTo>
                    <a:pt x="6" y="12"/>
                  </a:lnTo>
                  <a:lnTo>
                    <a:pt x="13" y="6"/>
                  </a:lnTo>
                  <a:lnTo>
                    <a:pt x="11" y="1"/>
                  </a:lnTo>
                  <a:lnTo>
                    <a:pt x="6" y="0"/>
                  </a:lnTo>
                  <a:lnTo>
                    <a:pt x="2" y="1"/>
                  </a:lnTo>
                  <a:lnTo>
                    <a:pt x="0" y="6"/>
                  </a:lnTo>
                  <a:lnTo>
                    <a:pt x="6" y="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76" name="任意多边形 428075"/>
            <p:cNvSpPr/>
            <p:nvPr/>
          </p:nvSpPr>
          <p:spPr>
            <a:xfrm>
              <a:off x="4927" y="1163"/>
              <a:ext cx="121" cy="7"/>
            </a:xfrm>
            <a:custGeom>
              <a:avLst/>
              <a:gdLst/>
              <a:ahLst/>
              <a:cxnLst/>
              <a:pathLst>
                <a:path w="242" h="12">
                  <a:moveTo>
                    <a:pt x="242" y="6"/>
                  </a:moveTo>
                  <a:lnTo>
                    <a:pt x="236" y="0"/>
                  </a:lnTo>
                  <a:lnTo>
                    <a:pt x="0" y="0"/>
                  </a:lnTo>
                  <a:lnTo>
                    <a:pt x="0" y="12"/>
                  </a:lnTo>
                  <a:lnTo>
                    <a:pt x="236" y="12"/>
                  </a:lnTo>
                  <a:lnTo>
                    <a:pt x="230" y="6"/>
                  </a:lnTo>
                  <a:lnTo>
                    <a:pt x="236" y="12"/>
                  </a:lnTo>
                  <a:lnTo>
                    <a:pt x="241" y="11"/>
                  </a:lnTo>
                  <a:lnTo>
                    <a:pt x="242" y="6"/>
                  </a:lnTo>
                  <a:lnTo>
                    <a:pt x="241" y="1"/>
                  </a:lnTo>
                  <a:lnTo>
                    <a:pt x="236" y="0"/>
                  </a:lnTo>
                  <a:lnTo>
                    <a:pt x="242" y="6"/>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77" name="任意多边形 428076"/>
            <p:cNvSpPr/>
            <p:nvPr/>
          </p:nvSpPr>
          <p:spPr>
            <a:xfrm>
              <a:off x="5041" y="1166"/>
              <a:ext cx="7" cy="199"/>
            </a:xfrm>
            <a:custGeom>
              <a:avLst/>
              <a:gdLst/>
              <a:ahLst/>
              <a:cxnLst/>
              <a:pathLst>
                <a:path w="12" h="398">
                  <a:moveTo>
                    <a:pt x="6" y="398"/>
                  </a:moveTo>
                  <a:lnTo>
                    <a:pt x="12" y="391"/>
                  </a:lnTo>
                  <a:lnTo>
                    <a:pt x="12" y="0"/>
                  </a:lnTo>
                  <a:lnTo>
                    <a:pt x="0" y="0"/>
                  </a:lnTo>
                  <a:lnTo>
                    <a:pt x="0" y="391"/>
                  </a:lnTo>
                  <a:lnTo>
                    <a:pt x="6" y="385"/>
                  </a:lnTo>
                  <a:lnTo>
                    <a:pt x="0" y="391"/>
                  </a:lnTo>
                  <a:lnTo>
                    <a:pt x="1" y="396"/>
                  </a:lnTo>
                  <a:lnTo>
                    <a:pt x="6" y="398"/>
                  </a:lnTo>
                  <a:lnTo>
                    <a:pt x="11" y="396"/>
                  </a:lnTo>
                  <a:lnTo>
                    <a:pt x="12" y="391"/>
                  </a:lnTo>
                  <a:lnTo>
                    <a:pt x="6" y="398"/>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78" name="任意多边形 428077"/>
            <p:cNvSpPr/>
            <p:nvPr/>
          </p:nvSpPr>
          <p:spPr>
            <a:xfrm>
              <a:off x="4924" y="1359"/>
              <a:ext cx="120" cy="6"/>
            </a:xfrm>
            <a:custGeom>
              <a:avLst/>
              <a:gdLst/>
              <a:ahLst/>
              <a:cxnLst/>
              <a:pathLst>
                <a:path w="242" h="13">
                  <a:moveTo>
                    <a:pt x="0" y="6"/>
                  </a:moveTo>
                  <a:lnTo>
                    <a:pt x="6" y="13"/>
                  </a:lnTo>
                  <a:lnTo>
                    <a:pt x="242" y="13"/>
                  </a:lnTo>
                  <a:lnTo>
                    <a:pt x="242" y="0"/>
                  </a:lnTo>
                  <a:lnTo>
                    <a:pt x="6" y="0"/>
                  </a:lnTo>
                  <a:lnTo>
                    <a:pt x="13" y="6"/>
                  </a:lnTo>
                  <a:lnTo>
                    <a:pt x="6" y="0"/>
                  </a:lnTo>
                  <a:lnTo>
                    <a:pt x="2" y="2"/>
                  </a:lnTo>
                  <a:lnTo>
                    <a:pt x="0" y="6"/>
                  </a:lnTo>
                  <a:lnTo>
                    <a:pt x="2" y="11"/>
                  </a:lnTo>
                  <a:lnTo>
                    <a:pt x="6" y="13"/>
                  </a:lnTo>
                  <a:lnTo>
                    <a:pt x="0" y="6"/>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79" name="任意多边形 428078"/>
            <p:cNvSpPr/>
            <p:nvPr/>
          </p:nvSpPr>
          <p:spPr>
            <a:xfrm>
              <a:off x="4986" y="1166"/>
              <a:ext cx="6" cy="196"/>
            </a:xfrm>
            <a:custGeom>
              <a:avLst/>
              <a:gdLst/>
              <a:ahLst/>
              <a:cxnLst/>
              <a:pathLst>
                <a:path w="12" h="391">
                  <a:moveTo>
                    <a:pt x="6" y="0"/>
                  </a:moveTo>
                  <a:lnTo>
                    <a:pt x="0" y="0"/>
                  </a:lnTo>
                  <a:lnTo>
                    <a:pt x="0" y="391"/>
                  </a:lnTo>
                  <a:lnTo>
                    <a:pt x="12" y="391"/>
                  </a:lnTo>
                  <a:lnTo>
                    <a:pt x="12" y="0"/>
                  </a:lnTo>
                  <a:lnTo>
                    <a:pt x="6" y="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80" name="任意多边形 428079"/>
            <p:cNvSpPr/>
            <p:nvPr/>
          </p:nvSpPr>
          <p:spPr>
            <a:xfrm>
              <a:off x="4928" y="1168"/>
              <a:ext cx="15" cy="192"/>
            </a:xfrm>
            <a:custGeom>
              <a:avLst/>
              <a:gdLst/>
              <a:ahLst/>
              <a:cxnLst/>
              <a:pathLst>
                <a:path w="30" h="384">
                  <a:moveTo>
                    <a:pt x="0" y="384"/>
                  </a:moveTo>
                  <a:lnTo>
                    <a:pt x="4" y="384"/>
                  </a:lnTo>
                  <a:lnTo>
                    <a:pt x="10" y="380"/>
                  </a:lnTo>
                  <a:lnTo>
                    <a:pt x="18" y="379"/>
                  </a:lnTo>
                  <a:lnTo>
                    <a:pt x="22" y="377"/>
                  </a:lnTo>
                  <a:lnTo>
                    <a:pt x="25" y="376"/>
                  </a:lnTo>
                  <a:lnTo>
                    <a:pt x="29" y="374"/>
                  </a:lnTo>
                  <a:lnTo>
                    <a:pt x="30" y="373"/>
                  </a:lnTo>
                  <a:lnTo>
                    <a:pt x="30" y="370"/>
                  </a:lnTo>
                  <a:lnTo>
                    <a:pt x="30" y="312"/>
                  </a:lnTo>
                  <a:lnTo>
                    <a:pt x="30" y="190"/>
                  </a:lnTo>
                  <a:lnTo>
                    <a:pt x="30" y="69"/>
                  </a:lnTo>
                  <a:lnTo>
                    <a:pt x="30" y="12"/>
                  </a:lnTo>
                  <a:lnTo>
                    <a:pt x="30" y="11"/>
                  </a:lnTo>
                  <a:lnTo>
                    <a:pt x="29" y="9"/>
                  </a:lnTo>
                  <a:lnTo>
                    <a:pt x="25" y="8"/>
                  </a:lnTo>
                  <a:lnTo>
                    <a:pt x="25" y="8"/>
                  </a:lnTo>
                  <a:lnTo>
                    <a:pt x="0" y="0"/>
                  </a:lnTo>
                  <a:lnTo>
                    <a:pt x="0" y="384"/>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81" name="任意多边形 428080"/>
            <p:cNvSpPr/>
            <p:nvPr/>
          </p:nvSpPr>
          <p:spPr>
            <a:xfrm>
              <a:off x="4927" y="1354"/>
              <a:ext cx="13" cy="8"/>
            </a:xfrm>
            <a:custGeom>
              <a:avLst/>
              <a:gdLst/>
              <a:ahLst/>
              <a:cxnLst/>
              <a:pathLst>
                <a:path w="25" h="15">
                  <a:moveTo>
                    <a:pt x="22" y="0"/>
                  </a:moveTo>
                  <a:lnTo>
                    <a:pt x="22" y="0"/>
                  </a:lnTo>
                  <a:lnTo>
                    <a:pt x="19" y="1"/>
                  </a:lnTo>
                  <a:lnTo>
                    <a:pt x="9" y="3"/>
                  </a:lnTo>
                  <a:lnTo>
                    <a:pt x="3" y="6"/>
                  </a:lnTo>
                  <a:lnTo>
                    <a:pt x="0" y="6"/>
                  </a:lnTo>
                  <a:lnTo>
                    <a:pt x="3" y="15"/>
                  </a:lnTo>
                  <a:lnTo>
                    <a:pt x="6" y="15"/>
                  </a:lnTo>
                  <a:lnTo>
                    <a:pt x="12" y="12"/>
                  </a:lnTo>
                  <a:lnTo>
                    <a:pt x="19" y="11"/>
                  </a:lnTo>
                  <a:lnTo>
                    <a:pt x="25" y="9"/>
                  </a:lnTo>
                  <a:lnTo>
                    <a:pt x="25" y="9"/>
                  </a:lnTo>
                  <a:lnTo>
                    <a:pt x="22" y="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82" name="任意多边形 428081"/>
            <p:cNvSpPr/>
            <p:nvPr/>
          </p:nvSpPr>
          <p:spPr>
            <a:xfrm>
              <a:off x="4938" y="1353"/>
              <a:ext cx="8" cy="6"/>
            </a:xfrm>
            <a:custGeom>
              <a:avLst/>
              <a:gdLst/>
              <a:ahLst/>
              <a:cxnLst/>
              <a:pathLst>
                <a:path w="15" h="12">
                  <a:moveTo>
                    <a:pt x="3" y="0"/>
                  </a:moveTo>
                  <a:lnTo>
                    <a:pt x="3" y="0"/>
                  </a:lnTo>
                  <a:lnTo>
                    <a:pt x="4" y="1"/>
                  </a:lnTo>
                  <a:lnTo>
                    <a:pt x="4" y="0"/>
                  </a:lnTo>
                  <a:lnTo>
                    <a:pt x="3" y="1"/>
                  </a:lnTo>
                  <a:lnTo>
                    <a:pt x="0" y="3"/>
                  </a:lnTo>
                  <a:lnTo>
                    <a:pt x="3" y="12"/>
                  </a:lnTo>
                  <a:lnTo>
                    <a:pt x="6" y="10"/>
                  </a:lnTo>
                  <a:lnTo>
                    <a:pt x="11" y="9"/>
                  </a:lnTo>
                  <a:lnTo>
                    <a:pt x="14" y="4"/>
                  </a:lnTo>
                  <a:lnTo>
                    <a:pt x="15" y="0"/>
                  </a:lnTo>
                  <a:lnTo>
                    <a:pt x="15" y="0"/>
                  </a:lnTo>
                  <a:lnTo>
                    <a:pt x="3" y="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83" name="任意多边形 428082"/>
            <p:cNvSpPr/>
            <p:nvPr/>
          </p:nvSpPr>
          <p:spPr>
            <a:xfrm>
              <a:off x="4940" y="1174"/>
              <a:ext cx="6" cy="179"/>
            </a:xfrm>
            <a:custGeom>
              <a:avLst/>
              <a:gdLst/>
              <a:ahLst/>
              <a:cxnLst/>
              <a:pathLst>
                <a:path w="12" h="358">
                  <a:moveTo>
                    <a:pt x="0" y="0"/>
                  </a:moveTo>
                  <a:lnTo>
                    <a:pt x="0" y="0"/>
                  </a:lnTo>
                  <a:lnTo>
                    <a:pt x="0" y="57"/>
                  </a:lnTo>
                  <a:lnTo>
                    <a:pt x="0" y="178"/>
                  </a:lnTo>
                  <a:lnTo>
                    <a:pt x="0" y="300"/>
                  </a:lnTo>
                  <a:lnTo>
                    <a:pt x="0" y="358"/>
                  </a:lnTo>
                  <a:lnTo>
                    <a:pt x="12" y="358"/>
                  </a:lnTo>
                  <a:lnTo>
                    <a:pt x="12" y="300"/>
                  </a:lnTo>
                  <a:lnTo>
                    <a:pt x="12" y="178"/>
                  </a:lnTo>
                  <a:lnTo>
                    <a:pt x="12" y="57"/>
                  </a:lnTo>
                  <a:lnTo>
                    <a:pt x="12" y="0"/>
                  </a:lnTo>
                  <a:lnTo>
                    <a:pt x="12" y="0"/>
                  </a:lnTo>
                  <a:lnTo>
                    <a:pt x="0" y="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84" name="任意多边形 428083"/>
            <p:cNvSpPr/>
            <p:nvPr/>
          </p:nvSpPr>
          <p:spPr>
            <a:xfrm>
              <a:off x="4938" y="1170"/>
              <a:ext cx="8" cy="5"/>
            </a:xfrm>
            <a:custGeom>
              <a:avLst/>
              <a:gdLst/>
              <a:ahLst/>
              <a:cxnLst/>
              <a:pathLst>
                <a:path w="15" h="11">
                  <a:moveTo>
                    <a:pt x="3" y="9"/>
                  </a:moveTo>
                  <a:lnTo>
                    <a:pt x="3" y="9"/>
                  </a:lnTo>
                  <a:lnTo>
                    <a:pt x="3" y="9"/>
                  </a:lnTo>
                  <a:lnTo>
                    <a:pt x="4" y="11"/>
                  </a:lnTo>
                  <a:lnTo>
                    <a:pt x="4" y="9"/>
                  </a:lnTo>
                  <a:lnTo>
                    <a:pt x="3" y="9"/>
                  </a:lnTo>
                  <a:lnTo>
                    <a:pt x="15" y="9"/>
                  </a:lnTo>
                  <a:lnTo>
                    <a:pt x="14" y="6"/>
                  </a:lnTo>
                  <a:lnTo>
                    <a:pt x="11" y="2"/>
                  </a:lnTo>
                  <a:lnTo>
                    <a:pt x="6" y="0"/>
                  </a:lnTo>
                  <a:lnTo>
                    <a:pt x="6" y="0"/>
                  </a:lnTo>
                  <a:lnTo>
                    <a:pt x="6" y="0"/>
                  </a:lnTo>
                  <a:lnTo>
                    <a:pt x="6" y="0"/>
                  </a:lnTo>
                  <a:lnTo>
                    <a:pt x="1" y="0"/>
                  </a:lnTo>
                  <a:lnTo>
                    <a:pt x="0" y="3"/>
                  </a:lnTo>
                  <a:lnTo>
                    <a:pt x="0" y="6"/>
                  </a:lnTo>
                  <a:lnTo>
                    <a:pt x="3" y="9"/>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85" name="任意多边形 428084"/>
            <p:cNvSpPr/>
            <p:nvPr/>
          </p:nvSpPr>
          <p:spPr>
            <a:xfrm>
              <a:off x="4925" y="1166"/>
              <a:ext cx="17" cy="8"/>
            </a:xfrm>
            <a:custGeom>
              <a:avLst/>
              <a:gdLst/>
              <a:ahLst/>
              <a:cxnLst/>
              <a:pathLst>
                <a:path w="33" h="17">
                  <a:moveTo>
                    <a:pt x="13" y="5"/>
                  </a:moveTo>
                  <a:lnTo>
                    <a:pt x="5" y="10"/>
                  </a:lnTo>
                  <a:lnTo>
                    <a:pt x="30" y="17"/>
                  </a:lnTo>
                  <a:lnTo>
                    <a:pt x="33" y="8"/>
                  </a:lnTo>
                  <a:lnTo>
                    <a:pt x="8" y="0"/>
                  </a:lnTo>
                  <a:lnTo>
                    <a:pt x="0" y="5"/>
                  </a:lnTo>
                  <a:lnTo>
                    <a:pt x="8" y="0"/>
                  </a:lnTo>
                  <a:lnTo>
                    <a:pt x="3" y="0"/>
                  </a:lnTo>
                  <a:lnTo>
                    <a:pt x="2" y="3"/>
                  </a:lnTo>
                  <a:lnTo>
                    <a:pt x="2" y="7"/>
                  </a:lnTo>
                  <a:lnTo>
                    <a:pt x="5" y="10"/>
                  </a:lnTo>
                  <a:lnTo>
                    <a:pt x="13" y="5"/>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86" name="任意多边形 428085"/>
            <p:cNvSpPr/>
            <p:nvPr/>
          </p:nvSpPr>
          <p:spPr>
            <a:xfrm>
              <a:off x="4925" y="1168"/>
              <a:ext cx="6" cy="195"/>
            </a:xfrm>
            <a:custGeom>
              <a:avLst/>
              <a:gdLst/>
              <a:ahLst/>
              <a:cxnLst/>
              <a:pathLst>
                <a:path w="13" h="390">
                  <a:moveTo>
                    <a:pt x="5" y="379"/>
                  </a:moveTo>
                  <a:lnTo>
                    <a:pt x="13" y="384"/>
                  </a:lnTo>
                  <a:lnTo>
                    <a:pt x="13" y="0"/>
                  </a:lnTo>
                  <a:lnTo>
                    <a:pt x="0" y="0"/>
                  </a:lnTo>
                  <a:lnTo>
                    <a:pt x="0" y="384"/>
                  </a:lnTo>
                  <a:lnTo>
                    <a:pt x="8" y="388"/>
                  </a:lnTo>
                  <a:lnTo>
                    <a:pt x="0" y="384"/>
                  </a:lnTo>
                  <a:lnTo>
                    <a:pt x="2" y="388"/>
                  </a:lnTo>
                  <a:lnTo>
                    <a:pt x="6" y="390"/>
                  </a:lnTo>
                  <a:lnTo>
                    <a:pt x="11" y="388"/>
                  </a:lnTo>
                  <a:lnTo>
                    <a:pt x="13" y="384"/>
                  </a:lnTo>
                  <a:lnTo>
                    <a:pt x="5" y="379"/>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87" name="直接连接符 428086"/>
            <p:cNvSpPr/>
            <p:nvPr/>
          </p:nvSpPr>
          <p:spPr>
            <a:xfrm flipV="1">
              <a:off x="4981" y="957"/>
              <a:ext cx="1" cy="35"/>
            </a:xfrm>
            <a:prstGeom prst="line">
              <a:avLst/>
            </a:prstGeom>
            <a:ln w="12700" cap="flat" cmpd="sng">
              <a:solidFill>
                <a:schemeClr val="bg2"/>
              </a:solidFill>
              <a:prstDash val="solid"/>
              <a:headEnd type="none" w="med" len="med"/>
              <a:tailEnd type="none" w="med" len="med"/>
            </a:ln>
          </p:spPr>
        </p:sp>
        <p:sp>
          <p:nvSpPr>
            <p:cNvPr id="428088" name="任意多边形 428087"/>
            <p:cNvSpPr/>
            <p:nvPr/>
          </p:nvSpPr>
          <p:spPr>
            <a:xfrm>
              <a:off x="4846" y="828"/>
              <a:ext cx="297" cy="1000"/>
            </a:xfrm>
            <a:custGeom>
              <a:avLst/>
              <a:gdLst/>
              <a:ahLst/>
              <a:cxnLst/>
              <a:pathLst>
                <a:path w="594" h="1999">
                  <a:moveTo>
                    <a:pt x="525" y="1998"/>
                  </a:moveTo>
                  <a:lnTo>
                    <a:pt x="536" y="1996"/>
                  </a:lnTo>
                  <a:lnTo>
                    <a:pt x="542" y="1990"/>
                  </a:lnTo>
                  <a:lnTo>
                    <a:pt x="547" y="1982"/>
                  </a:lnTo>
                  <a:lnTo>
                    <a:pt x="549" y="1974"/>
                  </a:lnTo>
                  <a:lnTo>
                    <a:pt x="549" y="50"/>
                  </a:lnTo>
                  <a:lnTo>
                    <a:pt x="547" y="39"/>
                  </a:lnTo>
                  <a:lnTo>
                    <a:pt x="542" y="31"/>
                  </a:lnTo>
                  <a:lnTo>
                    <a:pt x="535" y="28"/>
                  </a:lnTo>
                  <a:lnTo>
                    <a:pt x="525" y="27"/>
                  </a:lnTo>
                  <a:lnTo>
                    <a:pt x="23" y="27"/>
                  </a:lnTo>
                  <a:lnTo>
                    <a:pt x="12" y="28"/>
                  </a:lnTo>
                  <a:lnTo>
                    <a:pt x="4" y="33"/>
                  </a:lnTo>
                  <a:lnTo>
                    <a:pt x="1" y="41"/>
                  </a:lnTo>
                  <a:lnTo>
                    <a:pt x="0" y="50"/>
                  </a:lnTo>
                  <a:lnTo>
                    <a:pt x="0" y="47"/>
                  </a:lnTo>
                  <a:lnTo>
                    <a:pt x="1" y="41"/>
                  </a:lnTo>
                  <a:lnTo>
                    <a:pt x="9" y="31"/>
                  </a:lnTo>
                  <a:lnTo>
                    <a:pt x="29" y="20"/>
                  </a:lnTo>
                  <a:lnTo>
                    <a:pt x="68" y="0"/>
                  </a:lnTo>
                  <a:lnTo>
                    <a:pt x="572" y="0"/>
                  </a:lnTo>
                  <a:lnTo>
                    <a:pt x="581" y="2"/>
                  </a:lnTo>
                  <a:lnTo>
                    <a:pt x="588" y="5"/>
                  </a:lnTo>
                  <a:lnTo>
                    <a:pt x="592" y="13"/>
                  </a:lnTo>
                  <a:lnTo>
                    <a:pt x="594" y="23"/>
                  </a:lnTo>
                  <a:lnTo>
                    <a:pt x="594" y="1896"/>
                  </a:lnTo>
                  <a:lnTo>
                    <a:pt x="592" y="1899"/>
                  </a:lnTo>
                  <a:lnTo>
                    <a:pt x="586" y="1910"/>
                  </a:lnTo>
                  <a:lnTo>
                    <a:pt x="578" y="1928"/>
                  </a:lnTo>
                  <a:lnTo>
                    <a:pt x="567" y="1946"/>
                  </a:lnTo>
                  <a:lnTo>
                    <a:pt x="557" y="1965"/>
                  </a:lnTo>
                  <a:lnTo>
                    <a:pt x="547" y="1982"/>
                  </a:lnTo>
                  <a:lnTo>
                    <a:pt x="538" y="1995"/>
                  </a:lnTo>
                  <a:lnTo>
                    <a:pt x="530" y="1999"/>
                  </a:lnTo>
                  <a:lnTo>
                    <a:pt x="525" y="1998"/>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89" name="任意多边形 428088"/>
            <p:cNvSpPr/>
            <p:nvPr/>
          </p:nvSpPr>
          <p:spPr>
            <a:xfrm>
              <a:off x="5109" y="1811"/>
              <a:ext cx="16" cy="20"/>
            </a:xfrm>
            <a:custGeom>
              <a:avLst/>
              <a:gdLst/>
              <a:ahLst/>
              <a:cxnLst/>
              <a:pathLst>
                <a:path w="32" h="39">
                  <a:moveTo>
                    <a:pt x="16" y="7"/>
                  </a:moveTo>
                  <a:lnTo>
                    <a:pt x="16" y="7"/>
                  </a:lnTo>
                  <a:lnTo>
                    <a:pt x="14" y="12"/>
                  </a:lnTo>
                  <a:lnTo>
                    <a:pt x="11" y="18"/>
                  </a:lnTo>
                  <a:lnTo>
                    <a:pt x="8" y="21"/>
                  </a:lnTo>
                  <a:lnTo>
                    <a:pt x="0" y="23"/>
                  </a:lnTo>
                  <a:lnTo>
                    <a:pt x="0" y="39"/>
                  </a:lnTo>
                  <a:lnTo>
                    <a:pt x="14" y="37"/>
                  </a:lnTo>
                  <a:lnTo>
                    <a:pt x="24" y="28"/>
                  </a:lnTo>
                  <a:lnTo>
                    <a:pt x="30" y="18"/>
                  </a:lnTo>
                  <a:lnTo>
                    <a:pt x="32" y="7"/>
                  </a:lnTo>
                  <a:lnTo>
                    <a:pt x="32" y="7"/>
                  </a:lnTo>
                  <a:lnTo>
                    <a:pt x="32" y="7"/>
                  </a:lnTo>
                  <a:lnTo>
                    <a:pt x="28" y="3"/>
                  </a:lnTo>
                  <a:lnTo>
                    <a:pt x="24" y="0"/>
                  </a:lnTo>
                  <a:lnTo>
                    <a:pt x="19" y="3"/>
                  </a:lnTo>
                  <a:lnTo>
                    <a:pt x="16" y="7"/>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90" name="任意多边形 428089"/>
            <p:cNvSpPr/>
            <p:nvPr/>
          </p:nvSpPr>
          <p:spPr>
            <a:xfrm>
              <a:off x="5117" y="849"/>
              <a:ext cx="8" cy="966"/>
            </a:xfrm>
            <a:custGeom>
              <a:avLst/>
              <a:gdLst/>
              <a:ahLst/>
              <a:cxnLst/>
              <a:pathLst>
                <a:path w="16" h="1932">
                  <a:moveTo>
                    <a:pt x="0" y="8"/>
                  </a:moveTo>
                  <a:lnTo>
                    <a:pt x="0" y="8"/>
                  </a:lnTo>
                  <a:lnTo>
                    <a:pt x="0" y="1932"/>
                  </a:lnTo>
                  <a:lnTo>
                    <a:pt x="16" y="1932"/>
                  </a:lnTo>
                  <a:lnTo>
                    <a:pt x="16" y="8"/>
                  </a:lnTo>
                  <a:lnTo>
                    <a:pt x="16" y="8"/>
                  </a:lnTo>
                  <a:lnTo>
                    <a:pt x="16" y="8"/>
                  </a:lnTo>
                  <a:lnTo>
                    <a:pt x="12" y="3"/>
                  </a:lnTo>
                  <a:lnTo>
                    <a:pt x="8" y="0"/>
                  </a:lnTo>
                  <a:lnTo>
                    <a:pt x="3" y="3"/>
                  </a:lnTo>
                  <a:lnTo>
                    <a:pt x="0" y="8"/>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91" name="任意多边形 428090"/>
            <p:cNvSpPr/>
            <p:nvPr/>
          </p:nvSpPr>
          <p:spPr>
            <a:xfrm>
              <a:off x="5106" y="837"/>
              <a:ext cx="19" cy="16"/>
            </a:xfrm>
            <a:custGeom>
              <a:avLst/>
              <a:gdLst/>
              <a:ahLst/>
              <a:cxnLst/>
              <a:pathLst>
                <a:path w="38" h="31">
                  <a:moveTo>
                    <a:pt x="6" y="15"/>
                  </a:moveTo>
                  <a:lnTo>
                    <a:pt x="6" y="15"/>
                  </a:lnTo>
                  <a:lnTo>
                    <a:pt x="14" y="17"/>
                  </a:lnTo>
                  <a:lnTo>
                    <a:pt x="19" y="19"/>
                  </a:lnTo>
                  <a:lnTo>
                    <a:pt x="20" y="22"/>
                  </a:lnTo>
                  <a:lnTo>
                    <a:pt x="22" y="31"/>
                  </a:lnTo>
                  <a:lnTo>
                    <a:pt x="38" y="31"/>
                  </a:lnTo>
                  <a:lnTo>
                    <a:pt x="36" y="19"/>
                  </a:lnTo>
                  <a:lnTo>
                    <a:pt x="28" y="6"/>
                  </a:lnTo>
                  <a:lnTo>
                    <a:pt x="17" y="1"/>
                  </a:lnTo>
                  <a:lnTo>
                    <a:pt x="6" y="0"/>
                  </a:lnTo>
                  <a:lnTo>
                    <a:pt x="6" y="0"/>
                  </a:lnTo>
                  <a:lnTo>
                    <a:pt x="6" y="0"/>
                  </a:lnTo>
                  <a:lnTo>
                    <a:pt x="2" y="3"/>
                  </a:lnTo>
                  <a:lnTo>
                    <a:pt x="0" y="8"/>
                  </a:lnTo>
                  <a:lnTo>
                    <a:pt x="2" y="12"/>
                  </a:lnTo>
                  <a:lnTo>
                    <a:pt x="6" y="15"/>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28092" name="任意多边形 428091"/>
            <p:cNvSpPr/>
            <p:nvPr/>
          </p:nvSpPr>
          <p:spPr>
            <a:xfrm>
              <a:off x="4855" y="837"/>
              <a:ext cx="254" cy="8"/>
            </a:xfrm>
            <a:custGeom>
              <a:avLst/>
              <a:gdLst/>
              <a:ahLst/>
              <a:cxnLst/>
              <a:pathLst>
                <a:path w="508" h="15">
                  <a:moveTo>
                    <a:pt x="6" y="15"/>
                  </a:moveTo>
                  <a:lnTo>
                    <a:pt x="6" y="15"/>
                  </a:lnTo>
                  <a:lnTo>
                    <a:pt x="508" y="15"/>
                  </a:lnTo>
                  <a:lnTo>
                    <a:pt x="508" y="0"/>
                  </a:lnTo>
                  <a:lnTo>
                    <a:pt x="6" y="0"/>
                  </a:lnTo>
                  <a:lnTo>
                    <a:pt x="6" y="0"/>
                  </a:lnTo>
                  <a:lnTo>
                    <a:pt x="6" y="0"/>
                  </a:lnTo>
                  <a:lnTo>
                    <a:pt x="1" y="3"/>
                  </a:lnTo>
                  <a:lnTo>
                    <a:pt x="0" y="8"/>
                  </a:lnTo>
                  <a:lnTo>
                    <a:pt x="1" y="12"/>
                  </a:lnTo>
                  <a:lnTo>
                    <a:pt x="6" y="15"/>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28093" name="任意多边形 428092"/>
            <p:cNvSpPr/>
            <p:nvPr/>
          </p:nvSpPr>
          <p:spPr>
            <a:xfrm>
              <a:off x="4842" y="837"/>
              <a:ext cx="16" cy="19"/>
            </a:xfrm>
            <a:custGeom>
              <a:avLst/>
              <a:gdLst/>
              <a:ahLst/>
              <a:cxnLst/>
              <a:pathLst>
                <a:path w="31" h="37">
                  <a:moveTo>
                    <a:pt x="0" y="34"/>
                  </a:moveTo>
                  <a:lnTo>
                    <a:pt x="16" y="31"/>
                  </a:lnTo>
                  <a:lnTo>
                    <a:pt x="17" y="23"/>
                  </a:lnTo>
                  <a:lnTo>
                    <a:pt x="19" y="19"/>
                  </a:lnTo>
                  <a:lnTo>
                    <a:pt x="22" y="17"/>
                  </a:lnTo>
                  <a:lnTo>
                    <a:pt x="31" y="15"/>
                  </a:lnTo>
                  <a:lnTo>
                    <a:pt x="31" y="0"/>
                  </a:lnTo>
                  <a:lnTo>
                    <a:pt x="19" y="1"/>
                  </a:lnTo>
                  <a:lnTo>
                    <a:pt x="6" y="9"/>
                  </a:lnTo>
                  <a:lnTo>
                    <a:pt x="1" y="20"/>
                  </a:lnTo>
                  <a:lnTo>
                    <a:pt x="0" y="31"/>
                  </a:lnTo>
                  <a:lnTo>
                    <a:pt x="16" y="28"/>
                  </a:lnTo>
                  <a:lnTo>
                    <a:pt x="0" y="31"/>
                  </a:lnTo>
                  <a:lnTo>
                    <a:pt x="3" y="36"/>
                  </a:lnTo>
                  <a:lnTo>
                    <a:pt x="8" y="37"/>
                  </a:lnTo>
                  <a:lnTo>
                    <a:pt x="12" y="36"/>
                  </a:lnTo>
                  <a:lnTo>
                    <a:pt x="16" y="31"/>
                  </a:lnTo>
                  <a:lnTo>
                    <a:pt x="0" y="34"/>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28094" name="任意多边形 428093"/>
            <p:cNvSpPr/>
            <p:nvPr/>
          </p:nvSpPr>
          <p:spPr>
            <a:xfrm>
              <a:off x="4842" y="834"/>
              <a:ext cx="21" cy="21"/>
            </a:xfrm>
            <a:custGeom>
              <a:avLst/>
              <a:gdLst/>
              <a:ahLst/>
              <a:cxnLst/>
              <a:pathLst>
                <a:path w="40" h="40">
                  <a:moveTo>
                    <a:pt x="34" y="1"/>
                  </a:moveTo>
                  <a:lnTo>
                    <a:pt x="36" y="0"/>
                  </a:lnTo>
                  <a:lnTo>
                    <a:pt x="12" y="12"/>
                  </a:lnTo>
                  <a:lnTo>
                    <a:pt x="3" y="25"/>
                  </a:lnTo>
                  <a:lnTo>
                    <a:pt x="0" y="34"/>
                  </a:lnTo>
                  <a:lnTo>
                    <a:pt x="0" y="40"/>
                  </a:lnTo>
                  <a:lnTo>
                    <a:pt x="16" y="34"/>
                  </a:lnTo>
                  <a:lnTo>
                    <a:pt x="16" y="34"/>
                  </a:lnTo>
                  <a:lnTo>
                    <a:pt x="16" y="31"/>
                  </a:lnTo>
                  <a:lnTo>
                    <a:pt x="22" y="25"/>
                  </a:lnTo>
                  <a:lnTo>
                    <a:pt x="39" y="15"/>
                  </a:lnTo>
                  <a:lnTo>
                    <a:pt x="40" y="14"/>
                  </a:lnTo>
                  <a:lnTo>
                    <a:pt x="34" y="1"/>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28095" name="任意多边形 428094"/>
            <p:cNvSpPr/>
            <p:nvPr/>
          </p:nvSpPr>
          <p:spPr>
            <a:xfrm>
              <a:off x="4860" y="824"/>
              <a:ext cx="24" cy="17"/>
            </a:xfrm>
            <a:custGeom>
              <a:avLst/>
              <a:gdLst/>
              <a:ahLst/>
              <a:cxnLst/>
              <a:pathLst>
                <a:path w="49" h="35">
                  <a:moveTo>
                    <a:pt x="42" y="0"/>
                  </a:moveTo>
                  <a:lnTo>
                    <a:pt x="39" y="2"/>
                  </a:lnTo>
                  <a:lnTo>
                    <a:pt x="0" y="22"/>
                  </a:lnTo>
                  <a:lnTo>
                    <a:pt x="6" y="35"/>
                  </a:lnTo>
                  <a:lnTo>
                    <a:pt x="45" y="14"/>
                  </a:lnTo>
                  <a:lnTo>
                    <a:pt x="42" y="16"/>
                  </a:lnTo>
                  <a:lnTo>
                    <a:pt x="45" y="14"/>
                  </a:lnTo>
                  <a:lnTo>
                    <a:pt x="49" y="11"/>
                  </a:lnTo>
                  <a:lnTo>
                    <a:pt x="49" y="5"/>
                  </a:lnTo>
                  <a:lnTo>
                    <a:pt x="44" y="2"/>
                  </a:lnTo>
                  <a:lnTo>
                    <a:pt x="39" y="2"/>
                  </a:lnTo>
                  <a:lnTo>
                    <a:pt x="42" y="0"/>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28096" name="任意多边形 428095"/>
            <p:cNvSpPr/>
            <p:nvPr/>
          </p:nvSpPr>
          <p:spPr>
            <a:xfrm>
              <a:off x="4881" y="824"/>
              <a:ext cx="255" cy="8"/>
            </a:xfrm>
            <a:custGeom>
              <a:avLst/>
              <a:gdLst/>
              <a:ahLst/>
              <a:cxnLst/>
              <a:pathLst>
                <a:path w="512" h="16">
                  <a:moveTo>
                    <a:pt x="504" y="0"/>
                  </a:moveTo>
                  <a:lnTo>
                    <a:pt x="504" y="0"/>
                  </a:lnTo>
                  <a:lnTo>
                    <a:pt x="0" y="0"/>
                  </a:lnTo>
                  <a:lnTo>
                    <a:pt x="0" y="16"/>
                  </a:lnTo>
                  <a:lnTo>
                    <a:pt x="504" y="16"/>
                  </a:lnTo>
                  <a:lnTo>
                    <a:pt x="504" y="16"/>
                  </a:lnTo>
                  <a:lnTo>
                    <a:pt x="504" y="16"/>
                  </a:lnTo>
                  <a:lnTo>
                    <a:pt x="509" y="13"/>
                  </a:lnTo>
                  <a:lnTo>
                    <a:pt x="512" y="8"/>
                  </a:lnTo>
                  <a:lnTo>
                    <a:pt x="509" y="3"/>
                  </a:lnTo>
                  <a:lnTo>
                    <a:pt x="504" y="0"/>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28097" name="任意多边形 428096"/>
            <p:cNvSpPr/>
            <p:nvPr/>
          </p:nvSpPr>
          <p:spPr>
            <a:xfrm>
              <a:off x="5133" y="824"/>
              <a:ext cx="14" cy="19"/>
            </a:xfrm>
            <a:custGeom>
              <a:avLst/>
              <a:gdLst/>
              <a:ahLst/>
              <a:cxnLst/>
              <a:pathLst>
                <a:path w="30" h="38">
                  <a:moveTo>
                    <a:pt x="30" y="31"/>
                  </a:moveTo>
                  <a:lnTo>
                    <a:pt x="30" y="31"/>
                  </a:lnTo>
                  <a:lnTo>
                    <a:pt x="28" y="19"/>
                  </a:lnTo>
                  <a:lnTo>
                    <a:pt x="20" y="8"/>
                  </a:lnTo>
                  <a:lnTo>
                    <a:pt x="11" y="2"/>
                  </a:lnTo>
                  <a:lnTo>
                    <a:pt x="0" y="0"/>
                  </a:lnTo>
                  <a:lnTo>
                    <a:pt x="0" y="16"/>
                  </a:lnTo>
                  <a:lnTo>
                    <a:pt x="8" y="17"/>
                  </a:lnTo>
                  <a:lnTo>
                    <a:pt x="11" y="17"/>
                  </a:lnTo>
                  <a:lnTo>
                    <a:pt x="13" y="22"/>
                  </a:lnTo>
                  <a:lnTo>
                    <a:pt x="14" y="31"/>
                  </a:lnTo>
                  <a:lnTo>
                    <a:pt x="14" y="31"/>
                  </a:lnTo>
                  <a:lnTo>
                    <a:pt x="14" y="31"/>
                  </a:lnTo>
                  <a:lnTo>
                    <a:pt x="17" y="36"/>
                  </a:lnTo>
                  <a:lnTo>
                    <a:pt x="22" y="38"/>
                  </a:lnTo>
                  <a:lnTo>
                    <a:pt x="27" y="36"/>
                  </a:lnTo>
                  <a:lnTo>
                    <a:pt x="30" y="31"/>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28098" name="任意多边形 428097"/>
            <p:cNvSpPr/>
            <p:nvPr/>
          </p:nvSpPr>
          <p:spPr>
            <a:xfrm>
              <a:off x="5140" y="840"/>
              <a:ext cx="7" cy="939"/>
            </a:xfrm>
            <a:custGeom>
              <a:avLst/>
              <a:gdLst/>
              <a:ahLst/>
              <a:cxnLst/>
              <a:pathLst>
                <a:path w="16" h="1880">
                  <a:moveTo>
                    <a:pt x="0" y="1873"/>
                  </a:moveTo>
                  <a:lnTo>
                    <a:pt x="16" y="1873"/>
                  </a:lnTo>
                  <a:lnTo>
                    <a:pt x="16" y="0"/>
                  </a:lnTo>
                  <a:lnTo>
                    <a:pt x="0" y="0"/>
                  </a:lnTo>
                  <a:lnTo>
                    <a:pt x="0" y="1873"/>
                  </a:lnTo>
                  <a:lnTo>
                    <a:pt x="16" y="1873"/>
                  </a:lnTo>
                  <a:lnTo>
                    <a:pt x="0" y="1873"/>
                  </a:lnTo>
                  <a:lnTo>
                    <a:pt x="3" y="1878"/>
                  </a:lnTo>
                  <a:lnTo>
                    <a:pt x="8" y="1880"/>
                  </a:lnTo>
                  <a:lnTo>
                    <a:pt x="13" y="1878"/>
                  </a:lnTo>
                  <a:lnTo>
                    <a:pt x="16" y="1873"/>
                  </a:lnTo>
                  <a:lnTo>
                    <a:pt x="0" y="1873"/>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099" name="任意多边形 428098"/>
            <p:cNvSpPr/>
            <p:nvPr/>
          </p:nvSpPr>
          <p:spPr>
            <a:xfrm>
              <a:off x="5108" y="1776"/>
              <a:ext cx="39" cy="56"/>
            </a:xfrm>
            <a:custGeom>
              <a:avLst/>
              <a:gdLst/>
              <a:ahLst/>
              <a:cxnLst/>
              <a:pathLst>
                <a:path w="78" h="111">
                  <a:moveTo>
                    <a:pt x="4" y="111"/>
                  </a:moveTo>
                  <a:lnTo>
                    <a:pt x="6" y="111"/>
                  </a:lnTo>
                  <a:lnTo>
                    <a:pt x="18" y="103"/>
                  </a:lnTo>
                  <a:lnTo>
                    <a:pt x="29" y="89"/>
                  </a:lnTo>
                  <a:lnTo>
                    <a:pt x="39" y="72"/>
                  </a:lnTo>
                  <a:lnTo>
                    <a:pt x="50" y="53"/>
                  </a:lnTo>
                  <a:lnTo>
                    <a:pt x="61" y="35"/>
                  </a:lnTo>
                  <a:lnTo>
                    <a:pt x="68" y="18"/>
                  </a:lnTo>
                  <a:lnTo>
                    <a:pt x="75" y="7"/>
                  </a:lnTo>
                  <a:lnTo>
                    <a:pt x="62" y="0"/>
                  </a:lnTo>
                  <a:lnTo>
                    <a:pt x="78" y="0"/>
                  </a:lnTo>
                  <a:lnTo>
                    <a:pt x="62" y="0"/>
                  </a:lnTo>
                  <a:lnTo>
                    <a:pt x="56" y="11"/>
                  </a:lnTo>
                  <a:lnTo>
                    <a:pt x="48" y="28"/>
                  </a:lnTo>
                  <a:lnTo>
                    <a:pt x="37" y="47"/>
                  </a:lnTo>
                  <a:lnTo>
                    <a:pt x="26" y="66"/>
                  </a:lnTo>
                  <a:lnTo>
                    <a:pt x="17" y="83"/>
                  </a:lnTo>
                  <a:lnTo>
                    <a:pt x="9" y="94"/>
                  </a:lnTo>
                  <a:lnTo>
                    <a:pt x="6" y="95"/>
                  </a:lnTo>
                  <a:lnTo>
                    <a:pt x="8" y="95"/>
                  </a:lnTo>
                  <a:lnTo>
                    <a:pt x="6" y="95"/>
                  </a:lnTo>
                  <a:lnTo>
                    <a:pt x="1" y="99"/>
                  </a:lnTo>
                  <a:lnTo>
                    <a:pt x="0" y="103"/>
                  </a:lnTo>
                  <a:lnTo>
                    <a:pt x="1" y="108"/>
                  </a:lnTo>
                  <a:lnTo>
                    <a:pt x="6" y="111"/>
                  </a:lnTo>
                  <a:lnTo>
                    <a:pt x="4" y="111"/>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00" name="任意多边形 428099"/>
            <p:cNvSpPr/>
            <p:nvPr/>
          </p:nvSpPr>
          <p:spPr>
            <a:xfrm>
              <a:off x="5106" y="1823"/>
              <a:ext cx="6" cy="9"/>
            </a:xfrm>
            <a:custGeom>
              <a:avLst/>
              <a:gdLst/>
              <a:ahLst/>
              <a:cxnLst/>
              <a:pathLst>
                <a:path w="13" h="17">
                  <a:moveTo>
                    <a:pt x="6" y="0"/>
                  </a:moveTo>
                  <a:lnTo>
                    <a:pt x="5" y="16"/>
                  </a:lnTo>
                  <a:lnTo>
                    <a:pt x="9" y="17"/>
                  </a:lnTo>
                  <a:lnTo>
                    <a:pt x="13" y="1"/>
                  </a:lnTo>
                  <a:lnTo>
                    <a:pt x="8" y="0"/>
                  </a:lnTo>
                  <a:lnTo>
                    <a:pt x="6" y="16"/>
                  </a:lnTo>
                  <a:lnTo>
                    <a:pt x="8" y="0"/>
                  </a:lnTo>
                  <a:lnTo>
                    <a:pt x="2" y="1"/>
                  </a:lnTo>
                  <a:lnTo>
                    <a:pt x="0" y="6"/>
                  </a:lnTo>
                  <a:lnTo>
                    <a:pt x="0" y="12"/>
                  </a:lnTo>
                  <a:lnTo>
                    <a:pt x="5" y="16"/>
                  </a:lnTo>
                  <a:lnTo>
                    <a:pt x="6" y="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01" name="任意多边形 428100"/>
            <p:cNvSpPr/>
            <p:nvPr/>
          </p:nvSpPr>
          <p:spPr>
            <a:xfrm>
              <a:off x="4956" y="768"/>
              <a:ext cx="263" cy="908"/>
            </a:xfrm>
            <a:custGeom>
              <a:avLst/>
              <a:gdLst/>
              <a:ahLst/>
              <a:cxnLst/>
              <a:pathLst>
                <a:path w="527" h="1817">
                  <a:moveTo>
                    <a:pt x="58" y="0"/>
                  </a:moveTo>
                  <a:lnTo>
                    <a:pt x="505" y="0"/>
                  </a:lnTo>
                  <a:lnTo>
                    <a:pt x="515" y="2"/>
                  </a:lnTo>
                  <a:lnTo>
                    <a:pt x="521" y="5"/>
                  </a:lnTo>
                  <a:lnTo>
                    <a:pt x="526" y="11"/>
                  </a:lnTo>
                  <a:lnTo>
                    <a:pt x="527" y="22"/>
                  </a:lnTo>
                  <a:lnTo>
                    <a:pt x="527" y="1740"/>
                  </a:lnTo>
                  <a:lnTo>
                    <a:pt x="485" y="1817"/>
                  </a:lnTo>
                  <a:lnTo>
                    <a:pt x="485" y="47"/>
                  </a:lnTo>
                  <a:lnTo>
                    <a:pt x="484" y="36"/>
                  </a:lnTo>
                  <a:lnTo>
                    <a:pt x="479" y="30"/>
                  </a:lnTo>
                  <a:lnTo>
                    <a:pt x="473" y="27"/>
                  </a:lnTo>
                  <a:lnTo>
                    <a:pt x="463" y="25"/>
                  </a:lnTo>
                  <a:lnTo>
                    <a:pt x="0" y="25"/>
                  </a:lnTo>
                  <a:lnTo>
                    <a:pt x="58" y="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02" name="任意多边形 428101"/>
            <p:cNvSpPr/>
            <p:nvPr/>
          </p:nvSpPr>
          <p:spPr>
            <a:xfrm>
              <a:off x="4984" y="764"/>
              <a:ext cx="228" cy="8"/>
            </a:xfrm>
            <a:custGeom>
              <a:avLst/>
              <a:gdLst/>
              <a:ahLst/>
              <a:cxnLst/>
              <a:pathLst>
                <a:path w="455" h="16">
                  <a:moveTo>
                    <a:pt x="447" y="0"/>
                  </a:moveTo>
                  <a:lnTo>
                    <a:pt x="447" y="0"/>
                  </a:lnTo>
                  <a:lnTo>
                    <a:pt x="0" y="0"/>
                  </a:lnTo>
                  <a:lnTo>
                    <a:pt x="0" y="16"/>
                  </a:lnTo>
                  <a:lnTo>
                    <a:pt x="447" y="16"/>
                  </a:lnTo>
                  <a:lnTo>
                    <a:pt x="447" y="16"/>
                  </a:lnTo>
                  <a:lnTo>
                    <a:pt x="447" y="16"/>
                  </a:lnTo>
                  <a:lnTo>
                    <a:pt x="452" y="13"/>
                  </a:lnTo>
                  <a:lnTo>
                    <a:pt x="455" y="8"/>
                  </a:lnTo>
                  <a:lnTo>
                    <a:pt x="452" y="3"/>
                  </a:lnTo>
                  <a:lnTo>
                    <a:pt x="447" y="0"/>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28103" name="任意多边形 428102"/>
            <p:cNvSpPr/>
            <p:nvPr/>
          </p:nvSpPr>
          <p:spPr>
            <a:xfrm>
              <a:off x="5208" y="764"/>
              <a:ext cx="15" cy="18"/>
            </a:xfrm>
            <a:custGeom>
              <a:avLst/>
              <a:gdLst/>
              <a:ahLst/>
              <a:cxnLst/>
              <a:pathLst>
                <a:path w="30" h="36">
                  <a:moveTo>
                    <a:pt x="30" y="30"/>
                  </a:moveTo>
                  <a:lnTo>
                    <a:pt x="30" y="30"/>
                  </a:lnTo>
                  <a:lnTo>
                    <a:pt x="28" y="17"/>
                  </a:lnTo>
                  <a:lnTo>
                    <a:pt x="21" y="6"/>
                  </a:lnTo>
                  <a:lnTo>
                    <a:pt x="11" y="2"/>
                  </a:lnTo>
                  <a:lnTo>
                    <a:pt x="0" y="0"/>
                  </a:lnTo>
                  <a:lnTo>
                    <a:pt x="0" y="16"/>
                  </a:lnTo>
                  <a:lnTo>
                    <a:pt x="8" y="17"/>
                  </a:lnTo>
                  <a:lnTo>
                    <a:pt x="11" y="19"/>
                  </a:lnTo>
                  <a:lnTo>
                    <a:pt x="13" y="20"/>
                  </a:lnTo>
                  <a:lnTo>
                    <a:pt x="14" y="30"/>
                  </a:lnTo>
                  <a:lnTo>
                    <a:pt x="14" y="30"/>
                  </a:lnTo>
                  <a:lnTo>
                    <a:pt x="14" y="30"/>
                  </a:lnTo>
                  <a:lnTo>
                    <a:pt x="18" y="35"/>
                  </a:lnTo>
                  <a:lnTo>
                    <a:pt x="22" y="36"/>
                  </a:lnTo>
                  <a:lnTo>
                    <a:pt x="27" y="35"/>
                  </a:lnTo>
                  <a:lnTo>
                    <a:pt x="30" y="30"/>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28104" name="任意多边形 428103"/>
            <p:cNvSpPr/>
            <p:nvPr/>
          </p:nvSpPr>
          <p:spPr>
            <a:xfrm>
              <a:off x="5215" y="779"/>
              <a:ext cx="8" cy="862"/>
            </a:xfrm>
            <a:custGeom>
              <a:avLst/>
              <a:gdLst/>
              <a:ahLst/>
              <a:cxnLst/>
              <a:pathLst>
                <a:path w="16" h="1725">
                  <a:moveTo>
                    <a:pt x="14" y="1721"/>
                  </a:moveTo>
                  <a:lnTo>
                    <a:pt x="16" y="1718"/>
                  </a:lnTo>
                  <a:lnTo>
                    <a:pt x="16" y="0"/>
                  </a:lnTo>
                  <a:lnTo>
                    <a:pt x="0" y="0"/>
                  </a:lnTo>
                  <a:lnTo>
                    <a:pt x="0" y="1718"/>
                  </a:lnTo>
                  <a:lnTo>
                    <a:pt x="2" y="1715"/>
                  </a:lnTo>
                  <a:lnTo>
                    <a:pt x="0" y="1718"/>
                  </a:lnTo>
                  <a:lnTo>
                    <a:pt x="4" y="1723"/>
                  </a:lnTo>
                  <a:lnTo>
                    <a:pt x="8" y="1725"/>
                  </a:lnTo>
                  <a:lnTo>
                    <a:pt x="13" y="1723"/>
                  </a:lnTo>
                  <a:lnTo>
                    <a:pt x="16" y="1718"/>
                  </a:lnTo>
                  <a:lnTo>
                    <a:pt x="14" y="1721"/>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05" name="任意多边形 428104"/>
            <p:cNvSpPr/>
            <p:nvPr/>
          </p:nvSpPr>
          <p:spPr>
            <a:xfrm>
              <a:off x="5194" y="1637"/>
              <a:ext cx="28" cy="42"/>
            </a:xfrm>
            <a:custGeom>
              <a:avLst/>
              <a:gdLst/>
              <a:ahLst/>
              <a:cxnLst/>
              <a:pathLst>
                <a:path w="56" h="86">
                  <a:moveTo>
                    <a:pt x="0" y="80"/>
                  </a:moveTo>
                  <a:lnTo>
                    <a:pt x="14" y="83"/>
                  </a:lnTo>
                  <a:lnTo>
                    <a:pt x="56" y="6"/>
                  </a:lnTo>
                  <a:lnTo>
                    <a:pt x="44" y="0"/>
                  </a:lnTo>
                  <a:lnTo>
                    <a:pt x="2" y="77"/>
                  </a:lnTo>
                  <a:lnTo>
                    <a:pt x="16" y="80"/>
                  </a:lnTo>
                  <a:lnTo>
                    <a:pt x="2" y="77"/>
                  </a:lnTo>
                  <a:lnTo>
                    <a:pt x="2" y="81"/>
                  </a:lnTo>
                  <a:lnTo>
                    <a:pt x="7" y="86"/>
                  </a:lnTo>
                  <a:lnTo>
                    <a:pt x="11" y="86"/>
                  </a:lnTo>
                  <a:lnTo>
                    <a:pt x="14" y="83"/>
                  </a:lnTo>
                  <a:lnTo>
                    <a:pt x="0" y="8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06" name="任意多边形 428105"/>
            <p:cNvSpPr/>
            <p:nvPr/>
          </p:nvSpPr>
          <p:spPr>
            <a:xfrm>
              <a:off x="5194" y="787"/>
              <a:ext cx="8" cy="889"/>
            </a:xfrm>
            <a:custGeom>
              <a:avLst/>
              <a:gdLst/>
              <a:ahLst/>
              <a:cxnLst/>
              <a:pathLst>
                <a:path w="16" h="1778">
                  <a:moveTo>
                    <a:pt x="0" y="8"/>
                  </a:moveTo>
                  <a:lnTo>
                    <a:pt x="0" y="8"/>
                  </a:lnTo>
                  <a:lnTo>
                    <a:pt x="0" y="1778"/>
                  </a:lnTo>
                  <a:lnTo>
                    <a:pt x="16" y="1778"/>
                  </a:lnTo>
                  <a:lnTo>
                    <a:pt x="16" y="8"/>
                  </a:lnTo>
                  <a:lnTo>
                    <a:pt x="16" y="8"/>
                  </a:lnTo>
                  <a:lnTo>
                    <a:pt x="16" y="8"/>
                  </a:lnTo>
                  <a:lnTo>
                    <a:pt x="13" y="3"/>
                  </a:lnTo>
                  <a:lnTo>
                    <a:pt x="8" y="0"/>
                  </a:lnTo>
                  <a:lnTo>
                    <a:pt x="3" y="3"/>
                  </a:lnTo>
                  <a:lnTo>
                    <a:pt x="0" y="8"/>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07" name="任意多边形 428106"/>
            <p:cNvSpPr/>
            <p:nvPr/>
          </p:nvSpPr>
          <p:spPr>
            <a:xfrm>
              <a:off x="5184" y="777"/>
              <a:ext cx="18" cy="14"/>
            </a:xfrm>
            <a:custGeom>
              <a:avLst/>
              <a:gdLst/>
              <a:ahLst/>
              <a:cxnLst/>
              <a:pathLst>
                <a:path w="36" h="30">
                  <a:moveTo>
                    <a:pt x="6" y="16"/>
                  </a:moveTo>
                  <a:lnTo>
                    <a:pt x="6" y="16"/>
                  </a:lnTo>
                  <a:lnTo>
                    <a:pt x="14" y="17"/>
                  </a:lnTo>
                  <a:lnTo>
                    <a:pt x="17" y="19"/>
                  </a:lnTo>
                  <a:lnTo>
                    <a:pt x="19" y="20"/>
                  </a:lnTo>
                  <a:lnTo>
                    <a:pt x="20" y="30"/>
                  </a:lnTo>
                  <a:lnTo>
                    <a:pt x="36" y="30"/>
                  </a:lnTo>
                  <a:lnTo>
                    <a:pt x="34" y="17"/>
                  </a:lnTo>
                  <a:lnTo>
                    <a:pt x="27" y="6"/>
                  </a:lnTo>
                  <a:lnTo>
                    <a:pt x="17" y="2"/>
                  </a:lnTo>
                  <a:lnTo>
                    <a:pt x="6" y="0"/>
                  </a:lnTo>
                  <a:lnTo>
                    <a:pt x="6" y="0"/>
                  </a:lnTo>
                  <a:lnTo>
                    <a:pt x="6" y="0"/>
                  </a:lnTo>
                  <a:lnTo>
                    <a:pt x="2" y="3"/>
                  </a:lnTo>
                  <a:lnTo>
                    <a:pt x="0" y="8"/>
                  </a:lnTo>
                  <a:lnTo>
                    <a:pt x="2" y="13"/>
                  </a:lnTo>
                  <a:lnTo>
                    <a:pt x="6" y="16"/>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28108" name="任意多边形 428107"/>
            <p:cNvSpPr/>
            <p:nvPr/>
          </p:nvSpPr>
          <p:spPr>
            <a:xfrm>
              <a:off x="4952" y="777"/>
              <a:ext cx="235" cy="7"/>
            </a:xfrm>
            <a:custGeom>
              <a:avLst/>
              <a:gdLst/>
              <a:ahLst/>
              <a:cxnLst/>
              <a:pathLst>
                <a:path w="469" h="16">
                  <a:moveTo>
                    <a:pt x="3" y="0"/>
                  </a:moveTo>
                  <a:lnTo>
                    <a:pt x="6" y="16"/>
                  </a:lnTo>
                  <a:lnTo>
                    <a:pt x="469" y="16"/>
                  </a:lnTo>
                  <a:lnTo>
                    <a:pt x="469" y="0"/>
                  </a:lnTo>
                  <a:lnTo>
                    <a:pt x="6" y="0"/>
                  </a:lnTo>
                  <a:lnTo>
                    <a:pt x="9" y="16"/>
                  </a:lnTo>
                  <a:lnTo>
                    <a:pt x="6" y="0"/>
                  </a:lnTo>
                  <a:lnTo>
                    <a:pt x="1" y="3"/>
                  </a:lnTo>
                  <a:lnTo>
                    <a:pt x="0" y="8"/>
                  </a:lnTo>
                  <a:lnTo>
                    <a:pt x="1" y="13"/>
                  </a:lnTo>
                  <a:lnTo>
                    <a:pt x="6" y="16"/>
                  </a:lnTo>
                  <a:lnTo>
                    <a:pt x="3" y="0"/>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28109" name="任意多边形 428108"/>
            <p:cNvSpPr/>
            <p:nvPr/>
          </p:nvSpPr>
          <p:spPr>
            <a:xfrm>
              <a:off x="4954" y="764"/>
              <a:ext cx="34" cy="20"/>
            </a:xfrm>
            <a:custGeom>
              <a:avLst/>
              <a:gdLst/>
              <a:ahLst/>
              <a:cxnLst/>
              <a:pathLst>
                <a:path w="69" h="41">
                  <a:moveTo>
                    <a:pt x="61" y="0"/>
                  </a:moveTo>
                  <a:lnTo>
                    <a:pt x="58" y="0"/>
                  </a:lnTo>
                  <a:lnTo>
                    <a:pt x="0" y="25"/>
                  </a:lnTo>
                  <a:lnTo>
                    <a:pt x="6" y="41"/>
                  </a:lnTo>
                  <a:lnTo>
                    <a:pt x="64" y="16"/>
                  </a:lnTo>
                  <a:lnTo>
                    <a:pt x="61" y="16"/>
                  </a:lnTo>
                  <a:lnTo>
                    <a:pt x="64" y="16"/>
                  </a:lnTo>
                  <a:lnTo>
                    <a:pt x="69" y="11"/>
                  </a:lnTo>
                  <a:lnTo>
                    <a:pt x="69" y="5"/>
                  </a:lnTo>
                  <a:lnTo>
                    <a:pt x="64" y="0"/>
                  </a:lnTo>
                  <a:lnTo>
                    <a:pt x="58" y="0"/>
                  </a:lnTo>
                  <a:lnTo>
                    <a:pt x="61" y="0"/>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28110" name="任意多边形 428109"/>
            <p:cNvSpPr/>
            <p:nvPr/>
          </p:nvSpPr>
          <p:spPr>
            <a:xfrm>
              <a:off x="5089" y="780"/>
              <a:ext cx="109" cy="128"/>
            </a:xfrm>
            <a:custGeom>
              <a:avLst/>
              <a:gdLst/>
              <a:ahLst/>
              <a:cxnLst/>
              <a:pathLst>
                <a:path w="218" h="256">
                  <a:moveTo>
                    <a:pt x="218" y="22"/>
                  </a:moveTo>
                  <a:lnTo>
                    <a:pt x="217" y="11"/>
                  </a:lnTo>
                  <a:lnTo>
                    <a:pt x="212" y="5"/>
                  </a:lnTo>
                  <a:lnTo>
                    <a:pt x="206" y="2"/>
                  </a:lnTo>
                  <a:lnTo>
                    <a:pt x="196" y="0"/>
                  </a:lnTo>
                  <a:lnTo>
                    <a:pt x="118" y="0"/>
                  </a:lnTo>
                  <a:lnTo>
                    <a:pt x="0" y="95"/>
                  </a:lnTo>
                  <a:lnTo>
                    <a:pt x="87" y="95"/>
                  </a:lnTo>
                  <a:lnTo>
                    <a:pt x="96" y="97"/>
                  </a:lnTo>
                  <a:lnTo>
                    <a:pt x="103" y="100"/>
                  </a:lnTo>
                  <a:lnTo>
                    <a:pt x="107" y="108"/>
                  </a:lnTo>
                  <a:lnTo>
                    <a:pt x="109" y="118"/>
                  </a:lnTo>
                  <a:lnTo>
                    <a:pt x="109" y="256"/>
                  </a:lnTo>
                  <a:lnTo>
                    <a:pt x="218" y="133"/>
                  </a:lnTo>
                  <a:lnTo>
                    <a:pt x="218" y="22"/>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11" name="任意多边形 428110"/>
            <p:cNvSpPr/>
            <p:nvPr/>
          </p:nvSpPr>
          <p:spPr>
            <a:xfrm>
              <a:off x="5184" y="777"/>
              <a:ext cx="18" cy="14"/>
            </a:xfrm>
            <a:custGeom>
              <a:avLst/>
              <a:gdLst/>
              <a:ahLst/>
              <a:cxnLst/>
              <a:pathLst>
                <a:path w="36" h="30">
                  <a:moveTo>
                    <a:pt x="6" y="16"/>
                  </a:moveTo>
                  <a:lnTo>
                    <a:pt x="6" y="16"/>
                  </a:lnTo>
                  <a:lnTo>
                    <a:pt x="14" y="17"/>
                  </a:lnTo>
                  <a:lnTo>
                    <a:pt x="17" y="19"/>
                  </a:lnTo>
                  <a:lnTo>
                    <a:pt x="19" y="20"/>
                  </a:lnTo>
                  <a:lnTo>
                    <a:pt x="20" y="30"/>
                  </a:lnTo>
                  <a:lnTo>
                    <a:pt x="36" y="30"/>
                  </a:lnTo>
                  <a:lnTo>
                    <a:pt x="34" y="17"/>
                  </a:lnTo>
                  <a:lnTo>
                    <a:pt x="27" y="6"/>
                  </a:lnTo>
                  <a:lnTo>
                    <a:pt x="17" y="2"/>
                  </a:lnTo>
                  <a:lnTo>
                    <a:pt x="6" y="0"/>
                  </a:lnTo>
                  <a:lnTo>
                    <a:pt x="6" y="0"/>
                  </a:lnTo>
                  <a:lnTo>
                    <a:pt x="6" y="0"/>
                  </a:lnTo>
                  <a:lnTo>
                    <a:pt x="2" y="3"/>
                  </a:lnTo>
                  <a:lnTo>
                    <a:pt x="0" y="8"/>
                  </a:lnTo>
                  <a:lnTo>
                    <a:pt x="2" y="13"/>
                  </a:lnTo>
                  <a:lnTo>
                    <a:pt x="6" y="16"/>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28112" name="任意多边形 428111"/>
            <p:cNvSpPr/>
            <p:nvPr/>
          </p:nvSpPr>
          <p:spPr>
            <a:xfrm>
              <a:off x="5145" y="777"/>
              <a:ext cx="42" cy="7"/>
            </a:xfrm>
            <a:custGeom>
              <a:avLst/>
              <a:gdLst/>
              <a:ahLst/>
              <a:cxnLst/>
              <a:pathLst>
                <a:path w="84" h="16">
                  <a:moveTo>
                    <a:pt x="11" y="14"/>
                  </a:moveTo>
                  <a:lnTo>
                    <a:pt x="6" y="16"/>
                  </a:lnTo>
                  <a:lnTo>
                    <a:pt x="84" y="16"/>
                  </a:lnTo>
                  <a:lnTo>
                    <a:pt x="84" y="0"/>
                  </a:lnTo>
                  <a:lnTo>
                    <a:pt x="6" y="0"/>
                  </a:lnTo>
                  <a:lnTo>
                    <a:pt x="2" y="2"/>
                  </a:lnTo>
                  <a:lnTo>
                    <a:pt x="6" y="0"/>
                  </a:lnTo>
                  <a:lnTo>
                    <a:pt x="2" y="3"/>
                  </a:lnTo>
                  <a:lnTo>
                    <a:pt x="0" y="8"/>
                  </a:lnTo>
                  <a:lnTo>
                    <a:pt x="2" y="13"/>
                  </a:lnTo>
                  <a:lnTo>
                    <a:pt x="6" y="16"/>
                  </a:lnTo>
                  <a:lnTo>
                    <a:pt x="11" y="14"/>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28113" name="任意多边形 428112"/>
            <p:cNvSpPr/>
            <p:nvPr/>
          </p:nvSpPr>
          <p:spPr>
            <a:xfrm>
              <a:off x="5085" y="777"/>
              <a:ext cx="65" cy="55"/>
            </a:xfrm>
            <a:custGeom>
              <a:avLst/>
              <a:gdLst/>
              <a:ahLst/>
              <a:cxnLst/>
              <a:pathLst>
                <a:path w="131" h="109">
                  <a:moveTo>
                    <a:pt x="8" y="93"/>
                  </a:moveTo>
                  <a:lnTo>
                    <a:pt x="12" y="107"/>
                  </a:lnTo>
                  <a:lnTo>
                    <a:pt x="131" y="12"/>
                  </a:lnTo>
                  <a:lnTo>
                    <a:pt x="122" y="0"/>
                  </a:lnTo>
                  <a:lnTo>
                    <a:pt x="3" y="95"/>
                  </a:lnTo>
                  <a:lnTo>
                    <a:pt x="8" y="109"/>
                  </a:lnTo>
                  <a:lnTo>
                    <a:pt x="3" y="95"/>
                  </a:lnTo>
                  <a:lnTo>
                    <a:pt x="0" y="100"/>
                  </a:lnTo>
                  <a:lnTo>
                    <a:pt x="2" y="106"/>
                  </a:lnTo>
                  <a:lnTo>
                    <a:pt x="6" y="109"/>
                  </a:lnTo>
                  <a:lnTo>
                    <a:pt x="12" y="107"/>
                  </a:lnTo>
                  <a:lnTo>
                    <a:pt x="8" y="93"/>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28114" name="任意多边形 428113"/>
            <p:cNvSpPr/>
            <p:nvPr/>
          </p:nvSpPr>
          <p:spPr>
            <a:xfrm>
              <a:off x="5089" y="824"/>
              <a:ext cx="47" cy="8"/>
            </a:xfrm>
            <a:custGeom>
              <a:avLst/>
              <a:gdLst/>
              <a:ahLst/>
              <a:cxnLst/>
              <a:pathLst>
                <a:path w="95" h="16">
                  <a:moveTo>
                    <a:pt x="87" y="0"/>
                  </a:moveTo>
                  <a:lnTo>
                    <a:pt x="87" y="0"/>
                  </a:lnTo>
                  <a:lnTo>
                    <a:pt x="0" y="0"/>
                  </a:lnTo>
                  <a:lnTo>
                    <a:pt x="0" y="16"/>
                  </a:lnTo>
                  <a:lnTo>
                    <a:pt x="87" y="16"/>
                  </a:lnTo>
                  <a:lnTo>
                    <a:pt x="87" y="16"/>
                  </a:lnTo>
                  <a:lnTo>
                    <a:pt x="87" y="16"/>
                  </a:lnTo>
                  <a:lnTo>
                    <a:pt x="92" y="13"/>
                  </a:lnTo>
                  <a:lnTo>
                    <a:pt x="95" y="8"/>
                  </a:lnTo>
                  <a:lnTo>
                    <a:pt x="92" y="3"/>
                  </a:lnTo>
                  <a:lnTo>
                    <a:pt x="87" y="0"/>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28115" name="任意多边形 428114"/>
            <p:cNvSpPr/>
            <p:nvPr/>
          </p:nvSpPr>
          <p:spPr>
            <a:xfrm>
              <a:off x="5133" y="824"/>
              <a:ext cx="14" cy="19"/>
            </a:xfrm>
            <a:custGeom>
              <a:avLst/>
              <a:gdLst/>
              <a:ahLst/>
              <a:cxnLst/>
              <a:pathLst>
                <a:path w="30" h="38">
                  <a:moveTo>
                    <a:pt x="30" y="31"/>
                  </a:moveTo>
                  <a:lnTo>
                    <a:pt x="30" y="31"/>
                  </a:lnTo>
                  <a:lnTo>
                    <a:pt x="28" y="19"/>
                  </a:lnTo>
                  <a:lnTo>
                    <a:pt x="20" y="8"/>
                  </a:lnTo>
                  <a:lnTo>
                    <a:pt x="11" y="2"/>
                  </a:lnTo>
                  <a:lnTo>
                    <a:pt x="0" y="0"/>
                  </a:lnTo>
                  <a:lnTo>
                    <a:pt x="0" y="16"/>
                  </a:lnTo>
                  <a:lnTo>
                    <a:pt x="8" y="17"/>
                  </a:lnTo>
                  <a:lnTo>
                    <a:pt x="11" y="17"/>
                  </a:lnTo>
                  <a:lnTo>
                    <a:pt x="13" y="22"/>
                  </a:lnTo>
                  <a:lnTo>
                    <a:pt x="14" y="31"/>
                  </a:lnTo>
                  <a:lnTo>
                    <a:pt x="14" y="31"/>
                  </a:lnTo>
                  <a:lnTo>
                    <a:pt x="14" y="31"/>
                  </a:lnTo>
                  <a:lnTo>
                    <a:pt x="17" y="36"/>
                  </a:lnTo>
                  <a:lnTo>
                    <a:pt x="22" y="38"/>
                  </a:lnTo>
                  <a:lnTo>
                    <a:pt x="27" y="36"/>
                  </a:lnTo>
                  <a:lnTo>
                    <a:pt x="30" y="31"/>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28116" name="任意多边形 428115"/>
            <p:cNvSpPr/>
            <p:nvPr/>
          </p:nvSpPr>
          <p:spPr>
            <a:xfrm>
              <a:off x="5140" y="840"/>
              <a:ext cx="7" cy="71"/>
            </a:xfrm>
            <a:custGeom>
              <a:avLst/>
              <a:gdLst/>
              <a:ahLst/>
              <a:cxnLst/>
              <a:pathLst>
                <a:path w="16" h="144">
                  <a:moveTo>
                    <a:pt x="2" y="133"/>
                  </a:moveTo>
                  <a:lnTo>
                    <a:pt x="16" y="138"/>
                  </a:lnTo>
                  <a:lnTo>
                    <a:pt x="16" y="0"/>
                  </a:lnTo>
                  <a:lnTo>
                    <a:pt x="0" y="0"/>
                  </a:lnTo>
                  <a:lnTo>
                    <a:pt x="0" y="138"/>
                  </a:lnTo>
                  <a:lnTo>
                    <a:pt x="14" y="142"/>
                  </a:lnTo>
                  <a:lnTo>
                    <a:pt x="0" y="138"/>
                  </a:lnTo>
                  <a:lnTo>
                    <a:pt x="3" y="142"/>
                  </a:lnTo>
                  <a:lnTo>
                    <a:pt x="8" y="144"/>
                  </a:lnTo>
                  <a:lnTo>
                    <a:pt x="13" y="142"/>
                  </a:lnTo>
                  <a:lnTo>
                    <a:pt x="16" y="138"/>
                  </a:lnTo>
                  <a:lnTo>
                    <a:pt x="2" y="133"/>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17" name="任意多边形 428116"/>
            <p:cNvSpPr/>
            <p:nvPr/>
          </p:nvSpPr>
          <p:spPr>
            <a:xfrm>
              <a:off x="5140" y="843"/>
              <a:ext cx="62" cy="68"/>
            </a:xfrm>
            <a:custGeom>
              <a:avLst/>
              <a:gdLst/>
              <a:ahLst/>
              <a:cxnLst/>
              <a:pathLst>
                <a:path w="123" h="135">
                  <a:moveTo>
                    <a:pt x="107" y="8"/>
                  </a:moveTo>
                  <a:lnTo>
                    <a:pt x="109" y="3"/>
                  </a:lnTo>
                  <a:lnTo>
                    <a:pt x="0" y="126"/>
                  </a:lnTo>
                  <a:lnTo>
                    <a:pt x="12" y="135"/>
                  </a:lnTo>
                  <a:lnTo>
                    <a:pt x="121" y="12"/>
                  </a:lnTo>
                  <a:lnTo>
                    <a:pt x="123" y="8"/>
                  </a:lnTo>
                  <a:lnTo>
                    <a:pt x="121" y="12"/>
                  </a:lnTo>
                  <a:lnTo>
                    <a:pt x="123" y="6"/>
                  </a:lnTo>
                  <a:lnTo>
                    <a:pt x="120" y="1"/>
                  </a:lnTo>
                  <a:lnTo>
                    <a:pt x="115" y="0"/>
                  </a:lnTo>
                  <a:lnTo>
                    <a:pt x="109" y="3"/>
                  </a:lnTo>
                  <a:lnTo>
                    <a:pt x="107" y="8"/>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18" name="任意多边形 428117"/>
            <p:cNvSpPr/>
            <p:nvPr/>
          </p:nvSpPr>
          <p:spPr>
            <a:xfrm>
              <a:off x="5194" y="787"/>
              <a:ext cx="8" cy="60"/>
            </a:xfrm>
            <a:custGeom>
              <a:avLst/>
              <a:gdLst/>
              <a:ahLst/>
              <a:cxnLst/>
              <a:pathLst>
                <a:path w="16" h="119">
                  <a:moveTo>
                    <a:pt x="0" y="8"/>
                  </a:moveTo>
                  <a:lnTo>
                    <a:pt x="0" y="8"/>
                  </a:lnTo>
                  <a:lnTo>
                    <a:pt x="0" y="119"/>
                  </a:lnTo>
                  <a:lnTo>
                    <a:pt x="16" y="119"/>
                  </a:lnTo>
                  <a:lnTo>
                    <a:pt x="16" y="8"/>
                  </a:lnTo>
                  <a:lnTo>
                    <a:pt x="16" y="8"/>
                  </a:lnTo>
                  <a:lnTo>
                    <a:pt x="16" y="8"/>
                  </a:lnTo>
                  <a:lnTo>
                    <a:pt x="13" y="3"/>
                  </a:lnTo>
                  <a:lnTo>
                    <a:pt x="8" y="0"/>
                  </a:lnTo>
                  <a:lnTo>
                    <a:pt x="3" y="3"/>
                  </a:lnTo>
                  <a:lnTo>
                    <a:pt x="0" y="8"/>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28119" name="任意多边形 428118"/>
            <p:cNvSpPr/>
            <p:nvPr/>
          </p:nvSpPr>
          <p:spPr>
            <a:xfrm>
              <a:off x="4881" y="780"/>
              <a:ext cx="121" cy="48"/>
            </a:xfrm>
            <a:custGeom>
              <a:avLst/>
              <a:gdLst/>
              <a:ahLst/>
              <a:cxnLst/>
              <a:pathLst>
                <a:path w="244" h="95">
                  <a:moveTo>
                    <a:pt x="150" y="0"/>
                  </a:moveTo>
                  <a:lnTo>
                    <a:pt x="0" y="95"/>
                  </a:lnTo>
                  <a:lnTo>
                    <a:pt x="106" y="95"/>
                  </a:lnTo>
                  <a:lnTo>
                    <a:pt x="244" y="0"/>
                  </a:lnTo>
                  <a:lnTo>
                    <a:pt x="150" y="0"/>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28120" name="任意多边形 428119"/>
            <p:cNvSpPr/>
            <p:nvPr/>
          </p:nvSpPr>
          <p:spPr>
            <a:xfrm>
              <a:off x="4878" y="777"/>
              <a:ext cx="79" cy="55"/>
            </a:xfrm>
            <a:custGeom>
              <a:avLst/>
              <a:gdLst/>
              <a:ahLst/>
              <a:cxnLst/>
              <a:pathLst>
                <a:path w="159" h="109">
                  <a:moveTo>
                    <a:pt x="6" y="93"/>
                  </a:moveTo>
                  <a:lnTo>
                    <a:pt x="9" y="107"/>
                  </a:lnTo>
                  <a:lnTo>
                    <a:pt x="159" y="12"/>
                  </a:lnTo>
                  <a:lnTo>
                    <a:pt x="153" y="0"/>
                  </a:lnTo>
                  <a:lnTo>
                    <a:pt x="3" y="95"/>
                  </a:lnTo>
                  <a:lnTo>
                    <a:pt x="6" y="109"/>
                  </a:lnTo>
                  <a:lnTo>
                    <a:pt x="3" y="95"/>
                  </a:lnTo>
                  <a:lnTo>
                    <a:pt x="0" y="98"/>
                  </a:lnTo>
                  <a:lnTo>
                    <a:pt x="0" y="103"/>
                  </a:lnTo>
                  <a:lnTo>
                    <a:pt x="5" y="107"/>
                  </a:lnTo>
                  <a:lnTo>
                    <a:pt x="9" y="107"/>
                  </a:lnTo>
                  <a:lnTo>
                    <a:pt x="6" y="93"/>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28121" name="任意多边形 428120"/>
            <p:cNvSpPr/>
            <p:nvPr/>
          </p:nvSpPr>
          <p:spPr>
            <a:xfrm>
              <a:off x="4881" y="824"/>
              <a:ext cx="57" cy="8"/>
            </a:xfrm>
            <a:custGeom>
              <a:avLst/>
              <a:gdLst/>
              <a:ahLst/>
              <a:cxnLst/>
              <a:pathLst>
                <a:path w="114" h="16">
                  <a:moveTo>
                    <a:pt x="102" y="2"/>
                  </a:moveTo>
                  <a:lnTo>
                    <a:pt x="106" y="0"/>
                  </a:lnTo>
                  <a:lnTo>
                    <a:pt x="0" y="0"/>
                  </a:lnTo>
                  <a:lnTo>
                    <a:pt x="0" y="16"/>
                  </a:lnTo>
                  <a:lnTo>
                    <a:pt x="106" y="16"/>
                  </a:lnTo>
                  <a:lnTo>
                    <a:pt x="111" y="14"/>
                  </a:lnTo>
                  <a:lnTo>
                    <a:pt x="106" y="16"/>
                  </a:lnTo>
                  <a:lnTo>
                    <a:pt x="111" y="13"/>
                  </a:lnTo>
                  <a:lnTo>
                    <a:pt x="114" y="8"/>
                  </a:lnTo>
                  <a:lnTo>
                    <a:pt x="111" y="3"/>
                  </a:lnTo>
                  <a:lnTo>
                    <a:pt x="106" y="0"/>
                  </a:lnTo>
                  <a:lnTo>
                    <a:pt x="102" y="2"/>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28122" name="任意多边形 428121"/>
            <p:cNvSpPr/>
            <p:nvPr/>
          </p:nvSpPr>
          <p:spPr>
            <a:xfrm>
              <a:off x="4931" y="777"/>
              <a:ext cx="75" cy="54"/>
            </a:xfrm>
            <a:custGeom>
              <a:avLst/>
              <a:gdLst/>
              <a:ahLst/>
              <a:cxnLst/>
              <a:pathLst>
                <a:path w="149" h="109">
                  <a:moveTo>
                    <a:pt x="142" y="16"/>
                  </a:moveTo>
                  <a:lnTo>
                    <a:pt x="137" y="2"/>
                  </a:lnTo>
                  <a:lnTo>
                    <a:pt x="0" y="97"/>
                  </a:lnTo>
                  <a:lnTo>
                    <a:pt x="9" y="109"/>
                  </a:lnTo>
                  <a:lnTo>
                    <a:pt x="146" y="14"/>
                  </a:lnTo>
                  <a:lnTo>
                    <a:pt x="142" y="0"/>
                  </a:lnTo>
                  <a:lnTo>
                    <a:pt x="146" y="14"/>
                  </a:lnTo>
                  <a:lnTo>
                    <a:pt x="149" y="8"/>
                  </a:lnTo>
                  <a:lnTo>
                    <a:pt x="148" y="3"/>
                  </a:lnTo>
                  <a:lnTo>
                    <a:pt x="143" y="0"/>
                  </a:lnTo>
                  <a:lnTo>
                    <a:pt x="137" y="2"/>
                  </a:lnTo>
                  <a:lnTo>
                    <a:pt x="142" y="16"/>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28123" name="任意多边形 428122"/>
            <p:cNvSpPr/>
            <p:nvPr/>
          </p:nvSpPr>
          <p:spPr>
            <a:xfrm>
              <a:off x="4952" y="777"/>
              <a:ext cx="50" cy="7"/>
            </a:xfrm>
            <a:custGeom>
              <a:avLst/>
              <a:gdLst/>
              <a:ahLst/>
              <a:cxnLst/>
              <a:pathLst>
                <a:path w="100" h="16">
                  <a:moveTo>
                    <a:pt x="9" y="14"/>
                  </a:moveTo>
                  <a:lnTo>
                    <a:pt x="6" y="16"/>
                  </a:lnTo>
                  <a:lnTo>
                    <a:pt x="100" y="16"/>
                  </a:lnTo>
                  <a:lnTo>
                    <a:pt x="100" y="0"/>
                  </a:lnTo>
                  <a:lnTo>
                    <a:pt x="6" y="0"/>
                  </a:lnTo>
                  <a:lnTo>
                    <a:pt x="3" y="2"/>
                  </a:lnTo>
                  <a:lnTo>
                    <a:pt x="6" y="0"/>
                  </a:lnTo>
                  <a:lnTo>
                    <a:pt x="1" y="3"/>
                  </a:lnTo>
                  <a:lnTo>
                    <a:pt x="0" y="8"/>
                  </a:lnTo>
                  <a:lnTo>
                    <a:pt x="1" y="13"/>
                  </a:lnTo>
                  <a:lnTo>
                    <a:pt x="6" y="16"/>
                  </a:lnTo>
                  <a:lnTo>
                    <a:pt x="9" y="14"/>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28124" name="任意多边形 428123"/>
            <p:cNvSpPr/>
            <p:nvPr/>
          </p:nvSpPr>
          <p:spPr>
            <a:xfrm>
              <a:off x="4934" y="780"/>
              <a:ext cx="214" cy="48"/>
            </a:xfrm>
            <a:custGeom>
              <a:avLst/>
              <a:gdLst/>
              <a:ahLst/>
              <a:cxnLst/>
              <a:pathLst>
                <a:path w="429" h="95">
                  <a:moveTo>
                    <a:pt x="0" y="95"/>
                  </a:moveTo>
                  <a:lnTo>
                    <a:pt x="138" y="0"/>
                  </a:lnTo>
                  <a:lnTo>
                    <a:pt x="429" y="0"/>
                  </a:lnTo>
                  <a:lnTo>
                    <a:pt x="311" y="95"/>
                  </a:lnTo>
                  <a:lnTo>
                    <a:pt x="0" y="95"/>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28125" name="任意多边形 428124"/>
            <p:cNvSpPr/>
            <p:nvPr/>
          </p:nvSpPr>
          <p:spPr>
            <a:xfrm>
              <a:off x="4931" y="777"/>
              <a:ext cx="75" cy="54"/>
            </a:xfrm>
            <a:custGeom>
              <a:avLst/>
              <a:gdLst/>
              <a:ahLst/>
              <a:cxnLst/>
              <a:pathLst>
                <a:path w="149" h="109">
                  <a:moveTo>
                    <a:pt x="142" y="0"/>
                  </a:moveTo>
                  <a:lnTo>
                    <a:pt x="137" y="2"/>
                  </a:lnTo>
                  <a:lnTo>
                    <a:pt x="0" y="97"/>
                  </a:lnTo>
                  <a:lnTo>
                    <a:pt x="9" y="109"/>
                  </a:lnTo>
                  <a:lnTo>
                    <a:pt x="146" y="14"/>
                  </a:lnTo>
                  <a:lnTo>
                    <a:pt x="142" y="16"/>
                  </a:lnTo>
                  <a:lnTo>
                    <a:pt x="146" y="14"/>
                  </a:lnTo>
                  <a:lnTo>
                    <a:pt x="149" y="8"/>
                  </a:lnTo>
                  <a:lnTo>
                    <a:pt x="148" y="3"/>
                  </a:lnTo>
                  <a:lnTo>
                    <a:pt x="143" y="0"/>
                  </a:lnTo>
                  <a:lnTo>
                    <a:pt x="137" y="2"/>
                  </a:lnTo>
                  <a:lnTo>
                    <a:pt x="142" y="0"/>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28126" name="任意多边形 428125"/>
            <p:cNvSpPr/>
            <p:nvPr/>
          </p:nvSpPr>
          <p:spPr>
            <a:xfrm>
              <a:off x="5002" y="777"/>
              <a:ext cx="150" cy="7"/>
            </a:xfrm>
            <a:custGeom>
              <a:avLst/>
              <a:gdLst/>
              <a:ahLst/>
              <a:cxnLst/>
              <a:pathLst>
                <a:path w="299" h="16">
                  <a:moveTo>
                    <a:pt x="296" y="14"/>
                  </a:moveTo>
                  <a:lnTo>
                    <a:pt x="291" y="0"/>
                  </a:lnTo>
                  <a:lnTo>
                    <a:pt x="0" y="0"/>
                  </a:lnTo>
                  <a:lnTo>
                    <a:pt x="0" y="16"/>
                  </a:lnTo>
                  <a:lnTo>
                    <a:pt x="291" y="16"/>
                  </a:lnTo>
                  <a:lnTo>
                    <a:pt x="287" y="2"/>
                  </a:lnTo>
                  <a:lnTo>
                    <a:pt x="291" y="16"/>
                  </a:lnTo>
                  <a:lnTo>
                    <a:pt x="296" y="13"/>
                  </a:lnTo>
                  <a:lnTo>
                    <a:pt x="299" y="8"/>
                  </a:lnTo>
                  <a:lnTo>
                    <a:pt x="296" y="3"/>
                  </a:lnTo>
                  <a:lnTo>
                    <a:pt x="291" y="0"/>
                  </a:lnTo>
                  <a:lnTo>
                    <a:pt x="296" y="14"/>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28127" name="任意多边形 428126"/>
            <p:cNvSpPr/>
            <p:nvPr/>
          </p:nvSpPr>
          <p:spPr>
            <a:xfrm>
              <a:off x="5085" y="777"/>
              <a:ext cx="65" cy="55"/>
            </a:xfrm>
            <a:custGeom>
              <a:avLst/>
              <a:gdLst/>
              <a:ahLst/>
              <a:cxnLst/>
              <a:pathLst>
                <a:path w="131" h="109">
                  <a:moveTo>
                    <a:pt x="8" y="109"/>
                  </a:moveTo>
                  <a:lnTo>
                    <a:pt x="12" y="107"/>
                  </a:lnTo>
                  <a:lnTo>
                    <a:pt x="131" y="12"/>
                  </a:lnTo>
                  <a:lnTo>
                    <a:pt x="122" y="0"/>
                  </a:lnTo>
                  <a:lnTo>
                    <a:pt x="3" y="95"/>
                  </a:lnTo>
                  <a:lnTo>
                    <a:pt x="8" y="93"/>
                  </a:lnTo>
                  <a:lnTo>
                    <a:pt x="3" y="95"/>
                  </a:lnTo>
                  <a:lnTo>
                    <a:pt x="0" y="100"/>
                  </a:lnTo>
                  <a:lnTo>
                    <a:pt x="2" y="106"/>
                  </a:lnTo>
                  <a:lnTo>
                    <a:pt x="6" y="109"/>
                  </a:lnTo>
                  <a:lnTo>
                    <a:pt x="12" y="107"/>
                  </a:lnTo>
                  <a:lnTo>
                    <a:pt x="8" y="109"/>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28128" name="任意多边形 428127"/>
            <p:cNvSpPr/>
            <p:nvPr/>
          </p:nvSpPr>
          <p:spPr>
            <a:xfrm>
              <a:off x="4931" y="824"/>
              <a:ext cx="158" cy="8"/>
            </a:xfrm>
            <a:custGeom>
              <a:avLst/>
              <a:gdLst/>
              <a:ahLst/>
              <a:cxnLst/>
              <a:pathLst>
                <a:path w="317" h="16">
                  <a:moveTo>
                    <a:pt x="2" y="2"/>
                  </a:moveTo>
                  <a:lnTo>
                    <a:pt x="6" y="16"/>
                  </a:lnTo>
                  <a:lnTo>
                    <a:pt x="317" y="16"/>
                  </a:lnTo>
                  <a:lnTo>
                    <a:pt x="317" y="0"/>
                  </a:lnTo>
                  <a:lnTo>
                    <a:pt x="6" y="0"/>
                  </a:lnTo>
                  <a:lnTo>
                    <a:pt x="11" y="14"/>
                  </a:lnTo>
                  <a:lnTo>
                    <a:pt x="6" y="0"/>
                  </a:lnTo>
                  <a:lnTo>
                    <a:pt x="2" y="3"/>
                  </a:lnTo>
                  <a:lnTo>
                    <a:pt x="0" y="8"/>
                  </a:lnTo>
                  <a:lnTo>
                    <a:pt x="2" y="13"/>
                  </a:lnTo>
                  <a:lnTo>
                    <a:pt x="6" y="16"/>
                  </a:lnTo>
                  <a:lnTo>
                    <a:pt x="2" y="2"/>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28129" name="任意多边形 428128"/>
            <p:cNvSpPr/>
            <p:nvPr/>
          </p:nvSpPr>
          <p:spPr>
            <a:xfrm>
              <a:off x="5143" y="847"/>
              <a:ext cx="55" cy="833"/>
            </a:xfrm>
            <a:custGeom>
              <a:avLst/>
              <a:gdLst/>
              <a:ahLst/>
              <a:cxnLst/>
              <a:pathLst>
                <a:path w="109" h="1667">
                  <a:moveTo>
                    <a:pt x="109" y="1503"/>
                  </a:moveTo>
                  <a:lnTo>
                    <a:pt x="0" y="1667"/>
                  </a:lnTo>
                  <a:lnTo>
                    <a:pt x="0" y="123"/>
                  </a:lnTo>
                  <a:lnTo>
                    <a:pt x="109" y="0"/>
                  </a:lnTo>
                  <a:lnTo>
                    <a:pt x="109" y="1503"/>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30" name="任意多边形 428129"/>
            <p:cNvSpPr/>
            <p:nvPr/>
          </p:nvSpPr>
          <p:spPr>
            <a:xfrm>
              <a:off x="5140" y="1596"/>
              <a:ext cx="61" cy="88"/>
            </a:xfrm>
            <a:custGeom>
              <a:avLst/>
              <a:gdLst/>
              <a:ahLst/>
              <a:cxnLst/>
              <a:pathLst>
                <a:path w="123" h="176">
                  <a:moveTo>
                    <a:pt x="0" y="169"/>
                  </a:moveTo>
                  <a:lnTo>
                    <a:pt x="14" y="173"/>
                  </a:lnTo>
                  <a:lnTo>
                    <a:pt x="123" y="9"/>
                  </a:lnTo>
                  <a:lnTo>
                    <a:pt x="111" y="0"/>
                  </a:lnTo>
                  <a:lnTo>
                    <a:pt x="2" y="164"/>
                  </a:lnTo>
                  <a:lnTo>
                    <a:pt x="16" y="169"/>
                  </a:lnTo>
                  <a:lnTo>
                    <a:pt x="2" y="164"/>
                  </a:lnTo>
                  <a:lnTo>
                    <a:pt x="0" y="170"/>
                  </a:lnTo>
                  <a:lnTo>
                    <a:pt x="3" y="175"/>
                  </a:lnTo>
                  <a:lnTo>
                    <a:pt x="10" y="176"/>
                  </a:lnTo>
                  <a:lnTo>
                    <a:pt x="14" y="173"/>
                  </a:lnTo>
                  <a:lnTo>
                    <a:pt x="0" y="169"/>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31" name="任意多边形 428130"/>
            <p:cNvSpPr/>
            <p:nvPr/>
          </p:nvSpPr>
          <p:spPr>
            <a:xfrm>
              <a:off x="5140" y="904"/>
              <a:ext cx="7" cy="776"/>
            </a:xfrm>
            <a:custGeom>
              <a:avLst/>
              <a:gdLst/>
              <a:ahLst/>
              <a:cxnLst/>
              <a:pathLst>
                <a:path w="16" h="1552">
                  <a:moveTo>
                    <a:pt x="2" y="3"/>
                  </a:moveTo>
                  <a:lnTo>
                    <a:pt x="0" y="8"/>
                  </a:lnTo>
                  <a:lnTo>
                    <a:pt x="0" y="1552"/>
                  </a:lnTo>
                  <a:lnTo>
                    <a:pt x="16" y="1552"/>
                  </a:lnTo>
                  <a:lnTo>
                    <a:pt x="16" y="8"/>
                  </a:lnTo>
                  <a:lnTo>
                    <a:pt x="14" y="12"/>
                  </a:lnTo>
                  <a:lnTo>
                    <a:pt x="16" y="8"/>
                  </a:lnTo>
                  <a:lnTo>
                    <a:pt x="13" y="3"/>
                  </a:lnTo>
                  <a:lnTo>
                    <a:pt x="8" y="0"/>
                  </a:lnTo>
                  <a:lnTo>
                    <a:pt x="3" y="3"/>
                  </a:lnTo>
                  <a:lnTo>
                    <a:pt x="0" y="8"/>
                  </a:lnTo>
                  <a:lnTo>
                    <a:pt x="2" y="3"/>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32" name="任意多边形 428131"/>
            <p:cNvSpPr/>
            <p:nvPr/>
          </p:nvSpPr>
          <p:spPr>
            <a:xfrm>
              <a:off x="5140" y="843"/>
              <a:ext cx="62" cy="68"/>
            </a:xfrm>
            <a:custGeom>
              <a:avLst/>
              <a:gdLst/>
              <a:ahLst/>
              <a:cxnLst/>
              <a:pathLst>
                <a:path w="123" h="135">
                  <a:moveTo>
                    <a:pt x="123" y="8"/>
                  </a:moveTo>
                  <a:lnTo>
                    <a:pt x="109" y="3"/>
                  </a:lnTo>
                  <a:lnTo>
                    <a:pt x="0" y="126"/>
                  </a:lnTo>
                  <a:lnTo>
                    <a:pt x="12" y="135"/>
                  </a:lnTo>
                  <a:lnTo>
                    <a:pt x="121" y="12"/>
                  </a:lnTo>
                  <a:lnTo>
                    <a:pt x="107" y="8"/>
                  </a:lnTo>
                  <a:lnTo>
                    <a:pt x="121" y="12"/>
                  </a:lnTo>
                  <a:lnTo>
                    <a:pt x="123" y="6"/>
                  </a:lnTo>
                  <a:lnTo>
                    <a:pt x="120" y="1"/>
                  </a:lnTo>
                  <a:lnTo>
                    <a:pt x="115" y="0"/>
                  </a:lnTo>
                  <a:lnTo>
                    <a:pt x="109" y="3"/>
                  </a:lnTo>
                  <a:lnTo>
                    <a:pt x="123" y="8"/>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33" name="任意多边形 428132"/>
            <p:cNvSpPr/>
            <p:nvPr/>
          </p:nvSpPr>
          <p:spPr>
            <a:xfrm>
              <a:off x="5194" y="847"/>
              <a:ext cx="8" cy="755"/>
            </a:xfrm>
            <a:custGeom>
              <a:avLst/>
              <a:gdLst/>
              <a:ahLst/>
              <a:cxnLst/>
              <a:pathLst>
                <a:path w="16" h="1509">
                  <a:moveTo>
                    <a:pt x="14" y="1507"/>
                  </a:moveTo>
                  <a:lnTo>
                    <a:pt x="16" y="1503"/>
                  </a:lnTo>
                  <a:lnTo>
                    <a:pt x="16" y="0"/>
                  </a:lnTo>
                  <a:lnTo>
                    <a:pt x="0" y="0"/>
                  </a:lnTo>
                  <a:lnTo>
                    <a:pt x="0" y="1503"/>
                  </a:lnTo>
                  <a:lnTo>
                    <a:pt x="2" y="1498"/>
                  </a:lnTo>
                  <a:lnTo>
                    <a:pt x="0" y="1503"/>
                  </a:lnTo>
                  <a:lnTo>
                    <a:pt x="3" y="1507"/>
                  </a:lnTo>
                  <a:lnTo>
                    <a:pt x="8" y="1509"/>
                  </a:lnTo>
                  <a:lnTo>
                    <a:pt x="13" y="1507"/>
                  </a:lnTo>
                  <a:lnTo>
                    <a:pt x="16" y="1503"/>
                  </a:lnTo>
                  <a:lnTo>
                    <a:pt x="14" y="1507"/>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34" name="任意多边形 428133"/>
            <p:cNvSpPr/>
            <p:nvPr/>
          </p:nvSpPr>
          <p:spPr>
            <a:xfrm>
              <a:off x="5143" y="1598"/>
              <a:ext cx="55" cy="178"/>
            </a:xfrm>
            <a:custGeom>
              <a:avLst/>
              <a:gdLst/>
              <a:ahLst/>
              <a:cxnLst/>
              <a:pathLst>
                <a:path w="109" h="355">
                  <a:moveTo>
                    <a:pt x="0" y="355"/>
                  </a:moveTo>
                  <a:lnTo>
                    <a:pt x="109" y="156"/>
                  </a:lnTo>
                  <a:lnTo>
                    <a:pt x="109" y="0"/>
                  </a:lnTo>
                  <a:lnTo>
                    <a:pt x="0" y="164"/>
                  </a:lnTo>
                  <a:lnTo>
                    <a:pt x="0" y="355"/>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35" name="任意多边形 428134"/>
            <p:cNvSpPr/>
            <p:nvPr/>
          </p:nvSpPr>
          <p:spPr>
            <a:xfrm>
              <a:off x="5140" y="1673"/>
              <a:ext cx="62" cy="105"/>
            </a:xfrm>
            <a:custGeom>
              <a:avLst/>
              <a:gdLst/>
              <a:ahLst/>
              <a:cxnLst/>
              <a:pathLst>
                <a:path w="123" h="208">
                  <a:moveTo>
                    <a:pt x="107" y="6"/>
                  </a:moveTo>
                  <a:lnTo>
                    <a:pt x="109" y="3"/>
                  </a:lnTo>
                  <a:lnTo>
                    <a:pt x="0" y="202"/>
                  </a:lnTo>
                  <a:lnTo>
                    <a:pt x="12" y="208"/>
                  </a:lnTo>
                  <a:lnTo>
                    <a:pt x="121" y="9"/>
                  </a:lnTo>
                  <a:lnTo>
                    <a:pt x="123" y="6"/>
                  </a:lnTo>
                  <a:lnTo>
                    <a:pt x="121" y="9"/>
                  </a:lnTo>
                  <a:lnTo>
                    <a:pt x="121" y="4"/>
                  </a:lnTo>
                  <a:lnTo>
                    <a:pt x="118" y="0"/>
                  </a:lnTo>
                  <a:lnTo>
                    <a:pt x="112" y="0"/>
                  </a:lnTo>
                  <a:lnTo>
                    <a:pt x="109" y="3"/>
                  </a:lnTo>
                  <a:lnTo>
                    <a:pt x="107" y="6"/>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36" name="任意多边形 428135"/>
            <p:cNvSpPr/>
            <p:nvPr/>
          </p:nvSpPr>
          <p:spPr>
            <a:xfrm>
              <a:off x="5194" y="1595"/>
              <a:ext cx="8" cy="81"/>
            </a:xfrm>
            <a:custGeom>
              <a:avLst/>
              <a:gdLst/>
              <a:ahLst/>
              <a:cxnLst/>
              <a:pathLst>
                <a:path w="16" h="164">
                  <a:moveTo>
                    <a:pt x="14" y="12"/>
                  </a:moveTo>
                  <a:lnTo>
                    <a:pt x="0" y="8"/>
                  </a:lnTo>
                  <a:lnTo>
                    <a:pt x="0" y="164"/>
                  </a:lnTo>
                  <a:lnTo>
                    <a:pt x="16" y="164"/>
                  </a:lnTo>
                  <a:lnTo>
                    <a:pt x="16" y="8"/>
                  </a:lnTo>
                  <a:lnTo>
                    <a:pt x="2" y="3"/>
                  </a:lnTo>
                  <a:lnTo>
                    <a:pt x="16" y="8"/>
                  </a:lnTo>
                  <a:lnTo>
                    <a:pt x="13" y="3"/>
                  </a:lnTo>
                  <a:lnTo>
                    <a:pt x="8" y="0"/>
                  </a:lnTo>
                  <a:lnTo>
                    <a:pt x="3" y="3"/>
                  </a:lnTo>
                  <a:lnTo>
                    <a:pt x="0" y="8"/>
                  </a:lnTo>
                  <a:lnTo>
                    <a:pt x="14" y="12"/>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37" name="任意多边形 428136"/>
            <p:cNvSpPr/>
            <p:nvPr/>
          </p:nvSpPr>
          <p:spPr>
            <a:xfrm>
              <a:off x="5140" y="1596"/>
              <a:ext cx="61" cy="88"/>
            </a:xfrm>
            <a:custGeom>
              <a:avLst/>
              <a:gdLst/>
              <a:ahLst/>
              <a:cxnLst/>
              <a:pathLst>
                <a:path w="123" h="176">
                  <a:moveTo>
                    <a:pt x="16" y="169"/>
                  </a:moveTo>
                  <a:lnTo>
                    <a:pt x="14" y="173"/>
                  </a:lnTo>
                  <a:lnTo>
                    <a:pt x="123" y="9"/>
                  </a:lnTo>
                  <a:lnTo>
                    <a:pt x="111" y="0"/>
                  </a:lnTo>
                  <a:lnTo>
                    <a:pt x="2" y="164"/>
                  </a:lnTo>
                  <a:lnTo>
                    <a:pt x="0" y="169"/>
                  </a:lnTo>
                  <a:lnTo>
                    <a:pt x="2" y="164"/>
                  </a:lnTo>
                  <a:lnTo>
                    <a:pt x="0" y="170"/>
                  </a:lnTo>
                  <a:lnTo>
                    <a:pt x="3" y="175"/>
                  </a:lnTo>
                  <a:lnTo>
                    <a:pt x="10" y="176"/>
                  </a:lnTo>
                  <a:lnTo>
                    <a:pt x="14" y="173"/>
                  </a:lnTo>
                  <a:lnTo>
                    <a:pt x="16" y="169"/>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38" name="任意多边形 428137"/>
            <p:cNvSpPr/>
            <p:nvPr/>
          </p:nvSpPr>
          <p:spPr>
            <a:xfrm>
              <a:off x="5140" y="1680"/>
              <a:ext cx="7" cy="99"/>
            </a:xfrm>
            <a:custGeom>
              <a:avLst/>
              <a:gdLst/>
              <a:ahLst/>
              <a:cxnLst/>
              <a:pathLst>
                <a:path w="16" h="198">
                  <a:moveTo>
                    <a:pt x="2" y="188"/>
                  </a:moveTo>
                  <a:lnTo>
                    <a:pt x="16" y="191"/>
                  </a:lnTo>
                  <a:lnTo>
                    <a:pt x="16" y="0"/>
                  </a:lnTo>
                  <a:lnTo>
                    <a:pt x="0" y="0"/>
                  </a:lnTo>
                  <a:lnTo>
                    <a:pt x="0" y="191"/>
                  </a:lnTo>
                  <a:lnTo>
                    <a:pt x="14" y="194"/>
                  </a:lnTo>
                  <a:lnTo>
                    <a:pt x="0" y="191"/>
                  </a:lnTo>
                  <a:lnTo>
                    <a:pt x="3" y="196"/>
                  </a:lnTo>
                  <a:lnTo>
                    <a:pt x="8" y="198"/>
                  </a:lnTo>
                  <a:lnTo>
                    <a:pt x="13" y="196"/>
                  </a:lnTo>
                  <a:lnTo>
                    <a:pt x="16" y="191"/>
                  </a:lnTo>
                  <a:lnTo>
                    <a:pt x="2" y="188"/>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39" name="任意多边形 428138"/>
            <p:cNvSpPr/>
            <p:nvPr/>
          </p:nvSpPr>
          <p:spPr>
            <a:xfrm>
              <a:off x="5133" y="1653"/>
              <a:ext cx="77" cy="246"/>
            </a:xfrm>
            <a:custGeom>
              <a:avLst/>
              <a:gdLst/>
              <a:ahLst/>
              <a:cxnLst/>
              <a:pathLst>
                <a:path w="155" h="491">
                  <a:moveTo>
                    <a:pt x="0" y="288"/>
                  </a:moveTo>
                  <a:lnTo>
                    <a:pt x="155" y="0"/>
                  </a:lnTo>
                  <a:lnTo>
                    <a:pt x="155" y="200"/>
                  </a:lnTo>
                  <a:lnTo>
                    <a:pt x="0" y="491"/>
                  </a:lnTo>
                  <a:lnTo>
                    <a:pt x="0" y="288"/>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40" name="任意多边形 428139"/>
            <p:cNvSpPr/>
            <p:nvPr/>
          </p:nvSpPr>
          <p:spPr>
            <a:xfrm>
              <a:off x="5129" y="1650"/>
              <a:ext cx="85" cy="149"/>
            </a:xfrm>
            <a:custGeom>
              <a:avLst/>
              <a:gdLst/>
              <a:ahLst/>
              <a:cxnLst/>
              <a:pathLst>
                <a:path w="168" h="298">
                  <a:moveTo>
                    <a:pt x="168" y="6"/>
                  </a:moveTo>
                  <a:lnTo>
                    <a:pt x="154" y="3"/>
                  </a:lnTo>
                  <a:lnTo>
                    <a:pt x="0" y="291"/>
                  </a:lnTo>
                  <a:lnTo>
                    <a:pt x="12" y="298"/>
                  </a:lnTo>
                  <a:lnTo>
                    <a:pt x="167" y="9"/>
                  </a:lnTo>
                  <a:lnTo>
                    <a:pt x="153" y="6"/>
                  </a:lnTo>
                  <a:lnTo>
                    <a:pt x="167" y="9"/>
                  </a:lnTo>
                  <a:lnTo>
                    <a:pt x="167" y="4"/>
                  </a:lnTo>
                  <a:lnTo>
                    <a:pt x="164" y="0"/>
                  </a:lnTo>
                  <a:lnTo>
                    <a:pt x="157" y="0"/>
                  </a:lnTo>
                  <a:lnTo>
                    <a:pt x="154" y="3"/>
                  </a:lnTo>
                  <a:lnTo>
                    <a:pt x="168" y="6"/>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41" name="任意多边形 428140"/>
            <p:cNvSpPr/>
            <p:nvPr/>
          </p:nvSpPr>
          <p:spPr>
            <a:xfrm>
              <a:off x="5206" y="1653"/>
              <a:ext cx="8" cy="103"/>
            </a:xfrm>
            <a:custGeom>
              <a:avLst/>
              <a:gdLst/>
              <a:ahLst/>
              <a:cxnLst/>
              <a:pathLst>
                <a:path w="15" h="206">
                  <a:moveTo>
                    <a:pt x="14" y="203"/>
                  </a:moveTo>
                  <a:lnTo>
                    <a:pt x="15" y="200"/>
                  </a:lnTo>
                  <a:lnTo>
                    <a:pt x="15" y="0"/>
                  </a:lnTo>
                  <a:lnTo>
                    <a:pt x="0" y="0"/>
                  </a:lnTo>
                  <a:lnTo>
                    <a:pt x="0" y="200"/>
                  </a:lnTo>
                  <a:lnTo>
                    <a:pt x="1" y="196"/>
                  </a:lnTo>
                  <a:lnTo>
                    <a:pt x="0" y="200"/>
                  </a:lnTo>
                  <a:lnTo>
                    <a:pt x="3" y="204"/>
                  </a:lnTo>
                  <a:lnTo>
                    <a:pt x="8" y="206"/>
                  </a:lnTo>
                  <a:lnTo>
                    <a:pt x="12" y="204"/>
                  </a:lnTo>
                  <a:lnTo>
                    <a:pt x="15" y="200"/>
                  </a:lnTo>
                  <a:lnTo>
                    <a:pt x="14" y="203"/>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42" name="任意多边形 428141"/>
            <p:cNvSpPr/>
            <p:nvPr/>
          </p:nvSpPr>
          <p:spPr>
            <a:xfrm>
              <a:off x="5129" y="1751"/>
              <a:ext cx="84" cy="151"/>
            </a:xfrm>
            <a:custGeom>
              <a:avLst/>
              <a:gdLst/>
              <a:ahLst/>
              <a:cxnLst/>
              <a:pathLst>
                <a:path w="169" h="301">
                  <a:moveTo>
                    <a:pt x="0" y="295"/>
                  </a:moveTo>
                  <a:lnTo>
                    <a:pt x="14" y="298"/>
                  </a:lnTo>
                  <a:lnTo>
                    <a:pt x="169" y="7"/>
                  </a:lnTo>
                  <a:lnTo>
                    <a:pt x="156" y="0"/>
                  </a:lnTo>
                  <a:lnTo>
                    <a:pt x="2" y="292"/>
                  </a:lnTo>
                  <a:lnTo>
                    <a:pt x="16" y="295"/>
                  </a:lnTo>
                  <a:lnTo>
                    <a:pt x="2" y="292"/>
                  </a:lnTo>
                  <a:lnTo>
                    <a:pt x="2" y="297"/>
                  </a:lnTo>
                  <a:lnTo>
                    <a:pt x="7" y="301"/>
                  </a:lnTo>
                  <a:lnTo>
                    <a:pt x="11" y="301"/>
                  </a:lnTo>
                  <a:lnTo>
                    <a:pt x="14" y="298"/>
                  </a:lnTo>
                  <a:lnTo>
                    <a:pt x="0" y="295"/>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43" name="任意多边形 428142"/>
            <p:cNvSpPr/>
            <p:nvPr/>
          </p:nvSpPr>
          <p:spPr>
            <a:xfrm>
              <a:off x="5129" y="1793"/>
              <a:ext cx="7" cy="106"/>
            </a:xfrm>
            <a:custGeom>
              <a:avLst/>
              <a:gdLst/>
              <a:ahLst/>
              <a:cxnLst/>
              <a:pathLst>
                <a:path w="16" h="210">
                  <a:moveTo>
                    <a:pt x="2" y="4"/>
                  </a:moveTo>
                  <a:lnTo>
                    <a:pt x="0" y="7"/>
                  </a:lnTo>
                  <a:lnTo>
                    <a:pt x="0" y="210"/>
                  </a:lnTo>
                  <a:lnTo>
                    <a:pt x="16" y="210"/>
                  </a:lnTo>
                  <a:lnTo>
                    <a:pt x="16" y="7"/>
                  </a:lnTo>
                  <a:lnTo>
                    <a:pt x="14" y="11"/>
                  </a:lnTo>
                  <a:lnTo>
                    <a:pt x="16" y="7"/>
                  </a:lnTo>
                  <a:lnTo>
                    <a:pt x="13" y="3"/>
                  </a:lnTo>
                  <a:lnTo>
                    <a:pt x="8" y="0"/>
                  </a:lnTo>
                  <a:lnTo>
                    <a:pt x="3" y="3"/>
                  </a:lnTo>
                  <a:lnTo>
                    <a:pt x="0" y="7"/>
                  </a:lnTo>
                  <a:lnTo>
                    <a:pt x="2" y="4"/>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44" name="任意多边形 428143"/>
            <p:cNvSpPr/>
            <p:nvPr/>
          </p:nvSpPr>
          <p:spPr>
            <a:xfrm>
              <a:off x="4752" y="1899"/>
              <a:ext cx="510" cy="30"/>
            </a:xfrm>
            <a:custGeom>
              <a:avLst/>
              <a:gdLst/>
              <a:ahLst/>
              <a:cxnLst/>
              <a:pathLst>
                <a:path w="1020" h="61">
                  <a:moveTo>
                    <a:pt x="0" y="61"/>
                  </a:moveTo>
                  <a:lnTo>
                    <a:pt x="3" y="22"/>
                  </a:lnTo>
                  <a:lnTo>
                    <a:pt x="259" y="0"/>
                  </a:lnTo>
                  <a:lnTo>
                    <a:pt x="761" y="0"/>
                  </a:lnTo>
                  <a:lnTo>
                    <a:pt x="1017" y="22"/>
                  </a:lnTo>
                  <a:lnTo>
                    <a:pt x="1020" y="61"/>
                  </a:lnTo>
                  <a:lnTo>
                    <a:pt x="0" y="61"/>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45" name="任意多边形 428144"/>
            <p:cNvSpPr/>
            <p:nvPr/>
          </p:nvSpPr>
          <p:spPr>
            <a:xfrm>
              <a:off x="4748" y="1906"/>
              <a:ext cx="9" cy="23"/>
            </a:xfrm>
            <a:custGeom>
              <a:avLst/>
              <a:gdLst/>
              <a:ahLst/>
              <a:cxnLst/>
              <a:pathLst>
                <a:path w="19" h="47">
                  <a:moveTo>
                    <a:pt x="11" y="0"/>
                  </a:moveTo>
                  <a:lnTo>
                    <a:pt x="3" y="8"/>
                  </a:lnTo>
                  <a:lnTo>
                    <a:pt x="0" y="47"/>
                  </a:lnTo>
                  <a:lnTo>
                    <a:pt x="16" y="47"/>
                  </a:lnTo>
                  <a:lnTo>
                    <a:pt x="19" y="8"/>
                  </a:lnTo>
                  <a:lnTo>
                    <a:pt x="11" y="16"/>
                  </a:lnTo>
                  <a:lnTo>
                    <a:pt x="19" y="8"/>
                  </a:lnTo>
                  <a:lnTo>
                    <a:pt x="16" y="3"/>
                  </a:lnTo>
                  <a:lnTo>
                    <a:pt x="11" y="0"/>
                  </a:lnTo>
                  <a:lnTo>
                    <a:pt x="6" y="3"/>
                  </a:lnTo>
                  <a:lnTo>
                    <a:pt x="3" y="8"/>
                  </a:lnTo>
                  <a:lnTo>
                    <a:pt x="11" y="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46" name="任意多边形 428145"/>
            <p:cNvSpPr/>
            <p:nvPr/>
          </p:nvSpPr>
          <p:spPr>
            <a:xfrm>
              <a:off x="4754" y="1895"/>
              <a:ext cx="131" cy="18"/>
            </a:xfrm>
            <a:custGeom>
              <a:avLst/>
              <a:gdLst/>
              <a:ahLst/>
              <a:cxnLst/>
              <a:pathLst>
                <a:path w="264" h="38">
                  <a:moveTo>
                    <a:pt x="256" y="0"/>
                  </a:moveTo>
                  <a:lnTo>
                    <a:pt x="256" y="0"/>
                  </a:lnTo>
                  <a:lnTo>
                    <a:pt x="0" y="22"/>
                  </a:lnTo>
                  <a:lnTo>
                    <a:pt x="0" y="38"/>
                  </a:lnTo>
                  <a:lnTo>
                    <a:pt x="256" y="16"/>
                  </a:lnTo>
                  <a:lnTo>
                    <a:pt x="256" y="16"/>
                  </a:lnTo>
                  <a:lnTo>
                    <a:pt x="256" y="16"/>
                  </a:lnTo>
                  <a:lnTo>
                    <a:pt x="261" y="13"/>
                  </a:lnTo>
                  <a:lnTo>
                    <a:pt x="264" y="8"/>
                  </a:lnTo>
                  <a:lnTo>
                    <a:pt x="261" y="4"/>
                  </a:lnTo>
                  <a:lnTo>
                    <a:pt x="256" y="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47" name="任意多边形 428146"/>
            <p:cNvSpPr/>
            <p:nvPr/>
          </p:nvSpPr>
          <p:spPr>
            <a:xfrm>
              <a:off x="4881" y="1895"/>
              <a:ext cx="255" cy="7"/>
            </a:xfrm>
            <a:custGeom>
              <a:avLst/>
              <a:gdLst/>
              <a:ahLst/>
              <a:cxnLst/>
              <a:pathLst>
                <a:path w="510" h="16">
                  <a:moveTo>
                    <a:pt x="502" y="0"/>
                  </a:moveTo>
                  <a:lnTo>
                    <a:pt x="502" y="0"/>
                  </a:lnTo>
                  <a:lnTo>
                    <a:pt x="0" y="0"/>
                  </a:lnTo>
                  <a:lnTo>
                    <a:pt x="0" y="16"/>
                  </a:lnTo>
                  <a:lnTo>
                    <a:pt x="502" y="16"/>
                  </a:lnTo>
                  <a:lnTo>
                    <a:pt x="502" y="16"/>
                  </a:lnTo>
                  <a:lnTo>
                    <a:pt x="502" y="16"/>
                  </a:lnTo>
                  <a:lnTo>
                    <a:pt x="507" y="13"/>
                  </a:lnTo>
                  <a:lnTo>
                    <a:pt x="510" y="8"/>
                  </a:lnTo>
                  <a:lnTo>
                    <a:pt x="507" y="4"/>
                  </a:lnTo>
                  <a:lnTo>
                    <a:pt x="502" y="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48" name="任意多边形 428147"/>
            <p:cNvSpPr/>
            <p:nvPr/>
          </p:nvSpPr>
          <p:spPr>
            <a:xfrm>
              <a:off x="5133" y="1895"/>
              <a:ext cx="131" cy="18"/>
            </a:xfrm>
            <a:custGeom>
              <a:avLst/>
              <a:gdLst/>
              <a:ahLst/>
              <a:cxnLst/>
              <a:pathLst>
                <a:path w="264" h="38">
                  <a:moveTo>
                    <a:pt x="264" y="30"/>
                  </a:moveTo>
                  <a:lnTo>
                    <a:pt x="256" y="22"/>
                  </a:lnTo>
                  <a:lnTo>
                    <a:pt x="0" y="0"/>
                  </a:lnTo>
                  <a:lnTo>
                    <a:pt x="0" y="16"/>
                  </a:lnTo>
                  <a:lnTo>
                    <a:pt x="256" y="38"/>
                  </a:lnTo>
                  <a:lnTo>
                    <a:pt x="248" y="30"/>
                  </a:lnTo>
                  <a:lnTo>
                    <a:pt x="256" y="38"/>
                  </a:lnTo>
                  <a:lnTo>
                    <a:pt x="261" y="35"/>
                  </a:lnTo>
                  <a:lnTo>
                    <a:pt x="264" y="30"/>
                  </a:lnTo>
                  <a:lnTo>
                    <a:pt x="261" y="25"/>
                  </a:lnTo>
                  <a:lnTo>
                    <a:pt x="256" y="22"/>
                  </a:lnTo>
                  <a:lnTo>
                    <a:pt x="264" y="3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49" name="任意多边形 428148"/>
            <p:cNvSpPr/>
            <p:nvPr/>
          </p:nvSpPr>
          <p:spPr>
            <a:xfrm>
              <a:off x="5257" y="1910"/>
              <a:ext cx="9" cy="23"/>
            </a:xfrm>
            <a:custGeom>
              <a:avLst/>
              <a:gdLst/>
              <a:ahLst/>
              <a:cxnLst/>
              <a:pathLst>
                <a:path w="19" h="47">
                  <a:moveTo>
                    <a:pt x="11" y="47"/>
                  </a:moveTo>
                  <a:lnTo>
                    <a:pt x="19" y="39"/>
                  </a:lnTo>
                  <a:lnTo>
                    <a:pt x="16" y="0"/>
                  </a:lnTo>
                  <a:lnTo>
                    <a:pt x="0" y="0"/>
                  </a:lnTo>
                  <a:lnTo>
                    <a:pt x="3" y="39"/>
                  </a:lnTo>
                  <a:lnTo>
                    <a:pt x="11" y="31"/>
                  </a:lnTo>
                  <a:lnTo>
                    <a:pt x="3" y="39"/>
                  </a:lnTo>
                  <a:lnTo>
                    <a:pt x="6" y="44"/>
                  </a:lnTo>
                  <a:lnTo>
                    <a:pt x="11" y="45"/>
                  </a:lnTo>
                  <a:lnTo>
                    <a:pt x="16" y="44"/>
                  </a:lnTo>
                  <a:lnTo>
                    <a:pt x="19" y="39"/>
                  </a:lnTo>
                  <a:lnTo>
                    <a:pt x="11" y="47"/>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50" name="任意多边形 428149"/>
            <p:cNvSpPr/>
            <p:nvPr/>
          </p:nvSpPr>
          <p:spPr>
            <a:xfrm>
              <a:off x="4748" y="1925"/>
              <a:ext cx="514" cy="8"/>
            </a:xfrm>
            <a:custGeom>
              <a:avLst/>
              <a:gdLst/>
              <a:ahLst/>
              <a:cxnLst/>
              <a:pathLst>
                <a:path w="1028" h="16">
                  <a:moveTo>
                    <a:pt x="0" y="8"/>
                  </a:moveTo>
                  <a:lnTo>
                    <a:pt x="8" y="16"/>
                  </a:lnTo>
                  <a:lnTo>
                    <a:pt x="1028" y="16"/>
                  </a:lnTo>
                  <a:lnTo>
                    <a:pt x="1028" y="0"/>
                  </a:lnTo>
                  <a:lnTo>
                    <a:pt x="8" y="0"/>
                  </a:lnTo>
                  <a:lnTo>
                    <a:pt x="16" y="8"/>
                  </a:lnTo>
                  <a:lnTo>
                    <a:pt x="8" y="0"/>
                  </a:lnTo>
                  <a:lnTo>
                    <a:pt x="3" y="3"/>
                  </a:lnTo>
                  <a:lnTo>
                    <a:pt x="2" y="8"/>
                  </a:lnTo>
                  <a:lnTo>
                    <a:pt x="3" y="13"/>
                  </a:lnTo>
                  <a:lnTo>
                    <a:pt x="8" y="16"/>
                  </a:lnTo>
                  <a:lnTo>
                    <a:pt x="0" y="8"/>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51" name="任意多边形 428150"/>
            <p:cNvSpPr/>
            <p:nvPr/>
          </p:nvSpPr>
          <p:spPr>
            <a:xfrm>
              <a:off x="5133" y="1753"/>
              <a:ext cx="206" cy="157"/>
            </a:xfrm>
            <a:custGeom>
              <a:avLst/>
              <a:gdLst/>
              <a:ahLst/>
              <a:cxnLst/>
              <a:pathLst>
                <a:path w="413" h="313">
                  <a:moveTo>
                    <a:pt x="413" y="23"/>
                  </a:moveTo>
                  <a:lnTo>
                    <a:pt x="158" y="0"/>
                  </a:lnTo>
                  <a:lnTo>
                    <a:pt x="0" y="291"/>
                  </a:lnTo>
                  <a:lnTo>
                    <a:pt x="256" y="313"/>
                  </a:lnTo>
                  <a:lnTo>
                    <a:pt x="413" y="23"/>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52" name="任意多边形 428151"/>
            <p:cNvSpPr/>
            <p:nvPr/>
          </p:nvSpPr>
          <p:spPr>
            <a:xfrm>
              <a:off x="5208" y="1749"/>
              <a:ext cx="131" cy="19"/>
            </a:xfrm>
            <a:custGeom>
              <a:avLst/>
              <a:gdLst/>
              <a:ahLst/>
              <a:cxnLst/>
              <a:pathLst>
                <a:path w="262" h="39">
                  <a:moveTo>
                    <a:pt x="13" y="11"/>
                  </a:moveTo>
                  <a:lnTo>
                    <a:pt x="7" y="15"/>
                  </a:lnTo>
                  <a:lnTo>
                    <a:pt x="262" y="39"/>
                  </a:lnTo>
                  <a:lnTo>
                    <a:pt x="262" y="23"/>
                  </a:lnTo>
                  <a:lnTo>
                    <a:pt x="7" y="0"/>
                  </a:lnTo>
                  <a:lnTo>
                    <a:pt x="0" y="4"/>
                  </a:lnTo>
                  <a:lnTo>
                    <a:pt x="7" y="0"/>
                  </a:lnTo>
                  <a:lnTo>
                    <a:pt x="2" y="3"/>
                  </a:lnTo>
                  <a:lnTo>
                    <a:pt x="0" y="8"/>
                  </a:lnTo>
                  <a:lnTo>
                    <a:pt x="2" y="12"/>
                  </a:lnTo>
                  <a:lnTo>
                    <a:pt x="7" y="15"/>
                  </a:lnTo>
                  <a:lnTo>
                    <a:pt x="13" y="11"/>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53" name="任意多边形 428152"/>
            <p:cNvSpPr/>
            <p:nvPr/>
          </p:nvSpPr>
          <p:spPr>
            <a:xfrm>
              <a:off x="5129" y="1751"/>
              <a:ext cx="85" cy="151"/>
            </a:xfrm>
            <a:custGeom>
              <a:avLst/>
              <a:gdLst/>
              <a:ahLst/>
              <a:cxnLst/>
              <a:pathLst>
                <a:path w="170" h="303">
                  <a:moveTo>
                    <a:pt x="6" y="287"/>
                  </a:moveTo>
                  <a:lnTo>
                    <a:pt x="12" y="298"/>
                  </a:lnTo>
                  <a:lnTo>
                    <a:pt x="170" y="7"/>
                  </a:lnTo>
                  <a:lnTo>
                    <a:pt x="157" y="0"/>
                  </a:lnTo>
                  <a:lnTo>
                    <a:pt x="0" y="292"/>
                  </a:lnTo>
                  <a:lnTo>
                    <a:pt x="6" y="303"/>
                  </a:lnTo>
                  <a:lnTo>
                    <a:pt x="0" y="292"/>
                  </a:lnTo>
                  <a:lnTo>
                    <a:pt x="0" y="297"/>
                  </a:lnTo>
                  <a:lnTo>
                    <a:pt x="5" y="301"/>
                  </a:lnTo>
                  <a:lnTo>
                    <a:pt x="9" y="301"/>
                  </a:lnTo>
                  <a:lnTo>
                    <a:pt x="12" y="298"/>
                  </a:lnTo>
                  <a:lnTo>
                    <a:pt x="6" y="287"/>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54" name="任意多边形 428153"/>
            <p:cNvSpPr/>
            <p:nvPr/>
          </p:nvSpPr>
          <p:spPr>
            <a:xfrm>
              <a:off x="5133" y="1895"/>
              <a:ext cx="131" cy="18"/>
            </a:xfrm>
            <a:custGeom>
              <a:avLst/>
              <a:gdLst/>
              <a:ahLst/>
              <a:cxnLst/>
              <a:pathLst>
                <a:path w="264" h="38">
                  <a:moveTo>
                    <a:pt x="250" y="27"/>
                  </a:moveTo>
                  <a:lnTo>
                    <a:pt x="256" y="22"/>
                  </a:lnTo>
                  <a:lnTo>
                    <a:pt x="0" y="0"/>
                  </a:lnTo>
                  <a:lnTo>
                    <a:pt x="0" y="16"/>
                  </a:lnTo>
                  <a:lnTo>
                    <a:pt x="256" y="38"/>
                  </a:lnTo>
                  <a:lnTo>
                    <a:pt x="262" y="33"/>
                  </a:lnTo>
                  <a:lnTo>
                    <a:pt x="256" y="38"/>
                  </a:lnTo>
                  <a:lnTo>
                    <a:pt x="261" y="35"/>
                  </a:lnTo>
                  <a:lnTo>
                    <a:pt x="264" y="30"/>
                  </a:lnTo>
                  <a:lnTo>
                    <a:pt x="261" y="25"/>
                  </a:lnTo>
                  <a:lnTo>
                    <a:pt x="256" y="22"/>
                  </a:lnTo>
                  <a:lnTo>
                    <a:pt x="250" y="27"/>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55" name="任意多边形 428154"/>
            <p:cNvSpPr/>
            <p:nvPr/>
          </p:nvSpPr>
          <p:spPr>
            <a:xfrm>
              <a:off x="5257" y="1761"/>
              <a:ext cx="85" cy="150"/>
            </a:xfrm>
            <a:custGeom>
              <a:avLst/>
              <a:gdLst/>
              <a:ahLst/>
              <a:cxnLst/>
              <a:pathLst>
                <a:path w="170" h="301">
                  <a:moveTo>
                    <a:pt x="163" y="16"/>
                  </a:moveTo>
                  <a:lnTo>
                    <a:pt x="157" y="5"/>
                  </a:lnTo>
                  <a:lnTo>
                    <a:pt x="0" y="295"/>
                  </a:lnTo>
                  <a:lnTo>
                    <a:pt x="12" y="301"/>
                  </a:lnTo>
                  <a:lnTo>
                    <a:pt x="170" y="11"/>
                  </a:lnTo>
                  <a:lnTo>
                    <a:pt x="163" y="0"/>
                  </a:lnTo>
                  <a:lnTo>
                    <a:pt x="170" y="11"/>
                  </a:lnTo>
                  <a:lnTo>
                    <a:pt x="170" y="6"/>
                  </a:lnTo>
                  <a:lnTo>
                    <a:pt x="167" y="2"/>
                  </a:lnTo>
                  <a:lnTo>
                    <a:pt x="160" y="2"/>
                  </a:lnTo>
                  <a:lnTo>
                    <a:pt x="157" y="5"/>
                  </a:lnTo>
                  <a:lnTo>
                    <a:pt x="163" y="16"/>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56" name="任意多边形 428155"/>
            <p:cNvSpPr/>
            <p:nvPr/>
          </p:nvSpPr>
          <p:spPr>
            <a:xfrm>
              <a:off x="5260" y="1764"/>
              <a:ext cx="80" cy="165"/>
            </a:xfrm>
            <a:custGeom>
              <a:avLst/>
              <a:gdLst/>
              <a:ahLst/>
              <a:cxnLst/>
              <a:pathLst>
                <a:path w="159" h="329">
                  <a:moveTo>
                    <a:pt x="159" y="39"/>
                  </a:moveTo>
                  <a:lnTo>
                    <a:pt x="157" y="0"/>
                  </a:lnTo>
                  <a:lnTo>
                    <a:pt x="0" y="290"/>
                  </a:lnTo>
                  <a:lnTo>
                    <a:pt x="3" y="329"/>
                  </a:lnTo>
                  <a:lnTo>
                    <a:pt x="159" y="39"/>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57" name="任意多边形 428156"/>
            <p:cNvSpPr/>
            <p:nvPr/>
          </p:nvSpPr>
          <p:spPr>
            <a:xfrm>
              <a:off x="5335" y="1761"/>
              <a:ext cx="9" cy="23"/>
            </a:xfrm>
            <a:custGeom>
              <a:avLst/>
              <a:gdLst/>
              <a:ahLst/>
              <a:cxnLst/>
              <a:pathLst>
                <a:path w="17" h="47">
                  <a:moveTo>
                    <a:pt x="14" y="11"/>
                  </a:moveTo>
                  <a:lnTo>
                    <a:pt x="0" y="8"/>
                  </a:lnTo>
                  <a:lnTo>
                    <a:pt x="1" y="47"/>
                  </a:lnTo>
                  <a:lnTo>
                    <a:pt x="17" y="47"/>
                  </a:lnTo>
                  <a:lnTo>
                    <a:pt x="15" y="8"/>
                  </a:lnTo>
                  <a:lnTo>
                    <a:pt x="1" y="5"/>
                  </a:lnTo>
                  <a:lnTo>
                    <a:pt x="15" y="8"/>
                  </a:lnTo>
                  <a:lnTo>
                    <a:pt x="12" y="3"/>
                  </a:lnTo>
                  <a:lnTo>
                    <a:pt x="7" y="0"/>
                  </a:lnTo>
                  <a:lnTo>
                    <a:pt x="3" y="3"/>
                  </a:lnTo>
                  <a:lnTo>
                    <a:pt x="0" y="8"/>
                  </a:lnTo>
                  <a:lnTo>
                    <a:pt x="14" y="11"/>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58" name="任意多边形 428157"/>
            <p:cNvSpPr/>
            <p:nvPr/>
          </p:nvSpPr>
          <p:spPr>
            <a:xfrm>
              <a:off x="5257" y="1763"/>
              <a:ext cx="85" cy="150"/>
            </a:xfrm>
            <a:custGeom>
              <a:avLst/>
              <a:gdLst/>
              <a:ahLst/>
              <a:cxnLst/>
              <a:pathLst>
                <a:path w="172" h="299">
                  <a:moveTo>
                    <a:pt x="16" y="293"/>
                  </a:moveTo>
                  <a:lnTo>
                    <a:pt x="14" y="296"/>
                  </a:lnTo>
                  <a:lnTo>
                    <a:pt x="172" y="6"/>
                  </a:lnTo>
                  <a:lnTo>
                    <a:pt x="159" y="0"/>
                  </a:lnTo>
                  <a:lnTo>
                    <a:pt x="2" y="290"/>
                  </a:lnTo>
                  <a:lnTo>
                    <a:pt x="0" y="293"/>
                  </a:lnTo>
                  <a:lnTo>
                    <a:pt x="2" y="290"/>
                  </a:lnTo>
                  <a:lnTo>
                    <a:pt x="2" y="295"/>
                  </a:lnTo>
                  <a:lnTo>
                    <a:pt x="6" y="299"/>
                  </a:lnTo>
                  <a:lnTo>
                    <a:pt x="11" y="299"/>
                  </a:lnTo>
                  <a:lnTo>
                    <a:pt x="14" y="296"/>
                  </a:lnTo>
                  <a:lnTo>
                    <a:pt x="16" y="293"/>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59" name="任意多边形 428158"/>
            <p:cNvSpPr/>
            <p:nvPr/>
          </p:nvSpPr>
          <p:spPr>
            <a:xfrm>
              <a:off x="5257" y="1910"/>
              <a:ext cx="9" cy="22"/>
            </a:xfrm>
            <a:custGeom>
              <a:avLst/>
              <a:gdLst/>
              <a:ahLst/>
              <a:cxnLst/>
              <a:pathLst>
                <a:path w="19" h="45">
                  <a:moveTo>
                    <a:pt x="5" y="36"/>
                  </a:moveTo>
                  <a:lnTo>
                    <a:pt x="19" y="39"/>
                  </a:lnTo>
                  <a:lnTo>
                    <a:pt x="16" y="0"/>
                  </a:lnTo>
                  <a:lnTo>
                    <a:pt x="0" y="0"/>
                  </a:lnTo>
                  <a:lnTo>
                    <a:pt x="3" y="39"/>
                  </a:lnTo>
                  <a:lnTo>
                    <a:pt x="17" y="42"/>
                  </a:lnTo>
                  <a:lnTo>
                    <a:pt x="3" y="39"/>
                  </a:lnTo>
                  <a:lnTo>
                    <a:pt x="6" y="44"/>
                  </a:lnTo>
                  <a:lnTo>
                    <a:pt x="11" y="45"/>
                  </a:lnTo>
                  <a:lnTo>
                    <a:pt x="16" y="44"/>
                  </a:lnTo>
                  <a:lnTo>
                    <a:pt x="19" y="39"/>
                  </a:lnTo>
                  <a:lnTo>
                    <a:pt x="5" y="36"/>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60" name="任意多边形 428159"/>
            <p:cNvSpPr/>
            <p:nvPr/>
          </p:nvSpPr>
          <p:spPr>
            <a:xfrm>
              <a:off x="5259" y="1781"/>
              <a:ext cx="85" cy="150"/>
            </a:xfrm>
            <a:custGeom>
              <a:avLst/>
              <a:gdLst/>
              <a:ahLst/>
              <a:cxnLst/>
              <a:pathLst>
                <a:path w="170" h="299">
                  <a:moveTo>
                    <a:pt x="154" y="6"/>
                  </a:moveTo>
                  <a:lnTo>
                    <a:pt x="156" y="3"/>
                  </a:lnTo>
                  <a:lnTo>
                    <a:pt x="0" y="293"/>
                  </a:lnTo>
                  <a:lnTo>
                    <a:pt x="12" y="299"/>
                  </a:lnTo>
                  <a:lnTo>
                    <a:pt x="168" y="9"/>
                  </a:lnTo>
                  <a:lnTo>
                    <a:pt x="170" y="6"/>
                  </a:lnTo>
                  <a:lnTo>
                    <a:pt x="168" y="9"/>
                  </a:lnTo>
                  <a:lnTo>
                    <a:pt x="168" y="4"/>
                  </a:lnTo>
                  <a:lnTo>
                    <a:pt x="165" y="0"/>
                  </a:lnTo>
                  <a:lnTo>
                    <a:pt x="159" y="0"/>
                  </a:lnTo>
                  <a:lnTo>
                    <a:pt x="156" y="3"/>
                  </a:lnTo>
                  <a:lnTo>
                    <a:pt x="154" y="6"/>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61" name="任意多边形 428160"/>
            <p:cNvSpPr/>
            <p:nvPr/>
          </p:nvSpPr>
          <p:spPr>
            <a:xfrm>
              <a:off x="4882" y="1797"/>
              <a:ext cx="251" cy="102"/>
            </a:xfrm>
            <a:custGeom>
              <a:avLst/>
              <a:gdLst/>
              <a:ahLst/>
              <a:cxnLst/>
              <a:pathLst>
                <a:path w="501" h="203">
                  <a:moveTo>
                    <a:pt x="501" y="0"/>
                  </a:moveTo>
                  <a:lnTo>
                    <a:pt x="501" y="203"/>
                  </a:lnTo>
                  <a:lnTo>
                    <a:pt x="0" y="203"/>
                  </a:lnTo>
                  <a:lnTo>
                    <a:pt x="0" y="57"/>
                  </a:lnTo>
                  <a:lnTo>
                    <a:pt x="5" y="57"/>
                  </a:lnTo>
                  <a:lnTo>
                    <a:pt x="19" y="57"/>
                  </a:lnTo>
                  <a:lnTo>
                    <a:pt x="39" y="57"/>
                  </a:lnTo>
                  <a:lnTo>
                    <a:pt x="66" y="57"/>
                  </a:lnTo>
                  <a:lnTo>
                    <a:pt x="99" y="57"/>
                  </a:lnTo>
                  <a:lnTo>
                    <a:pt x="135" y="57"/>
                  </a:lnTo>
                  <a:lnTo>
                    <a:pt x="174" y="57"/>
                  </a:lnTo>
                  <a:lnTo>
                    <a:pt x="214" y="57"/>
                  </a:lnTo>
                  <a:lnTo>
                    <a:pt x="253" y="57"/>
                  </a:lnTo>
                  <a:lnTo>
                    <a:pt x="294" y="57"/>
                  </a:lnTo>
                  <a:lnTo>
                    <a:pt x="331" y="57"/>
                  </a:lnTo>
                  <a:lnTo>
                    <a:pt x="364" y="57"/>
                  </a:lnTo>
                  <a:lnTo>
                    <a:pt x="394" y="57"/>
                  </a:lnTo>
                  <a:lnTo>
                    <a:pt x="417" y="57"/>
                  </a:lnTo>
                  <a:lnTo>
                    <a:pt x="434" y="57"/>
                  </a:lnTo>
                  <a:lnTo>
                    <a:pt x="442" y="57"/>
                  </a:lnTo>
                  <a:lnTo>
                    <a:pt x="456" y="57"/>
                  </a:lnTo>
                  <a:lnTo>
                    <a:pt x="464" y="53"/>
                  </a:lnTo>
                  <a:lnTo>
                    <a:pt x="470" y="49"/>
                  </a:lnTo>
                  <a:lnTo>
                    <a:pt x="478" y="38"/>
                  </a:lnTo>
                  <a:lnTo>
                    <a:pt x="486" y="25"/>
                  </a:lnTo>
                  <a:lnTo>
                    <a:pt x="493" y="13"/>
                  </a:lnTo>
                  <a:lnTo>
                    <a:pt x="500" y="4"/>
                  </a:lnTo>
                  <a:lnTo>
                    <a:pt x="501" y="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62" name="任意多边形 428161"/>
            <p:cNvSpPr/>
            <p:nvPr/>
          </p:nvSpPr>
          <p:spPr>
            <a:xfrm>
              <a:off x="5129" y="1797"/>
              <a:ext cx="7" cy="105"/>
            </a:xfrm>
            <a:custGeom>
              <a:avLst/>
              <a:gdLst/>
              <a:ahLst/>
              <a:cxnLst/>
              <a:pathLst>
                <a:path w="16" h="211">
                  <a:moveTo>
                    <a:pt x="8" y="211"/>
                  </a:moveTo>
                  <a:lnTo>
                    <a:pt x="16" y="203"/>
                  </a:lnTo>
                  <a:lnTo>
                    <a:pt x="16" y="0"/>
                  </a:lnTo>
                  <a:lnTo>
                    <a:pt x="0" y="0"/>
                  </a:lnTo>
                  <a:lnTo>
                    <a:pt x="0" y="203"/>
                  </a:lnTo>
                  <a:lnTo>
                    <a:pt x="8" y="195"/>
                  </a:lnTo>
                  <a:lnTo>
                    <a:pt x="0" y="203"/>
                  </a:lnTo>
                  <a:lnTo>
                    <a:pt x="3" y="208"/>
                  </a:lnTo>
                  <a:lnTo>
                    <a:pt x="8" y="209"/>
                  </a:lnTo>
                  <a:lnTo>
                    <a:pt x="13" y="208"/>
                  </a:lnTo>
                  <a:lnTo>
                    <a:pt x="16" y="203"/>
                  </a:lnTo>
                  <a:lnTo>
                    <a:pt x="8" y="211"/>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63" name="任意多边形 428162"/>
            <p:cNvSpPr/>
            <p:nvPr/>
          </p:nvSpPr>
          <p:spPr>
            <a:xfrm>
              <a:off x="4878" y="1895"/>
              <a:ext cx="255" cy="7"/>
            </a:xfrm>
            <a:custGeom>
              <a:avLst/>
              <a:gdLst/>
              <a:ahLst/>
              <a:cxnLst/>
              <a:pathLst>
                <a:path w="508" h="16">
                  <a:moveTo>
                    <a:pt x="0" y="8"/>
                  </a:moveTo>
                  <a:lnTo>
                    <a:pt x="7" y="16"/>
                  </a:lnTo>
                  <a:lnTo>
                    <a:pt x="508" y="16"/>
                  </a:lnTo>
                  <a:lnTo>
                    <a:pt x="508" y="0"/>
                  </a:lnTo>
                  <a:lnTo>
                    <a:pt x="7" y="0"/>
                  </a:lnTo>
                  <a:lnTo>
                    <a:pt x="15" y="8"/>
                  </a:lnTo>
                  <a:lnTo>
                    <a:pt x="7" y="0"/>
                  </a:lnTo>
                  <a:lnTo>
                    <a:pt x="3" y="4"/>
                  </a:lnTo>
                  <a:lnTo>
                    <a:pt x="1" y="8"/>
                  </a:lnTo>
                  <a:lnTo>
                    <a:pt x="3" y="13"/>
                  </a:lnTo>
                  <a:lnTo>
                    <a:pt x="7" y="16"/>
                  </a:lnTo>
                  <a:lnTo>
                    <a:pt x="0" y="8"/>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64" name="任意多边形 428163"/>
            <p:cNvSpPr/>
            <p:nvPr/>
          </p:nvSpPr>
          <p:spPr>
            <a:xfrm>
              <a:off x="4878" y="1821"/>
              <a:ext cx="8" cy="78"/>
            </a:xfrm>
            <a:custGeom>
              <a:avLst/>
              <a:gdLst/>
              <a:ahLst/>
              <a:cxnLst/>
              <a:pathLst>
                <a:path w="15" h="154">
                  <a:moveTo>
                    <a:pt x="7" y="0"/>
                  </a:moveTo>
                  <a:lnTo>
                    <a:pt x="0" y="8"/>
                  </a:lnTo>
                  <a:lnTo>
                    <a:pt x="0" y="154"/>
                  </a:lnTo>
                  <a:lnTo>
                    <a:pt x="15" y="154"/>
                  </a:lnTo>
                  <a:lnTo>
                    <a:pt x="15" y="8"/>
                  </a:lnTo>
                  <a:lnTo>
                    <a:pt x="7" y="15"/>
                  </a:lnTo>
                  <a:lnTo>
                    <a:pt x="15" y="8"/>
                  </a:lnTo>
                  <a:lnTo>
                    <a:pt x="12" y="3"/>
                  </a:lnTo>
                  <a:lnTo>
                    <a:pt x="7" y="0"/>
                  </a:lnTo>
                  <a:lnTo>
                    <a:pt x="3" y="3"/>
                  </a:lnTo>
                  <a:lnTo>
                    <a:pt x="0" y="8"/>
                  </a:lnTo>
                  <a:lnTo>
                    <a:pt x="7" y="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65" name="任意多边形 428164"/>
            <p:cNvSpPr/>
            <p:nvPr/>
          </p:nvSpPr>
          <p:spPr>
            <a:xfrm>
              <a:off x="4882" y="1821"/>
              <a:ext cx="221" cy="8"/>
            </a:xfrm>
            <a:custGeom>
              <a:avLst/>
              <a:gdLst/>
              <a:ahLst/>
              <a:cxnLst/>
              <a:pathLst>
                <a:path w="442" h="15">
                  <a:moveTo>
                    <a:pt x="442" y="0"/>
                  </a:moveTo>
                  <a:lnTo>
                    <a:pt x="442" y="0"/>
                  </a:lnTo>
                  <a:lnTo>
                    <a:pt x="434" y="0"/>
                  </a:lnTo>
                  <a:lnTo>
                    <a:pt x="417" y="0"/>
                  </a:lnTo>
                  <a:lnTo>
                    <a:pt x="394" y="0"/>
                  </a:lnTo>
                  <a:lnTo>
                    <a:pt x="364" y="0"/>
                  </a:lnTo>
                  <a:lnTo>
                    <a:pt x="331" y="0"/>
                  </a:lnTo>
                  <a:lnTo>
                    <a:pt x="294" y="0"/>
                  </a:lnTo>
                  <a:lnTo>
                    <a:pt x="253" y="0"/>
                  </a:lnTo>
                  <a:lnTo>
                    <a:pt x="214" y="0"/>
                  </a:lnTo>
                  <a:lnTo>
                    <a:pt x="174" y="0"/>
                  </a:lnTo>
                  <a:lnTo>
                    <a:pt x="135" y="0"/>
                  </a:lnTo>
                  <a:lnTo>
                    <a:pt x="99" y="0"/>
                  </a:lnTo>
                  <a:lnTo>
                    <a:pt x="66" y="0"/>
                  </a:lnTo>
                  <a:lnTo>
                    <a:pt x="39" y="0"/>
                  </a:lnTo>
                  <a:lnTo>
                    <a:pt x="19" y="0"/>
                  </a:lnTo>
                  <a:lnTo>
                    <a:pt x="5" y="0"/>
                  </a:lnTo>
                  <a:lnTo>
                    <a:pt x="0" y="0"/>
                  </a:lnTo>
                  <a:lnTo>
                    <a:pt x="0" y="15"/>
                  </a:lnTo>
                  <a:lnTo>
                    <a:pt x="5" y="15"/>
                  </a:lnTo>
                  <a:lnTo>
                    <a:pt x="19" y="15"/>
                  </a:lnTo>
                  <a:lnTo>
                    <a:pt x="39" y="15"/>
                  </a:lnTo>
                  <a:lnTo>
                    <a:pt x="66" y="15"/>
                  </a:lnTo>
                  <a:lnTo>
                    <a:pt x="99" y="15"/>
                  </a:lnTo>
                  <a:lnTo>
                    <a:pt x="135" y="15"/>
                  </a:lnTo>
                  <a:lnTo>
                    <a:pt x="174" y="15"/>
                  </a:lnTo>
                  <a:lnTo>
                    <a:pt x="214" y="15"/>
                  </a:lnTo>
                  <a:lnTo>
                    <a:pt x="253" y="15"/>
                  </a:lnTo>
                  <a:lnTo>
                    <a:pt x="294" y="15"/>
                  </a:lnTo>
                  <a:lnTo>
                    <a:pt x="331" y="15"/>
                  </a:lnTo>
                  <a:lnTo>
                    <a:pt x="364" y="15"/>
                  </a:lnTo>
                  <a:lnTo>
                    <a:pt x="394" y="15"/>
                  </a:lnTo>
                  <a:lnTo>
                    <a:pt x="417" y="15"/>
                  </a:lnTo>
                  <a:lnTo>
                    <a:pt x="434" y="15"/>
                  </a:lnTo>
                  <a:lnTo>
                    <a:pt x="442" y="15"/>
                  </a:lnTo>
                  <a:lnTo>
                    <a:pt x="442" y="15"/>
                  </a:lnTo>
                  <a:lnTo>
                    <a:pt x="442" y="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66" name="任意多边形 428165"/>
            <p:cNvSpPr/>
            <p:nvPr/>
          </p:nvSpPr>
          <p:spPr>
            <a:xfrm>
              <a:off x="5103" y="1814"/>
              <a:ext cx="21" cy="15"/>
            </a:xfrm>
            <a:custGeom>
              <a:avLst/>
              <a:gdLst/>
              <a:ahLst/>
              <a:cxnLst/>
              <a:pathLst>
                <a:path w="42" h="29">
                  <a:moveTo>
                    <a:pt x="29" y="0"/>
                  </a:moveTo>
                  <a:lnTo>
                    <a:pt x="29" y="0"/>
                  </a:lnTo>
                  <a:lnTo>
                    <a:pt x="22" y="9"/>
                  </a:lnTo>
                  <a:lnTo>
                    <a:pt x="19" y="12"/>
                  </a:lnTo>
                  <a:lnTo>
                    <a:pt x="14" y="14"/>
                  </a:lnTo>
                  <a:lnTo>
                    <a:pt x="0" y="14"/>
                  </a:lnTo>
                  <a:lnTo>
                    <a:pt x="0" y="29"/>
                  </a:lnTo>
                  <a:lnTo>
                    <a:pt x="14" y="29"/>
                  </a:lnTo>
                  <a:lnTo>
                    <a:pt x="25" y="25"/>
                  </a:lnTo>
                  <a:lnTo>
                    <a:pt x="34" y="18"/>
                  </a:lnTo>
                  <a:lnTo>
                    <a:pt x="42" y="6"/>
                  </a:lnTo>
                  <a:lnTo>
                    <a:pt x="42" y="6"/>
                  </a:lnTo>
                  <a:lnTo>
                    <a:pt x="29" y="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67" name="任意多边形 428166"/>
            <p:cNvSpPr/>
            <p:nvPr/>
          </p:nvSpPr>
          <p:spPr>
            <a:xfrm>
              <a:off x="5118" y="1794"/>
              <a:ext cx="18" cy="24"/>
            </a:xfrm>
            <a:custGeom>
              <a:avLst/>
              <a:gdLst/>
              <a:ahLst/>
              <a:cxnLst/>
              <a:pathLst>
                <a:path w="38" h="47">
                  <a:moveTo>
                    <a:pt x="38" y="6"/>
                  </a:moveTo>
                  <a:lnTo>
                    <a:pt x="24" y="3"/>
                  </a:lnTo>
                  <a:lnTo>
                    <a:pt x="22" y="6"/>
                  </a:lnTo>
                  <a:lnTo>
                    <a:pt x="16" y="16"/>
                  </a:lnTo>
                  <a:lnTo>
                    <a:pt x="8" y="28"/>
                  </a:lnTo>
                  <a:lnTo>
                    <a:pt x="0" y="41"/>
                  </a:lnTo>
                  <a:lnTo>
                    <a:pt x="13" y="47"/>
                  </a:lnTo>
                  <a:lnTo>
                    <a:pt x="21" y="35"/>
                  </a:lnTo>
                  <a:lnTo>
                    <a:pt x="29" y="22"/>
                  </a:lnTo>
                  <a:lnTo>
                    <a:pt x="35" y="13"/>
                  </a:lnTo>
                  <a:lnTo>
                    <a:pt x="36" y="10"/>
                  </a:lnTo>
                  <a:lnTo>
                    <a:pt x="22" y="6"/>
                  </a:lnTo>
                  <a:lnTo>
                    <a:pt x="36" y="10"/>
                  </a:lnTo>
                  <a:lnTo>
                    <a:pt x="36" y="5"/>
                  </a:lnTo>
                  <a:lnTo>
                    <a:pt x="33" y="0"/>
                  </a:lnTo>
                  <a:lnTo>
                    <a:pt x="27" y="0"/>
                  </a:lnTo>
                  <a:lnTo>
                    <a:pt x="24" y="3"/>
                  </a:lnTo>
                  <a:lnTo>
                    <a:pt x="38" y="6"/>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68" name="任意多边形 428167"/>
            <p:cNvSpPr/>
            <p:nvPr/>
          </p:nvSpPr>
          <p:spPr>
            <a:xfrm>
              <a:off x="4754" y="1763"/>
              <a:ext cx="128" cy="147"/>
            </a:xfrm>
            <a:custGeom>
              <a:avLst/>
              <a:gdLst/>
              <a:ahLst/>
              <a:cxnLst/>
              <a:pathLst>
                <a:path w="257" h="293">
                  <a:moveTo>
                    <a:pt x="257" y="125"/>
                  </a:moveTo>
                  <a:lnTo>
                    <a:pt x="257" y="271"/>
                  </a:lnTo>
                  <a:lnTo>
                    <a:pt x="256" y="271"/>
                  </a:lnTo>
                  <a:lnTo>
                    <a:pt x="0" y="293"/>
                  </a:lnTo>
                  <a:lnTo>
                    <a:pt x="156" y="3"/>
                  </a:lnTo>
                  <a:lnTo>
                    <a:pt x="186" y="0"/>
                  </a:lnTo>
                  <a:lnTo>
                    <a:pt x="186" y="12"/>
                  </a:lnTo>
                  <a:lnTo>
                    <a:pt x="186" y="42"/>
                  </a:lnTo>
                  <a:lnTo>
                    <a:pt x="186" y="75"/>
                  </a:lnTo>
                  <a:lnTo>
                    <a:pt x="186" y="95"/>
                  </a:lnTo>
                  <a:lnTo>
                    <a:pt x="186" y="104"/>
                  </a:lnTo>
                  <a:lnTo>
                    <a:pt x="187" y="114"/>
                  </a:lnTo>
                  <a:lnTo>
                    <a:pt x="198" y="121"/>
                  </a:lnTo>
                  <a:lnTo>
                    <a:pt x="220" y="125"/>
                  </a:lnTo>
                  <a:lnTo>
                    <a:pt x="257" y="125"/>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69" name="任意多边形 428168"/>
            <p:cNvSpPr/>
            <p:nvPr/>
          </p:nvSpPr>
          <p:spPr>
            <a:xfrm>
              <a:off x="4878" y="1825"/>
              <a:ext cx="8" cy="77"/>
            </a:xfrm>
            <a:custGeom>
              <a:avLst/>
              <a:gdLst/>
              <a:ahLst/>
              <a:cxnLst/>
              <a:pathLst>
                <a:path w="15" h="154">
                  <a:moveTo>
                    <a:pt x="7" y="154"/>
                  </a:moveTo>
                  <a:lnTo>
                    <a:pt x="15" y="146"/>
                  </a:lnTo>
                  <a:lnTo>
                    <a:pt x="15" y="0"/>
                  </a:lnTo>
                  <a:lnTo>
                    <a:pt x="0" y="0"/>
                  </a:lnTo>
                  <a:lnTo>
                    <a:pt x="0" y="146"/>
                  </a:lnTo>
                  <a:lnTo>
                    <a:pt x="7" y="138"/>
                  </a:lnTo>
                  <a:lnTo>
                    <a:pt x="0" y="146"/>
                  </a:lnTo>
                  <a:lnTo>
                    <a:pt x="3" y="151"/>
                  </a:lnTo>
                  <a:lnTo>
                    <a:pt x="7" y="152"/>
                  </a:lnTo>
                  <a:lnTo>
                    <a:pt x="12" y="151"/>
                  </a:lnTo>
                  <a:lnTo>
                    <a:pt x="15" y="146"/>
                  </a:lnTo>
                  <a:lnTo>
                    <a:pt x="7" y="154"/>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70" name="任意多边形 428169"/>
            <p:cNvSpPr/>
            <p:nvPr/>
          </p:nvSpPr>
          <p:spPr>
            <a:xfrm>
              <a:off x="4878" y="1895"/>
              <a:ext cx="4" cy="7"/>
            </a:xfrm>
            <a:custGeom>
              <a:avLst/>
              <a:gdLst/>
              <a:ahLst/>
              <a:cxnLst/>
              <a:pathLst>
                <a:path w="7" h="16">
                  <a:moveTo>
                    <a:pt x="6" y="16"/>
                  </a:moveTo>
                  <a:lnTo>
                    <a:pt x="6" y="16"/>
                  </a:lnTo>
                  <a:lnTo>
                    <a:pt x="7" y="16"/>
                  </a:lnTo>
                  <a:lnTo>
                    <a:pt x="7" y="0"/>
                  </a:lnTo>
                  <a:lnTo>
                    <a:pt x="6" y="0"/>
                  </a:lnTo>
                  <a:lnTo>
                    <a:pt x="6" y="0"/>
                  </a:lnTo>
                  <a:lnTo>
                    <a:pt x="6" y="0"/>
                  </a:lnTo>
                  <a:lnTo>
                    <a:pt x="1" y="4"/>
                  </a:lnTo>
                  <a:lnTo>
                    <a:pt x="0" y="8"/>
                  </a:lnTo>
                  <a:lnTo>
                    <a:pt x="1" y="13"/>
                  </a:lnTo>
                  <a:lnTo>
                    <a:pt x="6" y="16"/>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71" name="任意多边形 428170"/>
            <p:cNvSpPr/>
            <p:nvPr/>
          </p:nvSpPr>
          <p:spPr>
            <a:xfrm>
              <a:off x="4750" y="1895"/>
              <a:ext cx="131" cy="18"/>
            </a:xfrm>
            <a:custGeom>
              <a:avLst/>
              <a:gdLst/>
              <a:ahLst/>
              <a:cxnLst/>
              <a:pathLst>
                <a:path w="262" h="38">
                  <a:moveTo>
                    <a:pt x="0" y="27"/>
                  </a:moveTo>
                  <a:lnTo>
                    <a:pt x="6" y="38"/>
                  </a:lnTo>
                  <a:lnTo>
                    <a:pt x="262" y="16"/>
                  </a:lnTo>
                  <a:lnTo>
                    <a:pt x="262" y="0"/>
                  </a:lnTo>
                  <a:lnTo>
                    <a:pt x="6" y="22"/>
                  </a:lnTo>
                  <a:lnTo>
                    <a:pt x="12" y="33"/>
                  </a:lnTo>
                  <a:lnTo>
                    <a:pt x="6" y="22"/>
                  </a:lnTo>
                  <a:lnTo>
                    <a:pt x="1" y="25"/>
                  </a:lnTo>
                  <a:lnTo>
                    <a:pt x="0" y="30"/>
                  </a:lnTo>
                  <a:lnTo>
                    <a:pt x="1" y="35"/>
                  </a:lnTo>
                  <a:lnTo>
                    <a:pt x="6" y="38"/>
                  </a:lnTo>
                  <a:lnTo>
                    <a:pt x="0" y="27"/>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72" name="任意多边形 428171"/>
            <p:cNvSpPr/>
            <p:nvPr/>
          </p:nvSpPr>
          <p:spPr>
            <a:xfrm>
              <a:off x="4750" y="1761"/>
              <a:ext cx="85" cy="150"/>
            </a:xfrm>
            <a:custGeom>
              <a:avLst/>
              <a:gdLst/>
              <a:ahLst/>
              <a:cxnLst/>
              <a:pathLst>
                <a:path w="168" h="301">
                  <a:moveTo>
                    <a:pt x="162" y="0"/>
                  </a:moveTo>
                  <a:lnTo>
                    <a:pt x="156" y="5"/>
                  </a:lnTo>
                  <a:lnTo>
                    <a:pt x="0" y="295"/>
                  </a:lnTo>
                  <a:lnTo>
                    <a:pt x="12" y="301"/>
                  </a:lnTo>
                  <a:lnTo>
                    <a:pt x="168" y="11"/>
                  </a:lnTo>
                  <a:lnTo>
                    <a:pt x="162" y="16"/>
                  </a:lnTo>
                  <a:lnTo>
                    <a:pt x="168" y="11"/>
                  </a:lnTo>
                  <a:lnTo>
                    <a:pt x="168" y="6"/>
                  </a:lnTo>
                  <a:lnTo>
                    <a:pt x="165" y="2"/>
                  </a:lnTo>
                  <a:lnTo>
                    <a:pt x="159" y="2"/>
                  </a:lnTo>
                  <a:lnTo>
                    <a:pt x="156" y="5"/>
                  </a:lnTo>
                  <a:lnTo>
                    <a:pt x="162" y="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73" name="任意多边形 428172"/>
            <p:cNvSpPr/>
            <p:nvPr/>
          </p:nvSpPr>
          <p:spPr>
            <a:xfrm>
              <a:off x="4832" y="1759"/>
              <a:ext cx="18" cy="9"/>
            </a:xfrm>
            <a:custGeom>
              <a:avLst/>
              <a:gdLst/>
              <a:ahLst/>
              <a:cxnLst/>
              <a:pathLst>
                <a:path w="38" h="19">
                  <a:moveTo>
                    <a:pt x="38" y="8"/>
                  </a:moveTo>
                  <a:lnTo>
                    <a:pt x="30" y="0"/>
                  </a:lnTo>
                  <a:lnTo>
                    <a:pt x="0" y="3"/>
                  </a:lnTo>
                  <a:lnTo>
                    <a:pt x="0" y="19"/>
                  </a:lnTo>
                  <a:lnTo>
                    <a:pt x="30" y="16"/>
                  </a:lnTo>
                  <a:lnTo>
                    <a:pt x="22" y="8"/>
                  </a:lnTo>
                  <a:lnTo>
                    <a:pt x="30" y="16"/>
                  </a:lnTo>
                  <a:lnTo>
                    <a:pt x="34" y="13"/>
                  </a:lnTo>
                  <a:lnTo>
                    <a:pt x="38" y="8"/>
                  </a:lnTo>
                  <a:lnTo>
                    <a:pt x="34" y="3"/>
                  </a:lnTo>
                  <a:lnTo>
                    <a:pt x="30" y="0"/>
                  </a:lnTo>
                  <a:lnTo>
                    <a:pt x="38" y="8"/>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74" name="任意多边形 428173"/>
            <p:cNvSpPr/>
            <p:nvPr/>
          </p:nvSpPr>
          <p:spPr>
            <a:xfrm>
              <a:off x="4842" y="1763"/>
              <a:ext cx="8" cy="47"/>
            </a:xfrm>
            <a:custGeom>
              <a:avLst/>
              <a:gdLst/>
              <a:ahLst/>
              <a:cxnLst/>
              <a:pathLst>
                <a:path w="16" h="95">
                  <a:moveTo>
                    <a:pt x="16" y="95"/>
                  </a:moveTo>
                  <a:lnTo>
                    <a:pt x="16" y="95"/>
                  </a:lnTo>
                  <a:lnTo>
                    <a:pt x="16" y="75"/>
                  </a:lnTo>
                  <a:lnTo>
                    <a:pt x="16" y="42"/>
                  </a:lnTo>
                  <a:lnTo>
                    <a:pt x="16" y="12"/>
                  </a:lnTo>
                  <a:lnTo>
                    <a:pt x="16" y="0"/>
                  </a:lnTo>
                  <a:lnTo>
                    <a:pt x="0" y="0"/>
                  </a:lnTo>
                  <a:lnTo>
                    <a:pt x="0" y="12"/>
                  </a:lnTo>
                  <a:lnTo>
                    <a:pt x="0" y="42"/>
                  </a:lnTo>
                  <a:lnTo>
                    <a:pt x="0" y="75"/>
                  </a:lnTo>
                  <a:lnTo>
                    <a:pt x="0" y="95"/>
                  </a:lnTo>
                  <a:lnTo>
                    <a:pt x="0" y="95"/>
                  </a:lnTo>
                  <a:lnTo>
                    <a:pt x="16" y="95"/>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75" name="任意多边形 428174"/>
            <p:cNvSpPr/>
            <p:nvPr/>
          </p:nvSpPr>
          <p:spPr>
            <a:xfrm>
              <a:off x="4842" y="1810"/>
              <a:ext cx="25" cy="19"/>
            </a:xfrm>
            <a:custGeom>
              <a:avLst/>
              <a:gdLst/>
              <a:ahLst/>
              <a:cxnLst/>
              <a:pathLst>
                <a:path w="50" h="37">
                  <a:moveTo>
                    <a:pt x="42" y="22"/>
                  </a:moveTo>
                  <a:lnTo>
                    <a:pt x="42" y="22"/>
                  </a:lnTo>
                  <a:lnTo>
                    <a:pt x="22" y="19"/>
                  </a:lnTo>
                  <a:lnTo>
                    <a:pt x="16" y="14"/>
                  </a:lnTo>
                  <a:lnTo>
                    <a:pt x="16" y="9"/>
                  </a:lnTo>
                  <a:lnTo>
                    <a:pt x="16" y="0"/>
                  </a:lnTo>
                  <a:lnTo>
                    <a:pt x="0" y="0"/>
                  </a:lnTo>
                  <a:lnTo>
                    <a:pt x="0" y="9"/>
                  </a:lnTo>
                  <a:lnTo>
                    <a:pt x="3" y="23"/>
                  </a:lnTo>
                  <a:lnTo>
                    <a:pt x="19" y="34"/>
                  </a:lnTo>
                  <a:lnTo>
                    <a:pt x="42" y="37"/>
                  </a:lnTo>
                  <a:lnTo>
                    <a:pt x="42" y="37"/>
                  </a:lnTo>
                  <a:lnTo>
                    <a:pt x="42" y="37"/>
                  </a:lnTo>
                  <a:lnTo>
                    <a:pt x="47" y="34"/>
                  </a:lnTo>
                  <a:lnTo>
                    <a:pt x="50" y="30"/>
                  </a:lnTo>
                  <a:lnTo>
                    <a:pt x="47" y="25"/>
                  </a:lnTo>
                  <a:lnTo>
                    <a:pt x="42" y="22"/>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28176" name="任意多边形 428175"/>
            <p:cNvSpPr/>
            <p:nvPr/>
          </p:nvSpPr>
          <p:spPr>
            <a:xfrm>
              <a:off x="4864" y="1821"/>
              <a:ext cx="22" cy="8"/>
            </a:xfrm>
            <a:custGeom>
              <a:avLst/>
              <a:gdLst/>
              <a:ahLst/>
              <a:cxnLst/>
              <a:pathLst>
                <a:path w="45" h="15">
                  <a:moveTo>
                    <a:pt x="45" y="8"/>
                  </a:moveTo>
                  <a:lnTo>
                    <a:pt x="37" y="0"/>
                  </a:lnTo>
                  <a:lnTo>
                    <a:pt x="0" y="0"/>
                  </a:lnTo>
                  <a:lnTo>
                    <a:pt x="0" y="15"/>
                  </a:lnTo>
                  <a:lnTo>
                    <a:pt x="37" y="15"/>
                  </a:lnTo>
                  <a:lnTo>
                    <a:pt x="30" y="8"/>
                  </a:lnTo>
                  <a:lnTo>
                    <a:pt x="37" y="15"/>
                  </a:lnTo>
                  <a:lnTo>
                    <a:pt x="42" y="12"/>
                  </a:lnTo>
                  <a:lnTo>
                    <a:pt x="45" y="8"/>
                  </a:lnTo>
                  <a:lnTo>
                    <a:pt x="42" y="3"/>
                  </a:lnTo>
                  <a:lnTo>
                    <a:pt x="37" y="0"/>
                  </a:lnTo>
                  <a:lnTo>
                    <a:pt x="45" y="8"/>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grpSp>
      <p:sp>
        <p:nvSpPr>
          <p:cNvPr id="428177" name="直接连接符 428176"/>
          <p:cNvSpPr/>
          <p:nvPr/>
        </p:nvSpPr>
        <p:spPr>
          <a:xfrm flipV="1">
            <a:off x="8285163" y="3429000"/>
            <a:ext cx="0" cy="685800"/>
          </a:xfrm>
          <a:prstGeom prst="line">
            <a:avLst/>
          </a:prstGeom>
          <a:ln w="28575" cap="flat" cmpd="sng">
            <a:solidFill>
              <a:schemeClr val="tx2"/>
            </a:solidFill>
            <a:prstDash val="solid"/>
            <a:headEnd type="none" w="med" len="med"/>
            <a:tailEnd type="stealth" w="lg" len="lg"/>
          </a:ln>
          <a:effectLst>
            <a:outerShdw dist="35921" dir="2699999" algn="ctr" rotWithShape="0">
              <a:schemeClr val="bg2"/>
            </a:outerShdw>
          </a:effectLst>
        </p:spPr>
      </p:sp>
      <p:sp>
        <p:nvSpPr>
          <p:cNvPr id="428178" name="直接连接符 428177"/>
          <p:cNvSpPr/>
          <p:nvPr/>
        </p:nvSpPr>
        <p:spPr>
          <a:xfrm flipH="1" flipV="1">
            <a:off x="1122363" y="3124200"/>
            <a:ext cx="0" cy="1066800"/>
          </a:xfrm>
          <a:prstGeom prst="line">
            <a:avLst/>
          </a:prstGeom>
          <a:ln w="28575" cap="flat" cmpd="sng">
            <a:solidFill>
              <a:schemeClr val="tx2"/>
            </a:solidFill>
            <a:prstDash val="solid"/>
            <a:headEnd type="none" w="med" len="med"/>
            <a:tailEnd type="stealth" w="lg" len="lg"/>
          </a:ln>
          <a:effectLst>
            <a:outerShdw dist="35921" dir="2699999" algn="ctr" rotWithShape="0">
              <a:schemeClr val="bg2"/>
            </a:outerShdw>
          </a:effectLst>
        </p:spPr>
      </p:sp>
      <p:graphicFrame>
        <p:nvGraphicFramePr>
          <p:cNvPr id="428179" name="对象 428178"/>
          <p:cNvGraphicFramePr/>
          <p:nvPr/>
        </p:nvGraphicFramePr>
        <p:xfrm>
          <a:off x="4278313" y="2614613"/>
          <a:ext cx="1263650" cy="433387"/>
        </p:xfrm>
        <a:graphic>
          <a:graphicData uri="http://schemas.openxmlformats.org/presentationml/2006/ole">
            <mc:AlternateContent xmlns:mc="http://schemas.openxmlformats.org/markup-compatibility/2006">
              <mc:Choice xmlns:v="urn:schemas-microsoft-com:vml" Requires="v">
                <p:oleObj spid="_x0000_s3079" name="" r:id="rId2" imgW="933450" imgH="264160" progId="MS_ClipArt_Gallery.2">
                  <p:embed/>
                </p:oleObj>
              </mc:Choice>
              <mc:Fallback>
                <p:oleObj name="" r:id="rId2" imgW="933450" imgH="264160" progId="MS_ClipArt_Gallery.2">
                  <p:embed/>
                  <p:pic>
                    <p:nvPicPr>
                      <p:cNvPr id="0" name="图片 3078"/>
                      <p:cNvPicPr/>
                      <p:nvPr/>
                    </p:nvPicPr>
                    <p:blipFill>
                      <a:blip r:embed="rId3">
                        <a:clrChange>
                          <a:clrFrom>
                            <a:srgbClr val="000000"/>
                          </a:clrFrom>
                          <a:clrTo>
                            <a:srgbClr val="FFFFFF"/>
                          </a:clrTo>
                        </a:clrChange>
                      </a:blip>
                      <a:stretch>
                        <a:fillRect/>
                      </a:stretch>
                    </p:blipFill>
                    <p:spPr>
                      <a:xfrm>
                        <a:off x="4278313" y="2614613"/>
                        <a:ext cx="1263650" cy="433387"/>
                      </a:xfrm>
                      <a:prstGeom prst="rect">
                        <a:avLst/>
                      </a:prstGeom>
                      <a:noFill/>
                      <a:ln w="38100">
                        <a:noFill/>
                        <a:miter/>
                      </a:ln>
                      <a:effectLst>
                        <a:outerShdw dist="35921" dir="2699999" algn="ctr" rotWithShape="0">
                          <a:srgbClr val="808080"/>
                        </a:outerShdw>
                      </a:effectLst>
                    </p:spPr>
                  </p:pic>
                </p:oleObj>
              </mc:Fallback>
            </mc:AlternateContent>
          </a:graphicData>
        </a:graphic>
      </p:graphicFrame>
      <p:sp>
        <p:nvSpPr>
          <p:cNvPr id="428180" name="文本框 428179"/>
          <p:cNvSpPr txBox="1"/>
          <p:nvPr/>
        </p:nvSpPr>
        <p:spPr>
          <a:xfrm>
            <a:off x="2798763" y="2532063"/>
            <a:ext cx="625475" cy="363537"/>
          </a:xfrm>
          <a:prstGeom prst="rect">
            <a:avLst/>
          </a:prstGeom>
          <a:noFill/>
          <a:ln w="12700">
            <a:noFill/>
          </a:ln>
        </p:spPr>
        <p:txBody>
          <a:bodyPr wrap="none" lIns="90488" tIns="44450" rIns="90488" bIns="44450" anchor="ctr">
            <a:spAutoFit/>
          </a:bodyPr>
          <a:p>
            <a:pPr algn="ctr" eaLnBrk="0" hangingPunct="0">
              <a:spcBef>
                <a:spcPct val="50000"/>
              </a:spcBef>
            </a:pPr>
            <a:r>
              <a:rPr lang="en-US" altLang="zh-CN">
                <a:solidFill>
                  <a:schemeClr val="tx2"/>
                </a:solidFill>
                <a:latin typeface="Arial" panose="020B0604020202020204" pitchFamily="34" charset="0"/>
              </a:rPr>
              <a:t>LAN</a:t>
            </a:r>
            <a:endParaRPr lang="en-US" altLang="zh-CN">
              <a:solidFill>
                <a:schemeClr val="tx2"/>
              </a:solidFill>
              <a:latin typeface="Arial" panose="020B0604020202020204" pitchFamily="34" charset="0"/>
            </a:endParaRPr>
          </a:p>
        </p:txBody>
      </p:sp>
    </p:spTree>
  </p:cSld>
  <p:clrMapOvr>
    <a:masterClrMapping/>
  </p:clrMapOvr>
  <p:transition>
    <p:cover dir="l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29058" name="标题 429057"/>
          <p:cNvSpPr>
            <a:spLocks noGrp="1"/>
          </p:cNvSpPr>
          <p:nvPr>
            <p:ph type="title"/>
          </p:nvPr>
        </p:nvSpPr>
        <p:spPr>
          <a:xfrm>
            <a:off x="762000" y="0"/>
            <a:ext cx="7772400" cy="1162050"/>
          </a:xfrm>
        </p:spPr>
        <p:txBody>
          <a:bodyPr lIns="92075" tIns="46038" rIns="92075" bIns="46038" anchor="b"/>
          <a:p>
            <a:r>
              <a:rPr lang="en-US" altLang="zh-CN" err="1">
                <a:latin typeface="宋体" panose="02010600030101010101" pitchFamily="2" charset="-122"/>
              </a:rPr>
              <a:t>IPSec</a:t>
            </a:r>
            <a:r>
              <a:rPr lang="zh-CN" altLang="en-US" dirty="0">
                <a:latin typeface="宋体" panose="02010600030101010101" pitchFamily="2" charset="-122"/>
              </a:rPr>
              <a:t>工作模式</a:t>
            </a:r>
            <a:endParaRPr lang="zh-CN" altLang="en-US">
              <a:latin typeface="宋体" panose="02010600030101010101" pitchFamily="2" charset="-122"/>
            </a:endParaRPr>
          </a:p>
        </p:txBody>
      </p:sp>
      <p:sp>
        <p:nvSpPr>
          <p:cNvPr id="429059" name="文本占位符 429058"/>
          <p:cNvSpPr>
            <a:spLocks noGrp="1"/>
          </p:cNvSpPr>
          <p:nvPr>
            <p:ph type="body" sz="half" idx="2"/>
          </p:nvPr>
        </p:nvSpPr>
        <p:spPr>
          <a:xfrm>
            <a:off x="1066800" y="1676400"/>
            <a:ext cx="3810000" cy="685800"/>
          </a:xfrm>
        </p:spPr>
        <p:txBody>
          <a:bodyPr lIns="92075" tIns="46038" rIns="92075" bIns="46038"/>
          <a:p>
            <a:r>
              <a:rPr lang="zh-CN" altLang="en-US" dirty="0">
                <a:solidFill>
                  <a:schemeClr val="accent1"/>
                </a:solidFill>
              </a:rPr>
              <a:t>隧道模式</a:t>
            </a:r>
            <a:endParaRPr lang="zh-CN" altLang="en-US">
              <a:solidFill>
                <a:schemeClr val="accent1"/>
              </a:solidFill>
            </a:endParaRPr>
          </a:p>
        </p:txBody>
      </p:sp>
      <p:sp>
        <p:nvSpPr>
          <p:cNvPr id="429060" name="矩形 429059"/>
          <p:cNvSpPr/>
          <p:nvPr/>
        </p:nvSpPr>
        <p:spPr>
          <a:xfrm>
            <a:off x="1733550" y="2590800"/>
            <a:ext cx="2514600" cy="762000"/>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p>
            <a:pPr algn="ctr"/>
            <a:r>
              <a:rPr lang="en-US" altLang="zh-CN" sz="2400">
                <a:latin typeface="Times New Roman" panose="02020603050405020304" charset="0"/>
              </a:rPr>
              <a:t>IP Payload</a:t>
            </a:r>
            <a:endParaRPr lang="en-US" altLang="zh-CN" sz="2400">
              <a:latin typeface="Times New Roman" panose="02020603050405020304" charset="0"/>
            </a:endParaRPr>
          </a:p>
        </p:txBody>
      </p:sp>
      <p:sp>
        <p:nvSpPr>
          <p:cNvPr id="429061" name="矩形 429060"/>
          <p:cNvSpPr/>
          <p:nvPr/>
        </p:nvSpPr>
        <p:spPr>
          <a:xfrm>
            <a:off x="361950" y="2590800"/>
            <a:ext cx="1371600" cy="762000"/>
          </a:xfrm>
          <a:prstGeom prst="rect">
            <a:avLst/>
          </a:prstGeom>
          <a:solidFill>
            <a:srgbClr val="9234DB"/>
          </a:solidFill>
          <a:ln w="9525" cap="flat" cmpd="sng">
            <a:solidFill>
              <a:schemeClr val="tx1"/>
            </a:solidFill>
            <a:prstDash val="solid"/>
            <a:miter/>
            <a:headEnd type="none" w="med" len="med"/>
            <a:tailEnd type="none" w="med" len="med"/>
          </a:ln>
        </p:spPr>
        <p:txBody>
          <a:bodyPr wrap="none" anchor="ctr"/>
          <a:p>
            <a:pPr algn="ctr"/>
            <a:r>
              <a:rPr lang="en-US" altLang="zh-CN" sz="2400">
                <a:latin typeface="Times New Roman" panose="02020603050405020304" charset="0"/>
              </a:rPr>
              <a:t>IP header</a:t>
            </a:r>
            <a:endParaRPr lang="en-US" altLang="zh-CN" sz="2400">
              <a:latin typeface="Times New Roman" panose="02020603050405020304" charset="0"/>
            </a:endParaRPr>
          </a:p>
        </p:txBody>
      </p:sp>
      <p:grpSp>
        <p:nvGrpSpPr>
          <p:cNvPr id="429062" name="组合 429061"/>
          <p:cNvGrpSpPr/>
          <p:nvPr/>
        </p:nvGrpSpPr>
        <p:grpSpPr>
          <a:xfrm>
            <a:off x="3067050" y="4343400"/>
            <a:ext cx="3886200" cy="762000"/>
            <a:chOff x="1632" y="2448"/>
            <a:chExt cx="2448" cy="480"/>
          </a:xfrm>
        </p:grpSpPr>
        <p:sp>
          <p:nvSpPr>
            <p:cNvPr id="429063" name="矩形 429062"/>
            <p:cNvSpPr/>
            <p:nvPr/>
          </p:nvSpPr>
          <p:spPr>
            <a:xfrm>
              <a:off x="2496" y="2448"/>
              <a:ext cx="1584" cy="480"/>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p>
              <a:pPr algn="ctr"/>
              <a:r>
                <a:rPr lang="en-US" altLang="zh-CN" sz="2400">
                  <a:latin typeface="Times New Roman" panose="02020603050405020304" charset="0"/>
                </a:rPr>
                <a:t>IP Payload</a:t>
              </a:r>
              <a:endParaRPr lang="en-US" altLang="zh-CN" sz="2400">
                <a:latin typeface="Times New Roman" panose="02020603050405020304" charset="0"/>
              </a:endParaRPr>
            </a:p>
          </p:txBody>
        </p:sp>
        <p:sp>
          <p:nvSpPr>
            <p:cNvPr id="429064" name="矩形 429063"/>
            <p:cNvSpPr/>
            <p:nvPr/>
          </p:nvSpPr>
          <p:spPr>
            <a:xfrm>
              <a:off x="1632" y="2448"/>
              <a:ext cx="864" cy="480"/>
            </a:xfrm>
            <a:prstGeom prst="rect">
              <a:avLst/>
            </a:prstGeom>
            <a:solidFill>
              <a:schemeClr val="folHlink"/>
            </a:solidFill>
            <a:ln w="9525" cap="flat" cmpd="sng">
              <a:solidFill>
                <a:schemeClr val="tx1"/>
              </a:solidFill>
              <a:prstDash val="solid"/>
              <a:miter/>
              <a:headEnd type="none" w="med" len="med"/>
              <a:tailEnd type="none" w="med" len="med"/>
            </a:ln>
          </p:spPr>
          <p:txBody>
            <a:bodyPr wrap="none" anchor="ctr"/>
            <a:p>
              <a:pPr algn="ctr"/>
              <a:r>
                <a:rPr lang="en-US" altLang="zh-CN" sz="2400">
                  <a:latin typeface="Times New Roman" panose="02020603050405020304" charset="0"/>
                </a:rPr>
                <a:t>IP header</a:t>
              </a:r>
              <a:endParaRPr lang="en-US" altLang="zh-CN" sz="2400">
                <a:latin typeface="Times New Roman" panose="02020603050405020304" charset="0"/>
              </a:endParaRPr>
            </a:p>
          </p:txBody>
        </p:sp>
      </p:grpSp>
      <p:sp>
        <p:nvSpPr>
          <p:cNvPr id="429065" name="矩形 429064"/>
          <p:cNvSpPr/>
          <p:nvPr/>
        </p:nvSpPr>
        <p:spPr>
          <a:xfrm>
            <a:off x="400050" y="4343400"/>
            <a:ext cx="1371600" cy="762000"/>
          </a:xfrm>
          <a:prstGeom prst="rect">
            <a:avLst/>
          </a:prstGeom>
          <a:solidFill>
            <a:srgbClr val="9234DB"/>
          </a:solidFill>
          <a:ln w="9525" cap="flat" cmpd="sng">
            <a:solidFill>
              <a:schemeClr val="tx1"/>
            </a:solidFill>
            <a:prstDash val="solid"/>
            <a:miter/>
            <a:headEnd type="none" w="med" len="med"/>
            <a:tailEnd type="none" w="med" len="med"/>
          </a:ln>
        </p:spPr>
        <p:txBody>
          <a:bodyPr wrap="none" anchor="ctr"/>
          <a:p>
            <a:pPr algn="ctr"/>
            <a:r>
              <a:rPr lang="en-US" altLang="zh-CN" sz="2400">
                <a:latin typeface="Times New Roman" panose="02020603050405020304" charset="0"/>
              </a:rPr>
              <a:t>IP header</a:t>
            </a:r>
            <a:endParaRPr lang="en-US" altLang="zh-CN" sz="2400">
              <a:latin typeface="Times New Roman" panose="02020603050405020304" charset="0"/>
            </a:endParaRPr>
          </a:p>
        </p:txBody>
      </p:sp>
      <p:sp>
        <p:nvSpPr>
          <p:cNvPr id="429066" name="右箭头 429065"/>
          <p:cNvSpPr/>
          <p:nvPr/>
        </p:nvSpPr>
        <p:spPr>
          <a:xfrm rot="1286501">
            <a:off x="1276350" y="3581400"/>
            <a:ext cx="2057400" cy="533400"/>
          </a:xfrm>
          <a:prstGeom prst="rightArrow">
            <a:avLst>
              <a:gd name="adj1" fmla="val 50000"/>
              <a:gd name="adj2" fmla="val 96428"/>
            </a:avLst>
          </a:pr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429067" name="矩形 429066"/>
          <p:cNvSpPr/>
          <p:nvPr/>
        </p:nvSpPr>
        <p:spPr>
          <a:xfrm>
            <a:off x="1771650" y="4343400"/>
            <a:ext cx="1371600" cy="762000"/>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p>
            <a:pPr algn="ctr"/>
            <a:r>
              <a:rPr lang="en-US" altLang="zh-CN" sz="2400">
                <a:latin typeface="Times New Roman" panose="02020603050405020304" charset="0"/>
              </a:rPr>
              <a:t>IPSEC</a:t>
            </a:r>
            <a:endParaRPr lang="en-US" altLang="zh-CN" sz="2400">
              <a:latin typeface="Times New Roman" panose="02020603050405020304" charset="0"/>
            </a:endParaRPr>
          </a:p>
          <a:p>
            <a:pPr algn="ctr"/>
            <a:r>
              <a:rPr lang="en-US" altLang="zh-CN" sz="2400">
                <a:latin typeface="Times New Roman" panose="02020603050405020304" charset="0"/>
              </a:rPr>
              <a:t> header</a:t>
            </a:r>
            <a:endParaRPr lang="en-US" altLang="zh-CN" sz="2400">
              <a:latin typeface="Times New Roman" panose="02020603050405020304" charset="0"/>
            </a:endParaRPr>
          </a:p>
        </p:txBody>
      </p:sp>
      <p:sp>
        <p:nvSpPr>
          <p:cNvPr id="429068" name="右箭头 429067"/>
          <p:cNvSpPr/>
          <p:nvPr/>
        </p:nvSpPr>
        <p:spPr>
          <a:xfrm rot="1286501">
            <a:off x="3105150" y="3581400"/>
            <a:ext cx="2057400" cy="533400"/>
          </a:xfrm>
          <a:prstGeom prst="rightArrow">
            <a:avLst>
              <a:gd name="adj1" fmla="val 50000"/>
              <a:gd name="adj2" fmla="val 96428"/>
            </a:avLst>
          </a:pr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429069" name="文本框 429068"/>
          <p:cNvSpPr txBox="1"/>
          <p:nvPr/>
        </p:nvSpPr>
        <p:spPr>
          <a:xfrm>
            <a:off x="266700" y="5378450"/>
            <a:ext cx="7480300" cy="822325"/>
          </a:xfrm>
          <a:prstGeom prst="rect">
            <a:avLst/>
          </a:prstGeom>
          <a:noFill/>
          <a:ln w="9525">
            <a:noFill/>
          </a:ln>
        </p:spPr>
        <p:txBody>
          <a:bodyPr wrap="none" anchor="t">
            <a:spAutoFit/>
          </a:bodyPr>
          <a:p>
            <a:pPr lvl="1">
              <a:buClr>
                <a:schemeClr val="tx2"/>
              </a:buClr>
              <a:buSzPct val="75000"/>
              <a:buFont typeface="Wingdings" panose="05000000000000000000" pitchFamily="2" charset="2"/>
              <a:buChar char="l"/>
            </a:pPr>
            <a:r>
              <a:rPr lang="zh-CN" altLang="en-US" sz="2400" b="1" dirty="0">
                <a:effectLst>
                  <a:outerShdw blurRad="38100" dist="38100" dir="2700000">
                    <a:srgbClr val="000000"/>
                  </a:outerShdw>
                </a:effectLst>
                <a:latin typeface="Arial" panose="020B0604020202020204" pitchFamily="34" charset="0"/>
              </a:rPr>
              <a:t>保护 </a:t>
            </a:r>
            <a:r>
              <a:rPr lang="en-US" altLang="zh-CN" sz="2400" b="1">
                <a:effectLst>
                  <a:outerShdw blurRad="38100" dist="38100" dir="2700000">
                    <a:srgbClr val="000000"/>
                  </a:outerShdw>
                </a:effectLst>
                <a:latin typeface="Arial" panose="020B0604020202020204" pitchFamily="34" charset="0"/>
              </a:rPr>
              <a:t>IP</a:t>
            </a:r>
            <a:r>
              <a:rPr lang="zh-CN" altLang="en-US" sz="2400" b="1" dirty="0">
                <a:effectLst>
                  <a:outerShdw blurRad="38100" dist="38100" dir="2700000">
                    <a:srgbClr val="000000"/>
                  </a:outerShdw>
                </a:effectLst>
                <a:latin typeface="Arial" panose="020B0604020202020204" pitchFamily="34" charset="0"/>
              </a:rPr>
              <a:t>包头和 </a:t>
            </a:r>
            <a:r>
              <a:rPr lang="en-US" altLang="zh-CN" sz="2400" b="1">
                <a:effectLst>
                  <a:outerShdw blurRad="38100" dist="38100" dir="2700000">
                    <a:srgbClr val="000000"/>
                  </a:outerShdw>
                </a:effectLst>
                <a:latin typeface="Arial" panose="020B0604020202020204" pitchFamily="34" charset="0"/>
              </a:rPr>
              <a:t>IP</a:t>
            </a:r>
            <a:r>
              <a:rPr lang="zh-CN" altLang="en-US" sz="2400" b="1" dirty="0">
                <a:effectLst>
                  <a:outerShdw blurRad="38100" dist="38100" dir="2700000">
                    <a:srgbClr val="000000"/>
                  </a:outerShdw>
                </a:effectLst>
                <a:latin typeface="Arial" panose="020B0604020202020204" pitchFamily="34" charset="0"/>
              </a:rPr>
              <a:t>负载</a:t>
            </a:r>
            <a:endParaRPr lang="zh-CN" altLang="zh-CN" sz="2400" b="1">
              <a:effectLst>
                <a:outerShdw blurRad="38100" dist="38100" dir="2700000">
                  <a:srgbClr val="000000"/>
                </a:outerShdw>
              </a:effectLst>
              <a:latin typeface="Arial" panose="020B0604020202020204" pitchFamily="34" charset="0"/>
            </a:endParaRPr>
          </a:p>
          <a:p>
            <a:pPr lvl="1">
              <a:buClr>
                <a:schemeClr val="tx2"/>
              </a:buClr>
              <a:buSzPct val="75000"/>
              <a:buFont typeface="Wingdings" panose="05000000000000000000" pitchFamily="2" charset="2"/>
              <a:buChar char="l"/>
            </a:pPr>
            <a:r>
              <a:rPr lang="zh-CN" altLang="en-US" sz="2400" b="1" dirty="0">
                <a:effectLst>
                  <a:outerShdw blurRad="38100" dist="38100" dir="2700000">
                    <a:srgbClr val="000000"/>
                  </a:outerShdw>
                </a:effectLst>
                <a:latin typeface="Arial" panose="020B0604020202020204" pitchFamily="34" charset="0"/>
              </a:rPr>
              <a:t>可适用于两者</a:t>
            </a:r>
            <a:r>
              <a:rPr lang="en-US" altLang="zh-CN" sz="2400" b="1">
                <a:effectLst>
                  <a:outerShdw blurRad="38100" dist="38100" dir="2700000">
                    <a:srgbClr val="000000"/>
                  </a:outerShdw>
                </a:effectLst>
                <a:latin typeface="Arial" panose="020B0604020202020204" pitchFamily="34" charset="0"/>
              </a:rPr>
              <a:t>,</a:t>
            </a:r>
            <a:r>
              <a:rPr lang="zh-CN" altLang="en-US" sz="2400" b="1" dirty="0">
                <a:effectLst>
                  <a:outerShdw blurRad="38100" dist="38100" dir="2700000">
                    <a:srgbClr val="000000"/>
                  </a:outerShdw>
                </a:effectLst>
                <a:latin typeface="Arial" panose="020B0604020202020204" pitchFamily="34" charset="0"/>
              </a:rPr>
              <a:t>隐藏内部 </a:t>
            </a:r>
            <a:r>
              <a:rPr lang="en-US" altLang="zh-CN" sz="2400" b="1">
                <a:effectLst>
                  <a:outerShdw blurRad="38100" dist="38100" dir="2700000">
                    <a:srgbClr val="000000"/>
                  </a:outerShdw>
                </a:effectLst>
                <a:latin typeface="Arial" panose="020B0604020202020204" pitchFamily="34" charset="0"/>
              </a:rPr>
              <a:t>IP</a:t>
            </a:r>
            <a:r>
              <a:rPr lang="zh-CN" altLang="en-US" sz="2400" b="1" dirty="0">
                <a:effectLst>
                  <a:outerShdw blurRad="38100" dist="38100" dir="2700000">
                    <a:srgbClr val="000000"/>
                  </a:outerShdw>
                </a:effectLst>
                <a:latin typeface="Arial" panose="020B0604020202020204" pitchFamily="34" charset="0"/>
              </a:rPr>
              <a:t>地址</a:t>
            </a:r>
            <a:r>
              <a:rPr lang="en-US" altLang="zh-CN" sz="2400" b="1">
                <a:effectLst>
                  <a:outerShdw blurRad="38100" dist="38100" dir="2700000">
                    <a:srgbClr val="000000"/>
                  </a:outerShdw>
                </a:effectLst>
                <a:latin typeface="Arial" panose="020B0604020202020204" pitchFamily="34" charset="0"/>
              </a:rPr>
              <a:t>,</a:t>
            </a:r>
            <a:r>
              <a:rPr lang="zh-CN" altLang="en-US" sz="2400" b="1" dirty="0">
                <a:effectLst>
                  <a:outerShdw blurRad="38100" dist="38100" dir="2700000">
                    <a:srgbClr val="000000"/>
                  </a:outerShdw>
                </a:effectLst>
                <a:latin typeface="Arial" panose="020B0604020202020204" pitchFamily="34" charset="0"/>
              </a:rPr>
              <a:t>协议类型和端口号</a:t>
            </a:r>
            <a:endParaRPr lang="zh-CN" altLang="zh-CN" sz="2400" b="1">
              <a:effectLst>
                <a:outerShdw blurRad="38100" dist="38100" dir="2700000">
                  <a:srgbClr val="000000"/>
                </a:outerShdw>
              </a:effectLst>
              <a:latin typeface="Arial" panose="020B0604020202020204" pitchFamily="34" charset="0"/>
            </a:endParaRPr>
          </a:p>
        </p:txBody>
      </p:sp>
      <p:sp>
        <p:nvSpPr>
          <p:cNvPr id="429070" name="左大括号 429069"/>
          <p:cNvSpPr/>
          <p:nvPr/>
        </p:nvSpPr>
        <p:spPr>
          <a:xfrm rot="-5400000">
            <a:off x="4860925" y="3370263"/>
            <a:ext cx="382588" cy="3810000"/>
          </a:xfrm>
          <a:prstGeom prst="leftBrace">
            <a:avLst>
              <a:gd name="adj1" fmla="val 82987"/>
              <a:gd name="adj2" fmla="val 45426"/>
            </a:avLst>
          </a:prstGeom>
          <a:noFill/>
          <a:ln w="9525" cap="flat" cmpd="sng">
            <a:solidFill>
              <a:schemeClr val="tx1"/>
            </a:solidFill>
            <a:prstDash val="solid"/>
            <a:headEnd type="none" w="med" len="med"/>
            <a:tailEnd type="none" w="med" len="med"/>
          </a:ln>
        </p:spPr>
        <p:txBody>
          <a:bodyPr/>
          <a:p>
            <a:endParaRPr lang="zh-CN" altLang="en-US"/>
          </a:p>
        </p:txBody>
      </p:sp>
      <p:sp>
        <p:nvSpPr>
          <p:cNvPr id="429071" name="文本框 429070"/>
          <p:cNvSpPr txBox="1"/>
          <p:nvPr/>
        </p:nvSpPr>
        <p:spPr>
          <a:xfrm>
            <a:off x="4175125" y="5372100"/>
            <a:ext cx="695325" cy="396875"/>
          </a:xfrm>
          <a:prstGeom prst="rect">
            <a:avLst/>
          </a:prstGeom>
          <a:noFill/>
          <a:ln w="9525">
            <a:noFill/>
          </a:ln>
        </p:spPr>
        <p:txBody>
          <a:bodyPr wrap="none" anchor="t">
            <a:spAutoFit/>
          </a:bodyPr>
          <a:p>
            <a:r>
              <a:rPr lang="zh-CN" altLang="en-US" sz="2000" b="1" dirty="0">
                <a:effectLst>
                  <a:outerShdw blurRad="38100" dist="38100" dir="2700000">
                    <a:srgbClr val="000000"/>
                  </a:outerShdw>
                </a:effectLst>
                <a:latin typeface="Arial" panose="020B0604020202020204" pitchFamily="34" charset="0"/>
              </a:rPr>
              <a:t>加密</a:t>
            </a:r>
            <a:endParaRPr lang="zh-CN" altLang="en-US" sz="2000" b="1">
              <a:effectLst>
                <a:outerShdw blurRad="38100" dist="38100" dir="2700000">
                  <a:srgbClr val="000000"/>
                </a:outerShdw>
              </a:effectLst>
              <a:latin typeface="Arial" panose="020B0604020202020204" pitchFamily="34" charset="0"/>
            </a:endParaRPr>
          </a:p>
        </p:txBody>
      </p:sp>
      <p:sp>
        <p:nvSpPr>
          <p:cNvPr id="429072" name="文本框 429071"/>
          <p:cNvSpPr txBox="1"/>
          <p:nvPr/>
        </p:nvSpPr>
        <p:spPr>
          <a:xfrm>
            <a:off x="4781550" y="2743200"/>
            <a:ext cx="1995488" cy="457200"/>
          </a:xfrm>
          <a:prstGeom prst="rect">
            <a:avLst/>
          </a:prstGeom>
          <a:noFill/>
          <a:ln w="9525">
            <a:noFill/>
          </a:ln>
        </p:spPr>
        <p:txBody>
          <a:bodyPr wrap="none" anchor="t">
            <a:spAutoFit/>
          </a:bodyPr>
          <a:p>
            <a:r>
              <a:rPr lang="zh-CN" altLang="en-US" sz="2400" dirty="0">
                <a:latin typeface="Arial" panose="020B0604020202020204" pitchFamily="34" charset="0"/>
              </a:rPr>
              <a:t>在 </a:t>
            </a:r>
            <a:r>
              <a:rPr lang="en-US" altLang="zh-CN" sz="2400">
                <a:latin typeface="Arial" panose="020B0604020202020204" pitchFamily="34" charset="0"/>
              </a:rPr>
              <a:t>IPSec</a:t>
            </a:r>
            <a:r>
              <a:rPr lang="zh-CN" altLang="en-US" sz="2400" dirty="0">
                <a:latin typeface="Arial" panose="020B0604020202020204" pitchFamily="34" charset="0"/>
              </a:rPr>
              <a:t>之前</a:t>
            </a:r>
            <a:endParaRPr lang="zh-CN" altLang="en-US" sz="2400" dirty="0">
              <a:latin typeface="Arial" panose="020B0604020202020204" pitchFamily="34" charset="0"/>
            </a:endParaRPr>
          </a:p>
        </p:txBody>
      </p:sp>
      <p:sp>
        <p:nvSpPr>
          <p:cNvPr id="429073" name="文本框 429072"/>
          <p:cNvSpPr txBox="1"/>
          <p:nvPr/>
        </p:nvSpPr>
        <p:spPr>
          <a:xfrm>
            <a:off x="7029450" y="4572000"/>
            <a:ext cx="2114550" cy="457200"/>
          </a:xfrm>
          <a:prstGeom prst="rect">
            <a:avLst/>
          </a:prstGeom>
          <a:noFill/>
          <a:ln w="9525">
            <a:noFill/>
          </a:ln>
        </p:spPr>
        <p:txBody>
          <a:bodyPr wrap="none" anchor="t">
            <a:spAutoFit/>
          </a:bodyPr>
          <a:p>
            <a:r>
              <a:rPr lang="zh-CN" altLang="en-US" sz="2400" dirty="0">
                <a:latin typeface="Arial" panose="020B0604020202020204" pitchFamily="34" charset="0"/>
              </a:rPr>
              <a:t>在 </a:t>
            </a:r>
            <a:r>
              <a:rPr lang="en-US" altLang="zh-CN" sz="2400">
                <a:latin typeface="Arial" panose="020B0604020202020204" pitchFamily="34" charset="0"/>
              </a:rPr>
              <a:t>IPSec*</a:t>
            </a:r>
            <a:r>
              <a:rPr lang="zh-CN" altLang="en-US" sz="2400" dirty="0">
                <a:latin typeface="Arial" panose="020B0604020202020204" pitchFamily="34" charset="0"/>
              </a:rPr>
              <a:t>之后</a:t>
            </a:r>
            <a:endParaRPr lang="zh-CN" altLang="en-US" sz="2400" dirty="0">
              <a:latin typeface="Arial" panose="020B0604020202020204" pitchFamily="34" charset="0"/>
            </a:endParaRP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29072"/>
                                        </p:tgtEl>
                                        <p:attrNameLst>
                                          <p:attrName>style.visibility</p:attrName>
                                        </p:attrNameLst>
                                      </p:cBhvr>
                                      <p:to>
                                        <p:strVal val="visible"/>
                                      </p:to>
                                    </p:set>
                                    <p:anim calcmode="lin" valueType="num">
                                      <p:cBhvr additive="base">
                                        <p:cTn id="7" dur="500" fill="hold"/>
                                        <p:tgtEl>
                                          <p:spTgt spid="429072"/>
                                        </p:tgtEl>
                                        <p:attrNameLst>
                                          <p:attrName>ppt_x</p:attrName>
                                        </p:attrNameLst>
                                      </p:cBhvr>
                                      <p:tavLst>
                                        <p:tav tm="0">
                                          <p:val>
                                            <p:strVal val="1+#ppt_w/2"/>
                                          </p:val>
                                        </p:tav>
                                        <p:tav tm="100000">
                                          <p:val>
                                            <p:strVal val="#ppt_x"/>
                                          </p:val>
                                        </p:tav>
                                      </p:tavLst>
                                    </p:anim>
                                    <p:anim calcmode="lin" valueType="num">
                                      <p:cBhvr additive="base">
                                        <p:cTn id="8" dur="500" fill="hold"/>
                                        <p:tgtEl>
                                          <p:spTgt spid="4290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429073"/>
                                        </p:tgtEl>
                                        <p:attrNameLst>
                                          <p:attrName>style.visibility</p:attrName>
                                        </p:attrNameLst>
                                      </p:cBhvr>
                                      <p:to>
                                        <p:strVal val="visible"/>
                                      </p:to>
                                    </p:set>
                                    <p:anim calcmode="lin" valueType="num">
                                      <p:cBhvr additive="base">
                                        <p:cTn id="12" dur="500" fill="hold"/>
                                        <p:tgtEl>
                                          <p:spTgt spid="429073"/>
                                        </p:tgtEl>
                                        <p:attrNameLst>
                                          <p:attrName>ppt_x</p:attrName>
                                        </p:attrNameLst>
                                      </p:cBhvr>
                                      <p:tavLst>
                                        <p:tav tm="0">
                                          <p:val>
                                            <p:strVal val="1+#ppt_w/2"/>
                                          </p:val>
                                        </p:tav>
                                        <p:tav tm="100000">
                                          <p:val>
                                            <p:strVal val="#ppt_x"/>
                                          </p:val>
                                        </p:tav>
                                      </p:tavLst>
                                    </p:anim>
                                    <p:anim calcmode="lin" valueType="num">
                                      <p:cBhvr additive="base">
                                        <p:cTn id="13" dur="500" fill="hold"/>
                                        <p:tgtEl>
                                          <p:spTgt spid="4290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72" grpId="0"/>
      <p:bldP spid="42907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82" name="任意多边形 430081"/>
          <p:cNvSpPr/>
          <p:nvPr/>
        </p:nvSpPr>
        <p:spPr>
          <a:xfrm>
            <a:off x="1243013" y="4356100"/>
            <a:ext cx="6477000" cy="292100"/>
          </a:xfrm>
          <a:custGeom>
            <a:avLst/>
            <a:gdLst/>
            <a:ahLst/>
            <a:cxnLst/>
            <a:pathLst>
              <a:path w="2640" h="184">
                <a:moveTo>
                  <a:pt x="0" y="0"/>
                </a:moveTo>
                <a:lnTo>
                  <a:pt x="0" y="184"/>
                </a:lnTo>
                <a:lnTo>
                  <a:pt x="2640" y="184"/>
                </a:lnTo>
                <a:lnTo>
                  <a:pt x="2640" y="16"/>
                </a:lnTo>
              </a:path>
            </a:pathLst>
          </a:custGeom>
          <a:noFill/>
          <a:ln w="28575" cap="flat" cmpd="sng">
            <a:solidFill>
              <a:schemeClr val="tx1">
                <a:alpha val="100000"/>
              </a:schemeClr>
            </a:solidFill>
            <a:prstDash val="solid"/>
            <a:headEnd type="arrow" w="med" len="med"/>
            <a:tailEnd type="arrow" w="med" len="med"/>
          </a:ln>
        </p:spPr>
        <p:txBody>
          <a:bodyPr/>
          <a:p>
            <a:endParaRPr lang="zh-CN" altLang="en-US"/>
          </a:p>
        </p:txBody>
      </p:sp>
      <p:pic>
        <p:nvPicPr>
          <p:cNvPr id="430083" name="图片 430082"/>
          <p:cNvPicPr>
            <a:picLocks noChangeAspect="1"/>
          </p:cNvPicPr>
          <p:nvPr/>
        </p:nvPicPr>
        <p:blipFill>
          <a:blip r:embed="rId1">
            <a:clrChange>
              <a:clrFrom>
                <a:srgbClr val="FFFFFF"/>
              </a:clrFrom>
              <a:clrTo>
                <a:srgbClr val="FFFFFF">
                  <a:alpha val="0"/>
                </a:srgbClr>
              </a:clrTo>
            </a:clrChange>
          </a:blip>
          <a:stretch>
            <a:fillRect/>
          </a:stretch>
        </p:blipFill>
        <p:spPr>
          <a:xfrm>
            <a:off x="709613" y="2138363"/>
            <a:ext cx="858837" cy="604837"/>
          </a:xfrm>
          <a:prstGeom prst="rect">
            <a:avLst/>
          </a:prstGeom>
          <a:noFill/>
          <a:ln w="9525">
            <a:noFill/>
          </a:ln>
        </p:spPr>
      </p:pic>
      <p:sp>
        <p:nvSpPr>
          <p:cNvPr id="430084" name="直接连接符 430083"/>
          <p:cNvSpPr/>
          <p:nvPr/>
        </p:nvSpPr>
        <p:spPr>
          <a:xfrm flipH="1">
            <a:off x="1547813" y="2514600"/>
            <a:ext cx="6248400" cy="0"/>
          </a:xfrm>
          <a:prstGeom prst="line">
            <a:avLst/>
          </a:prstGeom>
          <a:ln w="57150" cap="flat" cmpd="sng">
            <a:solidFill>
              <a:schemeClr val="tx1"/>
            </a:solidFill>
            <a:prstDash val="solid"/>
            <a:headEnd type="none" w="med" len="med"/>
            <a:tailEnd type="none" w="med" len="med"/>
          </a:ln>
          <a:effectLst>
            <a:outerShdw dist="35921" dir="2699999" algn="ctr" rotWithShape="0">
              <a:srgbClr val="000000"/>
            </a:outerShdw>
          </a:effectLst>
        </p:spPr>
      </p:sp>
      <p:sp>
        <p:nvSpPr>
          <p:cNvPr id="430085" name="矩形 430084"/>
          <p:cNvSpPr/>
          <p:nvPr/>
        </p:nvSpPr>
        <p:spPr>
          <a:xfrm>
            <a:off x="0" y="476250"/>
            <a:ext cx="7772400" cy="762000"/>
          </a:xfrm>
          <a:prstGeom prst="rect">
            <a:avLst/>
          </a:prstGeom>
          <a:noFill/>
          <a:ln w="9525">
            <a:noFill/>
          </a:ln>
        </p:spPr>
        <p:txBody>
          <a:bodyPr anchor="ctr"/>
          <a:p>
            <a:pPr algn="ctr"/>
            <a:r>
              <a:rPr lang="zh-CN" altLang="en-US" sz="4400" dirty="0">
                <a:solidFill>
                  <a:schemeClr val="tx2"/>
                </a:solidFill>
                <a:effectLst>
                  <a:outerShdw blurRad="38100" dist="38100" dir="2700000">
                    <a:srgbClr val="000000"/>
                  </a:outerShdw>
                </a:effectLst>
                <a:latin typeface="Arial" panose="020B0604020202020204" pitchFamily="34" charset="0"/>
              </a:rPr>
              <a:t>用于</a:t>
            </a:r>
            <a:r>
              <a:rPr lang="en-US" altLang="zh-CN" sz="4400">
                <a:solidFill>
                  <a:schemeClr val="tx2"/>
                </a:solidFill>
                <a:effectLst>
                  <a:outerShdw blurRad="38100" dist="38100" dir="2700000">
                    <a:srgbClr val="000000"/>
                  </a:outerShdw>
                </a:effectLst>
                <a:latin typeface="Arial" panose="020B0604020202020204" pitchFamily="34" charset="0"/>
              </a:rPr>
              <a:t>WAN</a:t>
            </a:r>
            <a:r>
              <a:rPr lang="zh-CN" altLang="en-US" sz="4400">
                <a:solidFill>
                  <a:schemeClr val="tx2"/>
                </a:solidFill>
                <a:effectLst>
                  <a:outerShdw blurRad="38100" dist="38100" dir="2700000">
                    <a:srgbClr val="000000"/>
                  </a:outerShdw>
                </a:effectLst>
                <a:latin typeface="Arial" panose="020B0604020202020204" pitchFamily="34" charset="0"/>
              </a:rPr>
              <a:t>的</a:t>
            </a:r>
            <a:r>
              <a:rPr lang="en-US" altLang="zh-CN" sz="4400" err="1">
                <a:solidFill>
                  <a:schemeClr val="tx2"/>
                </a:solidFill>
                <a:effectLst>
                  <a:outerShdw blurRad="38100" dist="38100" dir="2700000">
                    <a:srgbClr val="000000"/>
                  </a:outerShdw>
                </a:effectLst>
                <a:latin typeface="Arial" panose="020B0604020202020204" pitchFamily="34" charset="0"/>
              </a:rPr>
              <a:t>IPSec</a:t>
            </a:r>
            <a:r>
              <a:rPr lang="zh-CN" altLang="en-US" sz="4400" dirty="0">
                <a:solidFill>
                  <a:schemeClr val="tx2"/>
                </a:solidFill>
                <a:effectLst>
                  <a:outerShdw blurRad="38100" dist="38100" dir="2700000">
                    <a:srgbClr val="000000"/>
                  </a:outerShdw>
                </a:effectLst>
                <a:latin typeface="Arial" panose="020B0604020202020204" pitchFamily="34" charset="0"/>
              </a:rPr>
              <a:t>隧道模式</a:t>
            </a:r>
            <a:endParaRPr lang="zh-CN" altLang="zh-CN" sz="4400">
              <a:solidFill>
                <a:schemeClr val="tx2"/>
              </a:solidFill>
              <a:effectLst>
                <a:outerShdw blurRad="38100" dist="38100" dir="2700000">
                  <a:srgbClr val="000000"/>
                </a:outerShdw>
              </a:effectLst>
              <a:latin typeface="Arial" panose="020B0604020202020204" pitchFamily="34" charset="0"/>
            </a:endParaRPr>
          </a:p>
        </p:txBody>
      </p:sp>
      <p:sp>
        <p:nvSpPr>
          <p:cNvPr id="430086" name="矩形 430085"/>
          <p:cNvSpPr/>
          <p:nvPr/>
        </p:nvSpPr>
        <p:spPr>
          <a:xfrm>
            <a:off x="1141413" y="5029200"/>
            <a:ext cx="7162800" cy="1600200"/>
          </a:xfrm>
          <a:prstGeom prst="rect">
            <a:avLst/>
          </a:prstGeom>
          <a:noFill/>
          <a:ln w="9525">
            <a:noFill/>
          </a:ln>
        </p:spPr>
        <p:txBody>
          <a:bodyPr/>
          <a:p>
            <a:pPr marL="342900" indent="-342900">
              <a:spcBef>
                <a:spcPct val="20000"/>
              </a:spcBef>
              <a:buClr>
                <a:schemeClr val="accent2"/>
              </a:buClr>
              <a:buSzPct val="80000"/>
              <a:buFont typeface="Wingdings" panose="05000000000000000000" pitchFamily="2" charset="2"/>
              <a:buChar char="l"/>
            </a:pPr>
            <a:r>
              <a:rPr lang="zh-CN" altLang="en-US" sz="2400" dirty="0">
                <a:latin typeface="Times New Roman" panose="02020603050405020304" charset="0"/>
              </a:rPr>
              <a:t>通过</a:t>
            </a:r>
            <a:r>
              <a:rPr lang="en-US" altLang="zh-CN" sz="2400">
                <a:latin typeface="Times New Roman" panose="02020603050405020304" charset="0"/>
              </a:rPr>
              <a:t>WAN</a:t>
            </a:r>
            <a:r>
              <a:rPr lang="zh-CN" altLang="en-US" sz="2400" dirty="0">
                <a:latin typeface="Times New Roman" panose="02020603050405020304" charset="0"/>
              </a:rPr>
              <a:t>把私有地址空间扩展到任意地方</a:t>
            </a:r>
            <a:endParaRPr lang="zh-CN" altLang="zh-CN" sz="2400">
              <a:latin typeface="Times New Roman" panose="02020603050405020304" charset="0"/>
            </a:endParaRPr>
          </a:p>
          <a:p>
            <a:pPr marL="342900" indent="-342900">
              <a:spcBef>
                <a:spcPct val="20000"/>
              </a:spcBef>
              <a:buClr>
                <a:schemeClr val="accent2"/>
              </a:buClr>
              <a:buSzPct val="80000"/>
              <a:buFont typeface="Wingdings" panose="05000000000000000000" pitchFamily="2" charset="2"/>
              <a:buChar char="l"/>
            </a:pPr>
            <a:r>
              <a:rPr lang="zh-CN" altLang="en-US" sz="2400">
                <a:latin typeface="Times New Roman" panose="02020603050405020304" charset="0"/>
              </a:rPr>
              <a:t>跨</a:t>
            </a:r>
            <a:r>
              <a:rPr lang="en-US" altLang="zh-CN" sz="2400">
                <a:latin typeface="Times New Roman" panose="02020603050405020304" charset="0"/>
              </a:rPr>
              <a:t>WAN</a:t>
            </a:r>
            <a:r>
              <a:rPr lang="zh-CN" altLang="en-US" sz="2400" dirty="0">
                <a:latin typeface="Times New Roman" panose="02020603050405020304" charset="0"/>
              </a:rPr>
              <a:t>保证私有性</a:t>
            </a:r>
            <a:r>
              <a:rPr lang="en-US" altLang="zh-CN" sz="2400">
                <a:latin typeface="Times New Roman" panose="02020603050405020304" charset="0"/>
              </a:rPr>
              <a:t>,</a:t>
            </a:r>
            <a:r>
              <a:rPr lang="zh-CN" altLang="en-US" sz="2400" dirty="0">
                <a:latin typeface="Times New Roman" panose="02020603050405020304" charset="0"/>
              </a:rPr>
              <a:t>完整性和身份验证</a:t>
            </a:r>
            <a:endParaRPr lang="zh-CN" altLang="zh-CN" sz="2400">
              <a:latin typeface="Times New Roman" panose="02020603050405020304" charset="0"/>
            </a:endParaRPr>
          </a:p>
        </p:txBody>
      </p:sp>
      <p:sp>
        <p:nvSpPr>
          <p:cNvPr id="430087" name="矩形 430086"/>
          <p:cNvSpPr/>
          <p:nvPr/>
        </p:nvSpPr>
        <p:spPr>
          <a:xfrm>
            <a:off x="1852613" y="2057400"/>
            <a:ext cx="914400" cy="914400"/>
          </a:xfrm>
          <a:prstGeom prst="rect">
            <a:avLst/>
          </a:prstGeom>
          <a:gradFill rotWithShape="0">
            <a:gsLst>
              <a:gs pos="0">
                <a:srgbClr val="FF3300"/>
              </a:gs>
              <a:gs pos="100000">
                <a:srgbClr val="FF3300">
                  <a:gamma/>
                  <a:shade val="46275"/>
                  <a:invGamma/>
                </a:srgbClr>
              </a:gs>
            </a:gsLst>
            <a:lin ang="5400000" scaled="1"/>
            <a:tileRect/>
          </a:gradFill>
          <a:ln w="9525" cap="flat" cmpd="sng">
            <a:solidFill>
              <a:schemeClr val="tx1"/>
            </a:solidFill>
            <a:prstDash val="solid"/>
            <a:miter/>
            <a:headEnd type="none" w="med" len="med"/>
            <a:tailEnd type="none" w="med" len="med"/>
          </a:ln>
          <a:effectLst>
            <a:outerShdw dist="35921" dir="2699999" algn="ctr" rotWithShape="0">
              <a:schemeClr val="bg2"/>
            </a:outerShdw>
          </a:effectLst>
        </p:spPr>
        <p:txBody>
          <a:bodyPr wrap="none" anchor="ctr"/>
          <a:p>
            <a:pPr algn="ctr" eaLnBrk="0" hangingPunct="0"/>
            <a:r>
              <a:rPr lang="en-US" altLang="zh-CN" sz="2400">
                <a:effectLst>
                  <a:outerShdw blurRad="38100" dist="38100" dir="2700000">
                    <a:srgbClr val="000000"/>
                  </a:outerShdw>
                </a:effectLst>
                <a:latin typeface="Arial" panose="020B0604020202020204" pitchFamily="34" charset="0"/>
              </a:rPr>
              <a:t>ISP</a:t>
            </a:r>
            <a:endParaRPr lang="en-US" altLang="zh-CN" sz="2400">
              <a:effectLst>
                <a:outerShdw blurRad="38100" dist="38100" dir="2700000">
                  <a:srgbClr val="000000"/>
                </a:outerShdw>
              </a:effectLst>
              <a:latin typeface="Arial" panose="020B0604020202020204" pitchFamily="34" charset="0"/>
            </a:endParaRPr>
          </a:p>
        </p:txBody>
      </p:sp>
      <p:sp>
        <p:nvSpPr>
          <p:cNvPr id="430088" name="矩形 430087"/>
          <p:cNvSpPr/>
          <p:nvPr/>
        </p:nvSpPr>
        <p:spPr>
          <a:xfrm>
            <a:off x="6196013" y="2057400"/>
            <a:ext cx="1066800" cy="914400"/>
          </a:xfrm>
          <a:prstGeom prst="rect">
            <a:avLst/>
          </a:prstGeom>
          <a:gradFill rotWithShape="0">
            <a:gsLst>
              <a:gs pos="0">
                <a:srgbClr val="FF3300"/>
              </a:gs>
              <a:gs pos="100000">
                <a:srgbClr val="FF3300">
                  <a:gamma/>
                  <a:shade val="46275"/>
                  <a:invGamma/>
                </a:srgbClr>
              </a:gs>
            </a:gsLst>
            <a:lin ang="5400000" scaled="1"/>
            <a:tileRect/>
          </a:gradFill>
          <a:ln w="9525" cap="flat" cmpd="sng">
            <a:solidFill>
              <a:schemeClr val="tx1"/>
            </a:solidFill>
            <a:prstDash val="solid"/>
            <a:miter/>
            <a:headEnd type="none" w="med" len="med"/>
            <a:tailEnd type="none" w="med" len="med"/>
          </a:ln>
          <a:effectLst>
            <a:outerShdw dist="35921" dir="2699999" algn="ctr" rotWithShape="0">
              <a:schemeClr val="bg2"/>
            </a:outerShdw>
          </a:effectLst>
        </p:spPr>
        <p:txBody>
          <a:bodyPr wrap="none" anchor="ctr"/>
          <a:p>
            <a:pPr algn="ctr" eaLnBrk="0" hangingPunct="0"/>
            <a:r>
              <a:rPr lang="en-US" altLang="zh-CN" sz="2400">
                <a:effectLst>
                  <a:outerShdw blurRad="38100" dist="38100" dir="2700000">
                    <a:srgbClr val="000000"/>
                  </a:outerShdw>
                </a:effectLst>
                <a:latin typeface="Arial" panose="020B0604020202020204" pitchFamily="34" charset="0"/>
              </a:rPr>
              <a:t>VPN</a:t>
            </a:r>
            <a:endParaRPr lang="en-US" altLang="zh-CN" sz="2400">
              <a:effectLst>
                <a:outerShdw blurRad="38100" dist="38100" dir="2700000">
                  <a:srgbClr val="000000"/>
                </a:outerShdw>
              </a:effectLst>
              <a:latin typeface="Arial" panose="020B0604020202020204" pitchFamily="34" charset="0"/>
            </a:endParaRPr>
          </a:p>
          <a:p>
            <a:pPr algn="ctr" eaLnBrk="0" hangingPunct="0"/>
            <a:r>
              <a:rPr lang="en-US" altLang="zh-CN" sz="2400">
                <a:effectLst>
                  <a:outerShdw blurRad="38100" dist="38100" dir="2700000">
                    <a:srgbClr val="000000"/>
                  </a:outerShdw>
                </a:effectLst>
                <a:latin typeface="Arial" panose="020B0604020202020204" pitchFamily="34" charset="0"/>
              </a:rPr>
              <a:t>Gateway</a:t>
            </a:r>
            <a:endParaRPr lang="en-US" altLang="zh-CN" sz="2400">
              <a:effectLst>
                <a:outerShdw blurRad="38100" dist="38100" dir="2700000">
                  <a:srgbClr val="000000"/>
                </a:outerShdw>
              </a:effectLst>
              <a:latin typeface="Arial" panose="020B0604020202020204" pitchFamily="34" charset="0"/>
            </a:endParaRPr>
          </a:p>
        </p:txBody>
      </p:sp>
      <p:grpSp>
        <p:nvGrpSpPr>
          <p:cNvPr id="430089" name="组合 430088"/>
          <p:cNvGrpSpPr/>
          <p:nvPr/>
        </p:nvGrpSpPr>
        <p:grpSpPr>
          <a:xfrm>
            <a:off x="3389313" y="1981200"/>
            <a:ext cx="2197100" cy="1219200"/>
            <a:chOff x="2688" y="1008"/>
            <a:chExt cx="1384" cy="768"/>
          </a:xfrm>
        </p:grpSpPr>
        <p:grpSp>
          <p:nvGrpSpPr>
            <p:cNvPr id="430090" name="组合 430089"/>
            <p:cNvGrpSpPr/>
            <p:nvPr/>
          </p:nvGrpSpPr>
          <p:grpSpPr>
            <a:xfrm>
              <a:off x="2688" y="1008"/>
              <a:ext cx="1384" cy="768"/>
              <a:chOff x="2688" y="1008"/>
              <a:chExt cx="1384" cy="1048"/>
            </a:xfrm>
          </p:grpSpPr>
          <p:grpSp>
            <p:nvGrpSpPr>
              <p:cNvPr id="430091" name="组合 430090"/>
              <p:cNvGrpSpPr/>
              <p:nvPr/>
            </p:nvGrpSpPr>
            <p:grpSpPr>
              <a:xfrm>
                <a:off x="3497" y="1102"/>
                <a:ext cx="575" cy="905"/>
                <a:chOff x="3497" y="1102"/>
                <a:chExt cx="575" cy="905"/>
              </a:xfrm>
            </p:grpSpPr>
            <p:grpSp>
              <p:nvGrpSpPr>
                <p:cNvPr id="430092" name="组合 430091"/>
                <p:cNvGrpSpPr/>
                <p:nvPr/>
              </p:nvGrpSpPr>
              <p:grpSpPr>
                <a:xfrm>
                  <a:off x="3720" y="1102"/>
                  <a:ext cx="352" cy="729"/>
                  <a:chOff x="3720" y="1102"/>
                  <a:chExt cx="352" cy="729"/>
                </a:xfrm>
              </p:grpSpPr>
              <p:grpSp>
                <p:nvGrpSpPr>
                  <p:cNvPr id="430093" name="组合 430092"/>
                  <p:cNvGrpSpPr/>
                  <p:nvPr/>
                </p:nvGrpSpPr>
                <p:grpSpPr>
                  <a:xfrm>
                    <a:off x="3807" y="1199"/>
                    <a:ext cx="265" cy="534"/>
                    <a:chOff x="3807" y="1199"/>
                    <a:chExt cx="265" cy="534"/>
                  </a:xfrm>
                </p:grpSpPr>
                <p:grpSp>
                  <p:nvGrpSpPr>
                    <p:cNvPr id="430094" name="组合 430093"/>
                    <p:cNvGrpSpPr/>
                    <p:nvPr/>
                  </p:nvGrpSpPr>
                  <p:grpSpPr>
                    <a:xfrm>
                      <a:off x="3807" y="1199"/>
                      <a:ext cx="265" cy="534"/>
                      <a:chOff x="3807" y="1199"/>
                      <a:chExt cx="265" cy="534"/>
                    </a:xfrm>
                  </p:grpSpPr>
                  <p:grpSp>
                    <p:nvGrpSpPr>
                      <p:cNvPr id="430095" name="组合 430094"/>
                      <p:cNvGrpSpPr/>
                      <p:nvPr/>
                    </p:nvGrpSpPr>
                    <p:grpSpPr>
                      <a:xfrm>
                        <a:off x="3875" y="1233"/>
                        <a:ext cx="197" cy="439"/>
                        <a:chOff x="3875" y="1233"/>
                        <a:chExt cx="197" cy="439"/>
                      </a:xfrm>
                    </p:grpSpPr>
                    <p:grpSp>
                      <p:nvGrpSpPr>
                        <p:cNvPr id="430096" name="组合 430095"/>
                        <p:cNvGrpSpPr/>
                        <p:nvPr/>
                      </p:nvGrpSpPr>
                      <p:grpSpPr>
                        <a:xfrm>
                          <a:off x="3902" y="1233"/>
                          <a:ext cx="170" cy="439"/>
                          <a:chOff x="3902" y="1233"/>
                          <a:chExt cx="170" cy="439"/>
                        </a:xfrm>
                      </p:grpSpPr>
                      <p:sp>
                        <p:nvSpPr>
                          <p:cNvPr id="430097" name="椭圆 430096"/>
                          <p:cNvSpPr/>
                          <p:nvPr/>
                        </p:nvSpPr>
                        <p:spPr>
                          <a:xfrm>
                            <a:off x="3990" y="1487"/>
                            <a:ext cx="82" cy="124"/>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098" name="椭圆 430097"/>
                          <p:cNvSpPr/>
                          <p:nvPr/>
                        </p:nvSpPr>
                        <p:spPr>
                          <a:xfrm>
                            <a:off x="3923" y="1515"/>
                            <a:ext cx="102" cy="157"/>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099" name="椭圆 430098"/>
                          <p:cNvSpPr/>
                          <p:nvPr/>
                        </p:nvSpPr>
                        <p:spPr>
                          <a:xfrm>
                            <a:off x="3965" y="1328"/>
                            <a:ext cx="81" cy="124"/>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00" name="椭圆 430099"/>
                          <p:cNvSpPr/>
                          <p:nvPr/>
                        </p:nvSpPr>
                        <p:spPr>
                          <a:xfrm>
                            <a:off x="3902" y="1233"/>
                            <a:ext cx="103" cy="153"/>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01" name="任意多边形 430100"/>
                          <p:cNvSpPr/>
                          <p:nvPr/>
                        </p:nvSpPr>
                        <p:spPr>
                          <a:xfrm>
                            <a:off x="3963" y="1329"/>
                            <a:ext cx="82" cy="253"/>
                          </a:xfrm>
                          <a:custGeom>
                            <a:avLst/>
                            <a:gdLst/>
                            <a:ahLst/>
                            <a:cxnLst/>
                            <a:pathLst>
                              <a:path w="82" h="253">
                                <a:moveTo>
                                  <a:pt x="81" y="251"/>
                                </a:moveTo>
                                <a:lnTo>
                                  <a:pt x="47" y="252"/>
                                </a:lnTo>
                                <a:lnTo>
                                  <a:pt x="0" y="0"/>
                                </a:lnTo>
                                <a:lnTo>
                                  <a:pt x="50" y="19"/>
                                </a:lnTo>
                                <a:lnTo>
                                  <a:pt x="51" y="143"/>
                                </a:lnTo>
                                <a:lnTo>
                                  <a:pt x="81" y="251"/>
                                </a:lnTo>
                              </a:path>
                            </a:pathLst>
                          </a:custGeom>
                          <a:solidFill>
                            <a:schemeClr val="tx1"/>
                          </a:solidFill>
                          <a:ln w="9525">
                            <a:noFill/>
                          </a:ln>
                        </p:spPr>
                        <p:txBody>
                          <a:bodyPr/>
                          <a:p>
                            <a:endParaRPr lang="zh-CN" altLang="en-US"/>
                          </a:p>
                        </p:txBody>
                      </p:sp>
                    </p:grpSp>
                    <p:sp>
                      <p:nvSpPr>
                        <p:cNvPr id="430102" name="椭圆 430101"/>
                        <p:cNvSpPr/>
                        <p:nvPr/>
                      </p:nvSpPr>
                      <p:spPr>
                        <a:xfrm>
                          <a:off x="3875" y="1360"/>
                          <a:ext cx="151" cy="217"/>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03" name="椭圆 430102"/>
                        <p:cNvSpPr/>
                        <p:nvPr/>
                      </p:nvSpPr>
                      <p:spPr>
                        <a:xfrm>
                          <a:off x="3875" y="1487"/>
                          <a:ext cx="108" cy="152"/>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04" name="任意多边形 430103"/>
                        <p:cNvSpPr/>
                        <p:nvPr/>
                      </p:nvSpPr>
                      <p:spPr>
                        <a:xfrm>
                          <a:off x="3905" y="1302"/>
                          <a:ext cx="84" cy="274"/>
                        </a:xfrm>
                        <a:custGeom>
                          <a:avLst/>
                          <a:gdLst/>
                          <a:ahLst/>
                          <a:cxnLst/>
                          <a:pathLst>
                            <a:path w="84" h="274">
                              <a:moveTo>
                                <a:pt x="75" y="46"/>
                              </a:moveTo>
                              <a:lnTo>
                                <a:pt x="66" y="104"/>
                              </a:lnTo>
                              <a:lnTo>
                                <a:pt x="83" y="235"/>
                              </a:lnTo>
                              <a:lnTo>
                                <a:pt x="49" y="273"/>
                              </a:lnTo>
                              <a:lnTo>
                                <a:pt x="0" y="115"/>
                              </a:lnTo>
                              <a:lnTo>
                                <a:pt x="39" y="0"/>
                              </a:lnTo>
                              <a:lnTo>
                                <a:pt x="75" y="46"/>
                              </a:lnTo>
                            </a:path>
                          </a:pathLst>
                        </a:custGeom>
                        <a:solidFill>
                          <a:schemeClr val="tx1"/>
                        </a:solidFill>
                        <a:ln w="9525">
                          <a:noFill/>
                        </a:ln>
                      </p:spPr>
                      <p:txBody>
                        <a:bodyPr/>
                        <a:p>
                          <a:endParaRPr lang="zh-CN" altLang="en-US"/>
                        </a:p>
                      </p:txBody>
                    </p:sp>
                  </p:grpSp>
                  <p:sp>
                    <p:nvSpPr>
                      <p:cNvPr id="430105" name="椭圆 430104"/>
                      <p:cNvSpPr/>
                      <p:nvPr/>
                    </p:nvSpPr>
                    <p:spPr>
                      <a:xfrm>
                        <a:off x="3875" y="1617"/>
                        <a:ext cx="82" cy="116"/>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06" name="椭圆 430105"/>
                      <p:cNvSpPr/>
                      <p:nvPr/>
                    </p:nvSpPr>
                    <p:spPr>
                      <a:xfrm>
                        <a:off x="3807" y="1199"/>
                        <a:ext cx="108" cy="154"/>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07" name="任意多边形 430106"/>
                      <p:cNvSpPr/>
                      <p:nvPr/>
                    </p:nvSpPr>
                    <p:spPr>
                      <a:xfrm>
                        <a:off x="3901" y="1583"/>
                        <a:ext cx="59" cy="60"/>
                      </a:xfrm>
                      <a:custGeom>
                        <a:avLst/>
                        <a:gdLst/>
                        <a:ahLst/>
                        <a:cxnLst/>
                        <a:pathLst>
                          <a:path w="59" h="60">
                            <a:moveTo>
                              <a:pt x="58" y="36"/>
                            </a:moveTo>
                            <a:lnTo>
                              <a:pt x="40" y="59"/>
                            </a:lnTo>
                            <a:lnTo>
                              <a:pt x="0" y="29"/>
                            </a:lnTo>
                            <a:lnTo>
                              <a:pt x="40" y="0"/>
                            </a:lnTo>
                            <a:lnTo>
                              <a:pt x="58" y="36"/>
                            </a:lnTo>
                          </a:path>
                        </a:pathLst>
                      </a:custGeom>
                      <a:solidFill>
                        <a:schemeClr val="tx1"/>
                      </a:solidFill>
                      <a:ln w="9525">
                        <a:noFill/>
                      </a:ln>
                    </p:spPr>
                    <p:txBody>
                      <a:bodyPr/>
                      <a:p>
                        <a:endParaRPr lang="zh-CN" altLang="en-US"/>
                      </a:p>
                    </p:txBody>
                  </p:sp>
                </p:grpSp>
                <p:sp>
                  <p:nvSpPr>
                    <p:cNvPr id="430108" name="任意多边形 430107"/>
                    <p:cNvSpPr/>
                    <p:nvPr/>
                  </p:nvSpPr>
                  <p:spPr>
                    <a:xfrm>
                      <a:off x="3890" y="1269"/>
                      <a:ext cx="39" cy="89"/>
                    </a:xfrm>
                    <a:custGeom>
                      <a:avLst/>
                      <a:gdLst/>
                      <a:ahLst/>
                      <a:cxnLst/>
                      <a:pathLst>
                        <a:path w="39" h="89">
                          <a:moveTo>
                            <a:pt x="19" y="0"/>
                          </a:moveTo>
                          <a:lnTo>
                            <a:pt x="38" y="1"/>
                          </a:lnTo>
                          <a:lnTo>
                            <a:pt x="30" y="88"/>
                          </a:lnTo>
                          <a:lnTo>
                            <a:pt x="0" y="71"/>
                          </a:lnTo>
                          <a:lnTo>
                            <a:pt x="19" y="0"/>
                          </a:lnTo>
                        </a:path>
                      </a:pathLst>
                    </a:custGeom>
                    <a:solidFill>
                      <a:schemeClr val="tx1"/>
                    </a:solidFill>
                    <a:ln w="9525">
                      <a:noFill/>
                    </a:ln>
                  </p:spPr>
                  <p:txBody>
                    <a:bodyPr/>
                    <a:p>
                      <a:endParaRPr lang="zh-CN" altLang="en-US"/>
                    </a:p>
                  </p:txBody>
                </p:sp>
              </p:grpSp>
              <p:grpSp>
                <p:nvGrpSpPr>
                  <p:cNvPr id="430109" name="组合 430108"/>
                  <p:cNvGrpSpPr/>
                  <p:nvPr/>
                </p:nvGrpSpPr>
                <p:grpSpPr>
                  <a:xfrm>
                    <a:off x="3720" y="1102"/>
                    <a:ext cx="237" cy="667"/>
                    <a:chOff x="3720" y="1102"/>
                    <a:chExt cx="237" cy="667"/>
                  </a:xfrm>
                </p:grpSpPr>
                <p:sp>
                  <p:nvSpPr>
                    <p:cNvPr id="430110" name="椭圆 430109"/>
                    <p:cNvSpPr/>
                    <p:nvPr/>
                  </p:nvSpPr>
                  <p:spPr>
                    <a:xfrm>
                      <a:off x="3736" y="1487"/>
                      <a:ext cx="200" cy="282"/>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11" name="椭圆 430110"/>
                    <p:cNvSpPr/>
                    <p:nvPr/>
                  </p:nvSpPr>
                  <p:spPr>
                    <a:xfrm>
                      <a:off x="3762" y="1295"/>
                      <a:ext cx="195" cy="282"/>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12" name="椭圆 430111"/>
                    <p:cNvSpPr/>
                    <p:nvPr/>
                  </p:nvSpPr>
                  <p:spPr>
                    <a:xfrm>
                      <a:off x="3720" y="1102"/>
                      <a:ext cx="150" cy="223"/>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13" name="椭圆 430112"/>
                    <p:cNvSpPr/>
                    <p:nvPr/>
                  </p:nvSpPr>
                  <p:spPr>
                    <a:xfrm>
                      <a:off x="3807" y="1233"/>
                      <a:ext cx="87" cy="120"/>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14" name="任意多边形 430113"/>
                    <p:cNvSpPr/>
                    <p:nvPr/>
                  </p:nvSpPr>
                  <p:spPr>
                    <a:xfrm>
                      <a:off x="3760" y="1208"/>
                      <a:ext cx="140" cy="249"/>
                    </a:xfrm>
                    <a:custGeom>
                      <a:avLst/>
                      <a:gdLst/>
                      <a:ahLst/>
                      <a:cxnLst/>
                      <a:pathLst>
                        <a:path w="140" h="249">
                          <a:moveTo>
                            <a:pt x="98" y="9"/>
                          </a:moveTo>
                          <a:lnTo>
                            <a:pt x="96" y="39"/>
                          </a:lnTo>
                          <a:lnTo>
                            <a:pt x="130" y="94"/>
                          </a:lnTo>
                          <a:lnTo>
                            <a:pt x="139" y="100"/>
                          </a:lnTo>
                          <a:lnTo>
                            <a:pt x="90" y="248"/>
                          </a:lnTo>
                          <a:lnTo>
                            <a:pt x="0" y="0"/>
                          </a:lnTo>
                          <a:lnTo>
                            <a:pt x="98" y="9"/>
                          </a:lnTo>
                        </a:path>
                      </a:pathLst>
                    </a:custGeom>
                    <a:solidFill>
                      <a:schemeClr val="tx1"/>
                    </a:solidFill>
                    <a:ln w="9525">
                      <a:noFill/>
                    </a:ln>
                  </p:spPr>
                  <p:txBody>
                    <a:bodyPr/>
                    <a:p>
                      <a:endParaRPr lang="zh-CN" altLang="en-US"/>
                    </a:p>
                  </p:txBody>
                </p:sp>
                <p:sp>
                  <p:nvSpPr>
                    <p:cNvPr id="430115" name="任意多边形 430114"/>
                    <p:cNvSpPr/>
                    <p:nvPr/>
                  </p:nvSpPr>
                  <p:spPr>
                    <a:xfrm>
                      <a:off x="3824" y="1537"/>
                      <a:ext cx="89" cy="79"/>
                    </a:xfrm>
                    <a:custGeom>
                      <a:avLst/>
                      <a:gdLst/>
                      <a:ahLst/>
                      <a:cxnLst/>
                      <a:pathLst>
                        <a:path w="89" h="79">
                          <a:moveTo>
                            <a:pt x="78" y="10"/>
                          </a:moveTo>
                          <a:lnTo>
                            <a:pt x="88" y="34"/>
                          </a:lnTo>
                          <a:lnTo>
                            <a:pt x="0" y="78"/>
                          </a:lnTo>
                          <a:lnTo>
                            <a:pt x="2" y="0"/>
                          </a:lnTo>
                          <a:lnTo>
                            <a:pt x="78" y="10"/>
                          </a:lnTo>
                        </a:path>
                      </a:pathLst>
                    </a:custGeom>
                    <a:solidFill>
                      <a:schemeClr val="tx1"/>
                    </a:solidFill>
                    <a:ln w="9525">
                      <a:noFill/>
                    </a:ln>
                  </p:spPr>
                  <p:txBody>
                    <a:bodyPr/>
                    <a:p>
                      <a:endParaRPr lang="zh-CN" altLang="en-US"/>
                    </a:p>
                  </p:txBody>
                </p:sp>
              </p:grpSp>
              <p:sp>
                <p:nvSpPr>
                  <p:cNvPr id="430116" name="椭圆 430115"/>
                  <p:cNvSpPr/>
                  <p:nvPr/>
                </p:nvSpPr>
                <p:spPr>
                  <a:xfrm>
                    <a:off x="3720" y="1680"/>
                    <a:ext cx="108" cy="151"/>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17" name="任意多边形 430116"/>
                  <p:cNvSpPr/>
                  <p:nvPr/>
                </p:nvSpPr>
                <p:spPr>
                  <a:xfrm>
                    <a:off x="3787" y="1663"/>
                    <a:ext cx="61" cy="85"/>
                  </a:xfrm>
                  <a:custGeom>
                    <a:avLst/>
                    <a:gdLst/>
                    <a:ahLst/>
                    <a:cxnLst/>
                    <a:pathLst>
                      <a:path w="61" h="85">
                        <a:moveTo>
                          <a:pt x="24" y="84"/>
                        </a:moveTo>
                        <a:lnTo>
                          <a:pt x="60" y="55"/>
                        </a:lnTo>
                        <a:lnTo>
                          <a:pt x="19" y="0"/>
                        </a:lnTo>
                        <a:lnTo>
                          <a:pt x="0" y="30"/>
                        </a:lnTo>
                        <a:lnTo>
                          <a:pt x="24" y="84"/>
                        </a:lnTo>
                      </a:path>
                    </a:pathLst>
                  </a:custGeom>
                  <a:solidFill>
                    <a:schemeClr val="tx1"/>
                  </a:solidFill>
                  <a:ln w="9525">
                    <a:noFill/>
                  </a:ln>
                </p:spPr>
                <p:txBody>
                  <a:bodyPr/>
                  <a:p>
                    <a:endParaRPr lang="zh-CN" altLang="en-US"/>
                  </a:p>
                </p:txBody>
              </p:sp>
            </p:grpSp>
            <p:sp>
              <p:nvSpPr>
                <p:cNvPr id="430118" name="椭圆 430117"/>
                <p:cNvSpPr/>
                <p:nvPr/>
              </p:nvSpPr>
              <p:spPr>
                <a:xfrm>
                  <a:off x="3497" y="1821"/>
                  <a:ext cx="130" cy="186"/>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19" name="椭圆 430118"/>
                <p:cNvSpPr/>
                <p:nvPr/>
              </p:nvSpPr>
              <p:spPr>
                <a:xfrm>
                  <a:off x="3604" y="1821"/>
                  <a:ext cx="108" cy="154"/>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20" name="椭圆 430119"/>
                <p:cNvSpPr/>
                <p:nvPr/>
              </p:nvSpPr>
              <p:spPr>
                <a:xfrm>
                  <a:off x="3665" y="1768"/>
                  <a:ext cx="113" cy="161"/>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21" name="任意多边形 430120"/>
                <p:cNvSpPr/>
                <p:nvPr/>
              </p:nvSpPr>
              <p:spPr>
                <a:xfrm>
                  <a:off x="3579" y="1747"/>
                  <a:ext cx="212" cy="209"/>
                </a:xfrm>
                <a:custGeom>
                  <a:avLst/>
                  <a:gdLst/>
                  <a:ahLst/>
                  <a:cxnLst/>
                  <a:pathLst>
                    <a:path w="212" h="209">
                      <a:moveTo>
                        <a:pt x="196" y="60"/>
                      </a:moveTo>
                      <a:lnTo>
                        <a:pt x="177" y="74"/>
                      </a:lnTo>
                      <a:lnTo>
                        <a:pt x="120" y="156"/>
                      </a:lnTo>
                      <a:lnTo>
                        <a:pt x="106" y="191"/>
                      </a:lnTo>
                      <a:lnTo>
                        <a:pt x="44" y="191"/>
                      </a:lnTo>
                      <a:lnTo>
                        <a:pt x="30" y="208"/>
                      </a:lnTo>
                      <a:lnTo>
                        <a:pt x="0" y="146"/>
                      </a:lnTo>
                      <a:lnTo>
                        <a:pt x="142" y="0"/>
                      </a:lnTo>
                      <a:lnTo>
                        <a:pt x="211" y="33"/>
                      </a:lnTo>
                      <a:lnTo>
                        <a:pt x="196" y="60"/>
                      </a:lnTo>
                    </a:path>
                  </a:pathLst>
                </a:custGeom>
                <a:solidFill>
                  <a:schemeClr val="tx1"/>
                </a:solidFill>
                <a:ln w="9525">
                  <a:noFill/>
                </a:ln>
              </p:spPr>
              <p:txBody>
                <a:bodyPr/>
                <a:p>
                  <a:endParaRPr lang="zh-CN" altLang="en-US"/>
                </a:p>
              </p:txBody>
            </p:sp>
          </p:grpSp>
          <p:grpSp>
            <p:nvGrpSpPr>
              <p:cNvPr id="430122" name="组合 430121"/>
              <p:cNvGrpSpPr/>
              <p:nvPr/>
            </p:nvGrpSpPr>
            <p:grpSpPr>
              <a:xfrm>
                <a:off x="2688" y="1111"/>
                <a:ext cx="344" cy="627"/>
                <a:chOff x="2688" y="1111"/>
                <a:chExt cx="344" cy="627"/>
              </a:xfrm>
            </p:grpSpPr>
            <p:grpSp>
              <p:nvGrpSpPr>
                <p:cNvPr id="430123" name="组合 430122"/>
                <p:cNvGrpSpPr/>
                <p:nvPr/>
              </p:nvGrpSpPr>
              <p:grpSpPr>
                <a:xfrm>
                  <a:off x="2688" y="1199"/>
                  <a:ext cx="191" cy="378"/>
                  <a:chOff x="2688" y="1199"/>
                  <a:chExt cx="191" cy="378"/>
                </a:xfrm>
              </p:grpSpPr>
              <p:sp>
                <p:nvSpPr>
                  <p:cNvPr id="430124" name="椭圆 430123"/>
                  <p:cNvSpPr/>
                  <p:nvPr/>
                </p:nvSpPr>
                <p:spPr>
                  <a:xfrm>
                    <a:off x="2688" y="1328"/>
                    <a:ext cx="82" cy="124"/>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25" name="椭圆 430124"/>
                  <p:cNvSpPr/>
                  <p:nvPr/>
                </p:nvSpPr>
                <p:spPr>
                  <a:xfrm>
                    <a:off x="2705" y="1425"/>
                    <a:ext cx="103" cy="152"/>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26" name="椭圆 430125"/>
                  <p:cNvSpPr/>
                  <p:nvPr/>
                </p:nvSpPr>
                <p:spPr>
                  <a:xfrm>
                    <a:off x="2721" y="1199"/>
                    <a:ext cx="158" cy="219"/>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27" name="任意多边形 430126"/>
                  <p:cNvSpPr/>
                  <p:nvPr/>
                </p:nvSpPr>
                <p:spPr>
                  <a:xfrm>
                    <a:off x="2712" y="1341"/>
                    <a:ext cx="61" cy="125"/>
                  </a:xfrm>
                  <a:custGeom>
                    <a:avLst/>
                    <a:gdLst/>
                    <a:ahLst/>
                    <a:cxnLst/>
                    <a:pathLst>
                      <a:path w="61" h="125">
                        <a:moveTo>
                          <a:pt x="34" y="0"/>
                        </a:moveTo>
                        <a:lnTo>
                          <a:pt x="0" y="24"/>
                        </a:lnTo>
                        <a:lnTo>
                          <a:pt x="1" y="99"/>
                        </a:lnTo>
                        <a:lnTo>
                          <a:pt x="12" y="124"/>
                        </a:lnTo>
                        <a:lnTo>
                          <a:pt x="60" y="99"/>
                        </a:lnTo>
                        <a:lnTo>
                          <a:pt x="34" y="0"/>
                        </a:lnTo>
                      </a:path>
                    </a:pathLst>
                  </a:custGeom>
                  <a:solidFill>
                    <a:schemeClr val="tx1"/>
                  </a:solidFill>
                  <a:ln w="9525">
                    <a:noFill/>
                  </a:ln>
                </p:spPr>
                <p:txBody>
                  <a:bodyPr/>
                  <a:p>
                    <a:endParaRPr lang="zh-CN" altLang="en-US"/>
                  </a:p>
                </p:txBody>
              </p:sp>
            </p:grpSp>
            <p:grpSp>
              <p:nvGrpSpPr>
                <p:cNvPr id="430128" name="组合 430127"/>
                <p:cNvGrpSpPr/>
                <p:nvPr/>
              </p:nvGrpSpPr>
              <p:grpSpPr>
                <a:xfrm>
                  <a:off x="2747" y="1111"/>
                  <a:ext cx="285" cy="627"/>
                  <a:chOff x="2747" y="1111"/>
                  <a:chExt cx="285" cy="627"/>
                </a:xfrm>
              </p:grpSpPr>
              <p:sp>
                <p:nvSpPr>
                  <p:cNvPr id="430129" name="椭圆 430128"/>
                  <p:cNvSpPr/>
                  <p:nvPr/>
                </p:nvSpPr>
                <p:spPr>
                  <a:xfrm>
                    <a:off x="2836" y="1135"/>
                    <a:ext cx="196" cy="283"/>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30" name="椭圆 430129"/>
                  <p:cNvSpPr/>
                  <p:nvPr/>
                </p:nvSpPr>
                <p:spPr>
                  <a:xfrm>
                    <a:off x="2747" y="1328"/>
                    <a:ext cx="108" cy="156"/>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31" name="椭圆 430130"/>
                  <p:cNvSpPr/>
                  <p:nvPr/>
                </p:nvSpPr>
                <p:spPr>
                  <a:xfrm>
                    <a:off x="2772" y="1425"/>
                    <a:ext cx="151" cy="214"/>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32" name="椭圆 430131"/>
                  <p:cNvSpPr/>
                  <p:nvPr/>
                </p:nvSpPr>
                <p:spPr>
                  <a:xfrm>
                    <a:off x="2814" y="1515"/>
                    <a:ext cx="155" cy="223"/>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33" name="椭圆 430132"/>
                  <p:cNvSpPr/>
                  <p:nvPr/>
                </p:nvSpPr>
                <p:spPr>
                  <a:xfrm>
                    <a:off x="2829" y="1267"/>
                    <a:ext cx="137" cy="194"/>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34" name="椭圆 430133"/>
                  <p:cNvSpPr/>
                  <p:nvPr/>
                </p:nvSpPr>
                <p:spPr>
                  <a:xfrm>
                    <a:off x="2939" y="1111"/>
                    <a:ext cx="86" cy="121"/>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35" name="任意多边形 430134"/>
                  <p:cNvSpPr/>
                  <p:nvPr/>
                </p:nvSpPr>
                <p:spPr>
                  <a:xfrm>
                    <a:off x="2867" y="1236"/>
                    <a:ext cx="104" cy="99"/>
                  </a:xfrm>
                  <a:custGeom>
                    <a:avLst/>
                    <a:gdLst/>
                    <a:ahLst/>
                    <a:cxnLst/>
                    <a:pathLst>
                      <a:path w="104" h="99">
                        <a:moveTo>
                          <a:pt x="0" y="26"/>
                        </a:moveTo>
                        <a:lnTo>
                          <a:pt x="13" y="73"/>
                        </a:lnTo>
                        <a:lnTo>
                          <a:pt x="103" y="98"/>
                        </a:lnTo>
                        <a:lnTo>
                          <a:pt x="103" y="36"/>
                        </a:lnTo>
                        <a:lnTo>
                          <a:pt x="6" y="0"/>
                        </a:lnTo>
                        <a:lnTo>
                          <a:pt x="0" y="26"/>
                        </a:lnTo>
                      </a:path>
                    </a:pathLst>
                  </a:custGeom>
                  <a:solidFill>
                    <a:schemeClr val="tx1"/>
                  </a:solidFill>
                  <a:ln w="9525">
                    <a:noFill/>
                  </a:ln>
                </p:spPr>
                <p:txBody>
                  <a:bodyPr/>
                  <a:p>
                    <a:endParaRPr lang="zh-CN" altLang="en-US"/>
                  </a:p>
                </p:txBody>
              </p:sp>
              <p:sp>
                <p:nvSpPr>
                  <p:cNvPr id="430136" name="任意多边形 430135"/>
                  <p:cNvSpPr/>
                  <p:nvPr/>
                </p:nvSpPr>
                <p:spPr>
                  <a:xfrm>
                    <a:off x="2774" y="1395"/>
                    <a:ext cx="115" cy="199"/>
                  </a:xfrm>
                  <a:custGeom>
                    <a:avLst/>
                    <a:gdLst/>
                    <a:ahLst/>
                    <a:cxnLst/>
                    <a:pathLst>
                      <a:path w="115" h="199">
                        <a:moveTo>
                          <a:pt x="70" y="0"/>
                        </a:moveTo>
                        <a:lnTo>
                          <a:pt x="0" y="50"/>
                        </a:lnTo>
                        <a:lnTo>
                          <a:pt x="29" y="90"/>
                        </a:lnTo>
                        <a:lnTo>
                          <a:pt x="33" y="187"/>
                        </a:lnTo>
                        <a:lnTo>
                          <a:pt x="50" y="198"/>
                        </a:lnTo>
                        <a:lnTo>
                          <a:pt x="109" y="137"/>
                        </a:lnTo>
                        <a:lnTo>
                          <a:pt x="114" y="20"/>
                        </a:lnTo>
                        <a:lnTo>
                          <a:pt x="70" y="0"/>
                        </a:lnTo>
                      </a:path>
                    </a:pathLst>
                  </a:custGeom>
                  <a:solidFill>
                    <a:schemeClr val="tx1"/>
                  </a:solidFill>
                  <a:ln w="9525">
                    <a:noFill/>
                  </a:ln>
                </p:spPr>
                <p:txBody>
                  <a:bodyPr/>
                  <a:p>
                    <a:endParaRPr lang="zh-CN" altLang="en-US"/>
                  </a:p>
                </p:txBody>
              </p:sp>
            </p:grpSp>
            <p:sp>
              <p:nvSpPr>
                <p:cNvPr id="430137" name="任意多边形 430136"/>
                <p:cNvSpPr/>
                <p:nvPr/>
              </p:nvSpPr>
              <p:spPr>
                <a:xfrm>
                  <a:off x="2934" y="1179"/>
                  <a:ext cx="61" cy="96"/>
                </a:xfrm>
                <a:custGeom>
                  <a:avLst/>
                  <a:gdLst/>
                  <a:ahLst/>
                  <a:cxnLst/>
                  <a:pathLst>
                    <a:path w="61" h="96">
                      <a:moveTo>
                        <a:pt x="0" y="51"/>
                      </a:moveTo>
                      <a:lnTo>
                        <a:pt x="25" y="0"/>
                      </a:lnTo>
                      <a:lnTo>
                        <a:pt x="60" y="51"/>
                      </a:lnTo>
                      <a:lnTo>
                        <a:pt x="30" y="95"/>
                      </a:lnTo>
                      <a:lnTo>
                        <a:pt x="0" y="51"/>
                      </a:lnTo>
                    </a:path>
                  </a:pathLst>
                </a:custGeom>
                <a:solidFill>
                  <a:schemeClr val="tx1"/>
                </a:solidFill>
                <a:ln w="9525">
                  <a:noFill/>
                </a:ln>
              </p:spPr>
              <p:txBody>
                <a:bodyPr/>
                <a:p>
                  <a:endParaRPr lang="zh-CN" altLang="en-US"/>
                </a:p>
              </p:txBody>
            </p:sp>
          </p:grpSp>
          <p:grpSp>
            <p:nvGrpSpPr>
              <p:cNvPr id="430138" name="组合 430137"/>
              <p:cNvGrpSpPr/>
              <p:nvPr/>
            </p:nvGrpSpPr>
            <p:grpSpPr>
              <a:xfrm>
                <a:off x="2861" y="1008"/>
                <a:ext cx="1009" cy="1048"/>
                <a:chOff x="2861" y="1008"/>
                <a:chExt cx="1009" cy="1048"/>
              </a:xfrm>
            </p:grpSpPr>
            <p:sp>
              <p:nvSpPr>
                <p:cNvPr id="430139" name="椭圆 430138"/>
                <p:cNvSpPr/>
                <p:nvPr/>
              </p:nvSpPr>
              <p:spPr>
                <a:xfrm>
                  <a:off x="3178" y="1042"/>
                  <a:ext cx="244" cy="344"/>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40" name="椭圆 430139"/>
                <p:cNvSpPr/>
                <p:nvPr/>
              </p:nvSpPr>
              <p:spPr>
                <a:xfrm>
                  <a:off x="3381" y="1008"/>
                  <a:ext cx="196" cy="283"/>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41" name="椭圆 430140"/>
                <p:cNvSpPr/>
                <p:nvPr/>
              </p:nvSpPr>
              <p:spPr>
                <a:xfrm>
                  <a:off x="3558" y="1295"/>
                  <a:ext cx="312" cy="443"/>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42" name="椭圆 430141"/>
                <p:cNvSpPr/>
                <p:nvPr/>
              </p:nvSpPr>
              <p:spPr>
                <a:xfrm>
                  <a:off x="2975" y="1487"/>
                  <a:ext cx="353" cy="504"/>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43" name="椭圆 430142"/>
                <p:cNvSpPr/>
                <p:nvPr/>
              </p:nvSpPr>
              <p:spPr>
                <a:xfrm>
                  <a:off x="3470" y="1552"/>
                  <a:ext cx="264" cy="377"/>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44" name="椭圆 430143"/>
                <p:cNvSpPr/>
                <p:nvPr/>
              </p:nvSpPr>
              <p:spPr>
                <a:xfrm>
                  <a:off x="2882" y="1585"/>
                  <a:ext cx="200" cy="278"/>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45" name="椭圆 430144"/>
                <p:cNvSpPr/>
                <p:nvPr/>
              </p:nvSpPr>
              <p:spPr>
                <a:xfrm>
                  <a:off x="2861" y="1360"/>
                  <a:ext cx="197" cy="279"/>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46" name="椭圆 430145"/>
                <p:cNvSpPr/>
                <p:nvPr/>
              </p:nvSpPr>
              <p:spPr>
                <a:xfrm>
                  <a:off x="2950" y="1102"/>
                  <a:ext cx="311" cy="447"/>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47" name="椭圆 430146"/>
                <p:cNvSpPr/>
                <p:nvPr/>
              </p:nvSpPr>
              <p:spPr>
                <a:xfrm>
                  <a:off x="3221" y="1617"/>
                  <a:ext cx="309" cy="439"/>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48" name="椭圆 430147"/>
                <p:cNvSpPr/>
                <p:nvPr/>
              </p:nvSpPr>
              <p:spPr>
                <a:xfrm>
                  <a:off x="3604" y="1135"/>
                  <a:ext cx="240" cy="349"/>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49" name="椭圆 430148"/>
                <p:cNvSpPr/>
                <p:nvPr/>
              </p:nvSpPr>
              <p:spPr>
                <a:xfrm>
                  <a:off x="3533" y="1008"/>
                  <a:ext cx="223" cy="315"/>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0150" name="任意多边形 430149"/>
                <p:cNvSpPr/>
                <p:nvPr/>
              </p:nvSpPr>
              <p:spPr>
                <a:xfrm>
                  <a:off x="2942" y="1091"/>
                  <a:ext cx="875" cy="833"/>
                </a:xfrm>
                <a:custGeom>
                  <a:avLst/>
                  <a:gdLst/>
                  <a:ahLst/>
                  <a:cxnLst/>
                  <a:pathLst>
                    <a:path w="875" h="833">
                      <a:moveTo>
                        <a:pt x="269" y="84"/>
                      </a:moveTo>
                      <a:lnTo>
                        <a:pt x="306" y="23"/>
                      </a:lnTo>
                      <a:lnTo>
                        <a:pt x="469" y="28"/>
                      </a:lnTo>
                      <a:lnTo>
                        <a:pt x="584" y="0"/>
                      </a:lnTo>
                      <a:lnTo>
                        <a:pt x="730" y="99"/>
                      </a:lnTo>
                      <a:lnTo>
                        <a:pt x="803" y="71"/>
                      </a:lnTo>
                      <a:lnTo>
                        <a:pt x="843" y="84"/>
                      </a:lnTo>
                      <a:lnTo>
                        <a:pt x="851" y="330"/>
                      </a:lnTo>
                      <a:lnTo>
                        <a:pt x="874" y="370"/>
                      </a:lnTo>
                      <a:lnTo>
                        <a:pt x="806" y="561"/>
                      </a:lnTo>
                      <a:lnTo>
                        <a:pt x="733" y="430"/>
                      </a:lnTo>
                      <a:lnTo>
                        <a:pt x="713" y="497"/>
                      </a:lnTo>
                      <a:lnTo>
                        <a:pt x="610" y="760"/>
                      </a:lnTo>
                      <a:lnTo>
                        <a:pt x="264" y="832"/>
                      </a:lnTo>
                      <a:lnTo>
                        <a:pt x="84" y="780"/>
                      </a:lnTo>
                      <a:lnTo>
                        <a:pt x="27" y="617"/>
                      </a:lnTo>
                      <a:lnTo>
                        <a:pt x="27" y="450"/>
                      </a:lnTo>
                      <a:lnTo>
                        <a:pt x="0" y="311"/>
                      </a:lnTo>
                      <a:lnTo>
                        <a:pt x="269" y="84"/>
                      </a:lnTo>
                    </a:path>
                  </a:pathLst>
                </a:custGeom>
                <a:solidFill>
                  <a:schemeClr val="tx1"/>
                </a:solidFill>
                <a:ln w="9525">
                  <a:noFill/>
                </a:ln>
              </p:spPr>
              <p:txBody>
                <a:bodyPr/>
                <a:p>
                  <a:endParaRPr lang="zh-CN" altLang="en-US"/>
                </a:p>
              </p:txBody>
            </p:sp>
          </p:grpSp>
        </p:grpSp>
        <p:sp>
          <p:nvSpPr>
            <p:cNvPr id="430151" name="矩形 430150"/>
            <p:cNvSpPr/>
            <p:nvPr/>
          </p:nvSpPr>
          <p:spPr>
            <a:xfrm>
              <a:off x="2957" y="1200"/>
              <a:ext cx="820" cy="288"/>
            </a:xfrm>
            <a:prstGeom prst="rect">
              <a:avLst/>
            </a:prstGeom>
            <a:solidFill>
              <a:schemeClr val="tx1"/>
            </a:solidFill>
            <a:ln w="9525">
              <a:noFill/>
            </a:ln>
          </p:spPr>
          <p:txBody>
            <a:bodyPr wrap="none" lIns="92075" tIns="46038" rIns="92075" bIns="46038">
              <a:spAutoFit/>
            </a:bodyPr>
            <a:p>
              <a:pPr algn="ctr" eaLnBrk="0" hangingPunct="0"/>
              <a:r>
                <a:rPr lang="en-US" altLang="zh-CN" sz="2400" b="1">
                  <a:solidFill>
                    <a:srgbClr val="3333FF"/>
                  </a:solidFill>
                  <a:latin typeface="Arial" panose="020B0604020202020204" pitchFamily="34" charset="0"/>
                </a:rPr>
                <a:t>Internet</a:t>
              </a:r>
              <a:endParaRPr lang="en-US" altLang="zh-CN" sz="2400" b="1">
                <a:latin typeface="Arial" panose="020B0604020202020204" pitchFamily="34" charset="0"/>
              </a:endParaRPr>
            </a:p>
          </p:txBody>
        </p:sp>
      </p:grpSp>
      <p:sp>
        <p:nvSpPr>
          <p:cNvPr id="430152" name="文本框 430151"/>
          <p:cNvSpPr txBox="1"/>
          <p:nvPr/>
        </p:nvSpPr>
        <p:spPr>
          <a:xfrm>
            <a:off x="7034213" y="3976688"/>
            <a:ext cx="1752600" cy="366712"/>
          </a:xfrm>
          <a:prstGeom prst="rect">
            <a:avLst/>
          </a:prstGeom>
          <a:noFill/>
          <a:ln w="12700">
            <a:noFill/>
          </a:ln>
        </p:spPr>
        <p:txBody>
          <a:bodyPr>
            <a:spAutoFit/>
          </a:bodyPr>
          <a:p>
            <a:pPr defTabSz="0">
              <a:tabLst>
                <a:tab pos="736600" algn="r"/>
                <a:tab pos="909955" algn="l"/>
              </a:tabLst>
            </a:pPr>
            <a:r>
              <a:rPr lang="zh-CN" altLang="en-US">
                <a:effectLst>
                  <a:outerShdw blurRad="38100" dist="38100" dir="2700000">
                    <a:srgbClr val="000000"/>
                  </a:outerShdw>
                </a:effectLst>
                <a:latin typeface="Arial" panose="020B0604020202020204" pitchFamily="34" charset="0"/>
              </a:rPr>
              <a:t>	</a:t>
            </a:r>
            <a:r>
              <a:rPr lang="en-US" altLang="zh-CN">
                <a:effectLst>
                  <a:outerShdw blurRad="38100" dist="38100" dir="2700000">
                    <a:srgbClr val="000000"/>
                  </a:outerShdw>
                </a:effectLst>
                <a:latin typeface="Arial" panose="020B0604020202020204" pitchFamily="34" charset="0"/>
              </a:rPr>
              <a:t>B: 10.0.1.3</a:t>
            </a:r>
            <a:endParaRPr lang="en-US" altLang="zh-CN">
              <a:effectLst>
                <a:outerShdw blurRad="38100" dist="38100" dir="2700000">
                  <a:srgbClr val="000000"/>
                </a:outerShdw>
              </a:effectLst>
              <a:latin typeface="Arial" panose="020B0604020202020204" pitchFamily="34" charset="0"/>
            </a:endParaRPr>
          </a:p>
        </p:txBody>
      </p:sp>
      <p:sp>
        <p:nvSpPr>
          <p:cNvPr id="430153" name="矩形 430152"/>
          <p:cNvSpPr/>
          <p:nvPr/>
        </p:nvSpPr>
        <p:spPr>
          <a:xfrm>
            <a:off x="938213" y="3214688"/>
            <a:ext cx="1936750" cy="366712"/>
          </a:xfrm>
          <a:prstGeom prst="rect">
            <a:avLst/>
          </a:prstGeom>
          <a:noFill/>
          <a:ln w="12700">
            <a:noFill/>
          </a:ln>
        </p:spPr>
        <p:txBody>
          <a:bodyPr wrap="none" anchor="t">
            <a:spAutoFit/>
          </a:bodyPr>
          <a:p>
            <a:r>
              <a:rPr lang="en-US" altLang="zh-CN">
                <a:effectLst>
                  <a:outerShdw blurRad="38100" dist="38100" dir="2700000">
                    <a:srgbClr val="000000"/>
                  </a:outerShdw>
                </a:effectLst>
                <a:latin typeface="Arial" panose="020B0604020202020204" pitchFamily="34" charset="0"/>
              </a:rPr>
              <a:t>C: 200.176.43.11</a:t>
            </a:r>
            <a:endParaRPr lang="en-US" altLang="zh-CN">
              <a:effectLst>
                <a:outerShdw blurRad="38100" dist="38100" dir="2700000">
                  <a:srgbClr val="000000"/>
                </a:outerShdw>
              </a:effectLst>
              <a:latin typeface="Arial" panose="020B0604020202020204" pitchFamily="34" charset="0"/>
            </a:endParaRPr>
          </a:p>
        </p:txBody>
      </p:sp>
      <p:sp>
        <p:nvSpPr>
          <p:cNvPr id="430154" name="文本框 430153"/>
          <p:cNvSpPr txBox="1"/>
          <p:nvPr/>
        </p:nvSpPr>
        <p:spPr>
          <a:xfrm>
            <a:off x="5281613" y="3214688"/>
            <a:ext cx="1828800" cy="366712"/>
          </a:xfrm>
          <a:prstGeom prst="rect">
            <a:avLst/>
          </a:prstGeom>
          <a:noFill/>
          <a:ln w="12700">
            <a:noFill/>
          </a:ln>
        </p:spPr>
        <p:txBody>
          <a:bodyPr>
            <a:spAutoFit/>
          </a:bodyPr>
          <a:p>
            <a:pPr defTabSz="0">
              <a:tabLst>
                <a:tab pos="736600" algn="r"/>
                <a:tab pos="909955" algn="l"/>
              </a:tabLst>
            </a:pPr>
            <a:r>
              <a:rPr lang="zh-CN" altLang="en-US">
                <a:effectLst>
                  <a:outerShdw blurRad="38100" dist="38100" dir="2700000">
                    <a:srgbClr val="000000"/>
                  </a:outerShdw>
                </a:effectLst>
                <a:latin typeface="Arial" panose="020B0604020202020204" pitchFamily="34" charset="0"/>
              </a:rPr>
              <a:t>	</a:t>
            </a:r>
            <a:r>
              <a:rPr lang="en-US" altLang="zh-CN">
                <a:effectLst>
                  <a:outerShdw blurRad="38100" dist="38100" dir="2700000">
                    <a:srgbClr val="000000"/>
                  </a:outerShdw>
                </a:effectLst>
                <a:latin typeface="Arial" panose="020B0604020202020204" pitchFamily="34" charset="0"/>
              </a:rPr>
              <a:t>D: 192.60.75.3</a:t>
            </a:r>
            <a:endParaRPr lang="en-US" altLang="zh-CN">
              <a:effectLst>
                <a:outerShdw blurRad="38100" dist="38100" dir="2700000">
                  <a:srgbClr val="000000"/>
                </a:outerShdw>
              </a:effectLst>
              <a:latin typeface="Arial" panose="020B0604020202020204" pitchFamily="34" charset="0"/>
            </a:endParaRPr>
          </a:p>
        </p:txBody>
      </p:sp>
      <p:sp>
        <p:nvSpPr>
          <p:cNvPr id="430155" name="矩形 430154"/>
          <p:cNvSpPr/>
          <p:nvPr/>
        </p:nvSpPr>
        <p:spPr>
          <a:xfrm>
            <a:off x="481013" y="3976688"/>
            <a:ext cx="1289050" cy="366712"/>
          </a:xfrm>
          <a:prstGeom prst="rect">
            <a:avLst/>
          </a:prstGeom>
          <a:noFill/>
          <a:ln w="12700">
            <a:noFill/>
          </a:ln>
        </p:spPr>
        <p:txBody>
          <a:bodyPr wrap="none" anchor="t">
            <a:spAutoFit/>
          </a:bodyPr>
          <a:p>
            <a:r>
              <a:rPr lang="en-US" altLang="zh-CN">
                <a:effectLst>
                  <a:outerShdw blurRad="38100" dist="38100" dir="2700000">
                    <a:srgbClr val="000000"/>
                  </a:outerShdw>
                </a:effectLst>
                <a:latin typeface="Arial" panose="020B0604020202020204" pitchFamily="34" charset="0"/>
              </a:rPr>
              <a:t>A: 10.0.1.5</a:t>
            </a:r>
            <a:endParaRPr lang="en-US" altLang="zh-CN">
              <a:effectLst>
                <a:outerShdw blurRad="38100" dist="38100" dir="2700000">
                  <a:srgbClr val="000000"/>
                </a:outerShdw>
              </a:effectLst>
              <a:latin typeface="Arial" panose="020B0604020202020204" pitchFamily="34" charset="0"/>
            </a:endParaRPr>
          </a:p>
        </p:txBody>
      </p:sp>
      <p:grpSp>
        <p:nvGrpSpPr>
          <p:cNvPr id="430156" name="组合 430155"/>
          <p:cNvGrpSpPr/>
          <p:nvPr/>
        </p:nvGrpSpPr>
        <p:grpSpPr>
          <a:xfrm>
            <a:off x="1547813" y="2133600"/>
            <a:ext cx="4724400" cy="228600"/>
            <a:chOff x="912" y="1152"/>
            <a:chExt cx="2976" cy="144"/>
          </a:xfrm>
        </p:grpSpPr>
        <p:sp>
          <p:nvSpPr>
            <p:cNvPr id="430157" name="椭圆 430156"/>
            <p:cNvSpPr/>
            <p:nvPr/>
          </p:nvSpPr>
          <p:spPr>
            <a:xfrm>
              <a:off x="3776" y="1152"/>
              <a:ext cx="112" cy="144"/>
            </a:xfrm>
            <a:prstGeom prst="ellipse">
              <a:avLst/>
            </a:prstGeom>
            <a:gradFill rotWithShape="0">
              <a:gsLst>
                <a:gs pos="0">
                  <a:srgbClr val="FF3300"/>
                </a:gs>
                <a:gs pos="100000">
                  <a:srgbClr val="FF3300">
                    <a:gamma/>
                    <a:shade val="46275"/>
                    <a:invGamma/>
                  </a:srgbClr>
                </a:gs>
              </a:gsLst>
              <a:lin ang="5400000" scaled="1"/>
              <a:tileRect/>
            </a:gradFill>
            <a:ln w="12700" cap="flat" cmpd="sng">
              <a:solidFill>
                <a:schemeClr val="tx1"/>
              </a:solidFill>
              <a:prstDash val="solid"/>
              <a:headEnd type="none" w="med" len="med"/>
              <a:tailEnd type="none" w="med" len="med"/>
            </a:ln>
          </p:spPr>
          <p:txBody>
            <a:bodyPr/>
            <a:p>
              <a:endParaRPr lang="zh-CN" altLang="en-US"/>
            </a:p>
          </p:txBody>
        </p:sp>
        <p:sp>
          <p:nvSpPr>
            <p:cNvPr id="430158" name="任意多边形 430157"/>
            <p:cNvSpPr/>
            <p:nvPr/>
          </p:nvSpPr>
          <p:spPr>
            <a:xfrm>
              <a:off x="968" y="1152"/>
              <a:ext cx="2864" cy="144"/>
            </a:xfrm>
            <a:custGeom>
              <a:avLst/>
              <a:gdLst/>
              <a:ahLst/>
              <a:cxnLst/>
              <a:pathLst>
                <a:path w="2448" h="144">
                  <a:moveTo>
                    <a:pt x="2448" y="0"/>
                  </a:moveTo>
                  <a:lnTo>
                    <a:pt x="0" y="0"/>
                  </a:lnTo>
                  <a:lnTo>
                    <a:pt x="0" y="144"/>
                  </a:lnTo>
                  <a:lnTo>
                    <a:pt x="2448" y="144"/>
                  </a:lnTo>
                </a:path>
              </a:pathLst>
            </a:custGeom>
            <a:gradFill rotWithShape="0">
              <a:gsLst>
                <a:gs pos="0">
                  <a:srgbClr val="FF3300">
                    <a:alpha val="100000"/>
                  </a:srgbClr>
                </a:gs>
                <a:gs pos="100000">
                  <a:srgbClr val="FF3300">
                    <a:gamma/>
                    <a:shade val="46275"/>
                    <a:invGamma/>
                  </a:srgbClr>
                </a:gs>
              </a:gsLst>
              <a:lin ang="5400000" scaled="1"/>
              <a:tileRect/>
            </a:gradFill>
            <a:ln w="12700" cap="flat" cmpd="sng">
              <a:solidFill>
                <a:schemeClr val="tx1">
                  <a:alpha val="100000"/>
                </a:schemeClr>
              </a:solidFill>
              <a:prstDash val="solid"/>
              <a:headEnd type="none" w="med" len="med"/>
              <a:tailEnd type="none" w="med" len="med"/>
            </a:ln>
          </p:spPr>
          <p:txBody>
            <a:bodyPr/>
            <a:p>
              <a:endParaRPr lang="zh-CN" altLang="en-US"/>
            </a:p>
          </p:txBody>
        </p:sp>
        <p:sp>
          <p:nvSpPr>
            <p:cNvPr id="430159" name="椭圆 430158"/>
            <p:cNvSpPr/>
            <p:nvPr/>
          </p:nvSpPr>
          <p:spPr>
            <a:xfrm>
              <a:off x="912" y="1152"/>
              <a:ext cx="112" cy="144"/>
            </a:xfrm>
            <a:prstGeom prst="ellipse">
              <a:avLst/>
            </a:prstGeom>
            <a:solidFill>
              <a:schemeClr val="bg1"/>
            </a:solidFill>
            <a:ln w="12700" cap="flat" cmpd="sng">
              <a:solidFill>
                <a:schemeClr val="tx1"/>
              </a:solidFill>
              <a:prstDash val="solid"/>
              <a:headEnd type="none" w="med" len="med"/>
              <a:tailEnd type="none" w="med" len="med"/>
            </a:ln>
          </p:spPr>
          <p:txBody>
            <a:bodyPr/>
            <a:p>
              <a:endParaRPr lang="zh-CN" altLang="en-US"/>
            </a:p>
          </p:txBody>
        </p:sp>
      </p:grpSp>
      <p:sp>
        <p:nvSpPr>
          <p:cNvPr id="430160" name="直接连接符 430159"/>
          <p:cNvSpPr/>
          <p:nvPr/>
        </p:nvSpPr>
        <p:spPr>
          <a:xfrm flipV="1">
            <a:off x="6119813" y="2286000"/>
            <a:ext cx="0" cy="914400"/>
          </a:xfrm>
          <a:prstGeom prst="line">
            <a:avLst/>
          </a:prstGeom>
          <a:ln w="28575" cap="flat" cmpd="sng">
            <a:solidFill>
              <a:schemeClr val="tx2"/>
            </a:solidFill>
            <a:prstDash val="solid"/>
            <a:headEnd type="none" w="med" len="med"/>
            <a:tailEnd type="stealth" w="lg" len="lg"/>
          </a:ln>
          <a:effectLst>
            <a:outerShdw dist="35921" dir="2699999" algn="ctr" rotWithShape="0">
              <a:schemeClr val="bg2"/>
            </a:outerShdw>
          </a:effectLst>
        </p:spPr>
      </p:sp>
      <p:sp>
        <p:nvSpPr>
          <p:cNvPr id="430161" name="直接连接符 430160"/>
          <p:cNvSpPr/>
          <p:nvPr/>
        </p:nvSpPr>
        <p:spPr>
          <a:xfrm flipH="1" flipV="1">
            <a:off x="1624013" y="2286000"/>
            <a:ext cx="0" cy="990600"/>
          </a:xfrm>
          <a:prstGeom prst="line">
            <a:avLst/>
          </a:prstGeom>
          <a:ln w="28575" cap="flat" cmpd="sng">
            <a:solidFill>
              <a:schemeClr val="tx2"/>
            </a:solidFill>
            <a:prstDash val="solid"/>
            <a:headEnd type="none" w="med" len="med"/>
            <a:tailEnd type="stealth" w="lg" len="lg"/>
          </a:ln>
          <a:effectLst>
            <a:outerShdw dist="35921" dir="2699999" algn="ctr" rotWithShape="0">
              <a:schemeClr val="bg2"/>
            </a:outerShdw>
          </a:effectLst>
        </p:spPr>
      </p:sp>
      <p:grpSp>
        <p:nvGrpSpPr>
          <p:cNvPr id="430162" name="组合 430161"/>
          <p:cNvGrpSpPr/>
          <p:nvPr/>
        </p:nvGrpSpPr>
        <p:grpSpPr>
          <a:xfrm>
            <a:off x="7637463" y="1524000"/>
            <a:ext cx="946150" cy="1855788"/>
            <a:chOff x="4748" y="764"/>
            <a:chExt cx="596" cy="1169"/>
          </a:xfrm>
        </p:grpSpPr>
        <p:sp>
          <p:nvSpPr>
            <p:cNvPr id="430163" name="任意多边形 430162"/>
            <p:cNvSpPr/>
            <p:nvPr/>
          </p:nvSpPr>
          <p:spPr>
            <a:xfrm>
              <a:off x="4846" y="841"/>
              <a:ext cx="275" cy="986"/>
            </a:xfrm>
            <a:custGeom>
              <a:avLst/>
              <a:gdLst/>
              <a:ahLst/>
              <a:cxnLst/>
              <a:pathLst>
                <a:path w="549" h="1971">
                  <a:moveTo>
                    <a:pt x="23" y="0"/>
                  </a:moveTo>
                  <a:lnTo>
                    <a:pt x="525" y="0"/>
                  </a:lnTo>
                  <a:lnTo>
                    <a:pt x="535" y="1"/>
                  </a:lnTo>
                  <a:lnTo>
                    <a:pt x="542" y="4"/>
                  </a:lnTo>
                  <a:lnTo>
                    <a:pt x="547" y="12"/>
                  </a:lnTo>
                  <a:lnTo>
                    <a:pt x="549" y="23"/>
                  </a:lnTo>
                  <a:lnTo>
                    <a:pt x="549" y="1947"/>
                  </a:lnTo>
                  <a:lnTo>
                    <a:pt x="547" y="1955"/>
                  </a:lnTo>
                  <a:lnTo>
                    <a:pt x="542" y="1963"/>
                  </a:lnTo>
                  <a:lnTo>
                    <a:pt x="536" y="1969"/>
                  </a:lnTo>
                  <a:lnTo>
                    <a:pt x="525" y="1971"/>
                  </a:lnTo>
                  <a:lnTo>
                    <a:pt x="23" y="1971"/>
                  </a:lnTo>
                  <a:lnTo>
                    <a:pt x="15" y="1969"/>
                  </a:lnTo>
                  <a:lnTo>
                    <a:pt x="8" y="1966"/>
                  </a:lnTo>
                  <a:lnTo>
                    <a:pt x="1" y="1960"/>
                  </a:lnTo>
                  <a:lnTo>
                    <a:pt x="0" y="1947"/>
                  </a:lnTo>
                  <a:lnTo>
                    <a:pt x="0" y="23"/>
                  </a:lnTo>
                  <a:lnTo>
                    <a:pt x="1" y="14"/>
                  </a:lnTo>
                  <a:lnTo>
                    <a:pt x="4" y="6"/>
                  </a:lnTo>
                  <a:lnTo>
                    <a:pt x="12" y="1"/>
                  </a:lnTo>
                  <a:lnTo>
                    <a:pt x="23" y="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164" name="任意多边形 430163"/>
            <p:cNvSpPr/>
            <p:nvPr/>
          </p:nvSpPr>
          <p:spPr>
            <a:xfrm>
              <a:off x="4858" y="837"/>
              <a:ext cx="255" cy="8"/>
            </a:xfrm>
            <a:custGeom>
              <a:avLst/>
              <a:gdLst/>
              <a:ahLst/>
              <a:cxnLst/>
              <a:pathLst>
                <a:path w="510" h="15">
                  <a:moveTo>
                    <a:pt x="502" y="0"/>
                  </a:moveTo>
                  <a:lnTo>
                    <a:pt x="502" y="0"/>
                  </a:lnTo>
                  <a:lnTo>
                    <a:pt x="0" y="0"/>
                  </a:lnTo>
                  <a:lnTo>
                    <a:pt x="0" y="15"/>
                  </a:lnTo>
                  <a:lnTo>
                    <a:pt x="502" y="15"/>
                  </a:lnTo>
                  <a:lnTo>
                    <a:pt x="502" y="15"/>
                  </a:lnTo>
                  <a:lnTo>
                    <a:pt x="502" y="15"/>
                  </a:lnTo>
                  <a:lnTo>
                    <a:pt x="507" y="12"/>
                  </a:lnTo>
                  <a:lnTo>
                    <a:pt x="510" y="8"/>
                  </a:lnTo>
                  <a:lnTo>
                    <a:pt x="507" y="3"/>
                  </a:lnTo>
                  <a:lnTo>
                    <a:pt x="502" y="0"/>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30165" name="任意多边形 430164"/>
            <p:cNvSpPr/>
            <p:nvPr/>
          </p:nvSpPr>
          <p:spPr>
            <a:xfrm>
              <a:off x="5109" y="837"/>
              <a:ext cx="16" cy="19"/>
            </a:xfrm>
            <a:custGeom>
              <a:avLst/>
              <a:gdLst/>
              <a:ahLst/>
              <a:cxnLst/>
              <a:pathLst>
                <a:path w="32" h="37">
                  <a:moveTo>
                    <a:pt x="32" y="31"/>
                  </a:moveTo>
                  <a:lnTo>
                    <a:pt x="32" y="31"/>
                  </a:lnTo>
                  <a:lnTo>
                    <a:pt x="30" y="19"/>
                  </a:lnTo>
                  <a:lnTo>
                    <a:pt x="22" y="6"/>
                  </a:lnTo>
                  <a:lnTo>
                    <a:pt x="11" y="1"/>
                  </a:lnTo>
                  <a:lnTo>
                    <a:pt x="0" y="0"/>
                  </a:lnTo>
                  <a:lnTo>
                    <a:pt x="0" y="15"/>
                  </a:lnTo>
                  <a:lnTo>
                    <a:pt x="8" y="17"/>
                  </a:lnTo>
                  <a:lnTo>
                    <a:pt x="13" y="19"/>
                  </a:lnTo>
                  <a:lnTo>
                    <a:pt x="14" y="22"/>
                  </a:lnTo>
                  <a:lnTo>
                    <a:pt x="16" y="31"/>
                  </a:lnTo>
                  <a:lnTo>
                    <a:pt x="16" y="31"/>
                  </a:lnTo>
                  <a:lnTo>
                    <a:pt x="16" y="31"/>
                  </a:lnTo>
                  <a:lnTo>
                    <a:pt x="19" y="36"/>
                  </a:lnTo>
                  <a:lnTo>
                    <a:pt x="24" y="37"/>
                  </a:lnTo>
                  <a:lnTo>
                    <a:pt x="28" y="36"/>
                  </a:lnTo>
                  <a:lnTo>
                    <a:pt x="32" y="31"/>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30166" name="任意多边形 430165"/>
            <p:cNvSpPr/>
            <p:nvPr/>
          </p:nvSpPr>
          <p:spPr>
            <a:xfrm>
              <a:off x="5117" y="853"/>
              <a:ext cx="8" cy="965"/>
            </a:xfrm>
            <a:custGeom>
              <a:avLst/>
              <a:gdLst/>
              <a:ahLst/>
              <a:cxnLst/>
              <a:pathLst>
                <a:path w="16" h="1931">
                  <a:moveTo>
                    <a:pt x="16" y="1924"/>
                  </a:moveTo>
                  <a:lnTo>
                    <a:pt x="16" y="1924"/>
                  </a:lnTo>
                  <a:lnTo>
                    <a:pt x="16" y="0"/>
                  </a:lnTo>
                  <a:lnTo>
                    <a:pt x="0" y="0"/>
                  </a:lnTo>
                  <a:lnTo>
                    <a:pt x="0" y="1924"/>
                  </a:lnTo>
                  <a:lnTo>
                    <a:pt x="0" y="1924"/>
                  </a:lnTo>
                  <a:lnTo>
                    <a:pt x="0" y="1924"/>
                  </a:lnTo>
                  <a:lnTo>
                    <a:pt x="3" y="1929"/>
                  </a:lnTo>
                  <a:lnTo>
                    <a:pt x="8" y="1931"/>
                  </a:lnTo>
                  <a:lnTo>
                    <a:pt x="12" y="1929"/>
                  </a:lnTo>
                  <a:lnTo>
                    <a:pt x="16" y="1924"/>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167" name="任意多边形 430166"/>
            <p:cNvSpPr/>
            <p:nvPr/>
          </p:nvSpPr>
          <p:spPr>
            <a:xfrm>
              <a:off x="5106" y="1815"/>
              <a:ext cx="19" cy="16"/>
            </a:xfrm>
            <a:custGeom>
              <a:avLst/>
              <a:gdLst/>
              <a:ahLst/>
              <a:cxnLst/>
              <a:pathLst>
                <a:path w="38" h="32">
                  <a:moveTo>
                    <a:pt x="6" y="32"/>
                  </a:moveTo>
                  <a:lnTo>
                    <a:pt x="6" y="32"/>
                  </a:lnTo>
                  <a:lnTo>
                    <a:pt x="20" y="30"/>
                  </a:lnTo>
                  <a:lnTo>
                    <a:pt x="30" y="21"/>
                  </a:lnTo>
                  <a:lnTo>
                    <a:pt x="36" y="11"/>
                  </a:lnTo>
                  <a:lnTo>
                    <a:pt x="38" y="0"/>
                  </a:lnTo>
                  <a:lnTo>
                    <a:pt x="22" y="0"/>
                  </a:lnTo>
                  <a:lnTo>
                    <a:pt x="20" y="5"/>
                  </a:lnTo>
                  <a:lnTo>
                    <a:pt x="17" y="11"/>
                  </a:lnTo>
                  <a:lnTo>
                    <a:pt x="14" y="14"/>
                  </a:lnTo>
                  <a:lnTo>
                    <a:pt x="6" y="16"/>
                  </a:lnTo>
                  <a:lnTo>
                    <a:pt x="6" y="16"/>
                  </a:lnTo>
                  <a:lnTo>
                    <a:pt x="6" y="16"/>
                  </a:lnTo>
                  <a:lnTo>
                    <a:pt x="2" y="19"/>
                  </a:lnTo>
                  <a:lnTo>
                    <a:pt x="0" y="24"/>
                  </a:lnTo>
                  <a:lnTo>
                    <a:pt x="2" y="28"/>
                  </a:lnTo>
                  <a:lnTo>
                    <a:pt x="6" y="32"/>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168" name="任意多边形 430167"/>
            <p:cNvSpPr/>
            <p:nvPr/>
          </p:nvSpPr>
          <p:spPr>
            <a:xfrm>
              <a:off x="4855" y="1823"/>
              <a:ext cx="254" cy="8"/>
            </a:xfrm>
            <a:custGeom>
              <a:avLst/>
              <a:gdLst/>
              <a:ahLst/>
              <a:cxnLst/>
              <a:pathLst>
                <a:path w="508" h="16">
                  <a:moveTo>
                    <a:pt x="6" y="16"/>
                  </a:moveTo>
                  <a:lnTo>
                    <a:pt x="6" y="16"/>
                  </a:lnTo>
                  <a:lnTo>
                    <a:pt x="508" y="16"/>
                  </a:lnTo>
                  <a:lnTo>
                    <a:pt x="508" y="0"/>
                  </a:lnTo>
                  <a:lnTo>
                    <a:pt x="6" y="0"/>
                  </a:lnTo>
                  <a:lnTo>
                    <a:pt x="6" y="0"/>
                  </a:lnTo>
                  <a:lnTo>
                    <a:pt x="6" y="0"/>
                  </a:lnTo>
                  <a:lnTo>
                    <a:pt x="1" y="3"/>
                  </a:lnTo>
                  <a:lnTo>
                    <a:pt x="0" y="8"/>
                  </a:lnTo>
                  <a:lnTo>
                    <a:pt x="1" y="12"/>
                  </a:lnTo>
                  <a:lnTo>
                    <a:pt x="6" y="16"/>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169" name="任意多边形 430168"/>
            <p:cNvSpPr/>
            <p:nvPr/>
          </p:nvSpPr>
          <p:spPr>
            <a:xfrm>
              <a:off x="4842" y="1811"/>
              <a:ext cx="16" cy="20"/>
            </a:xfrm>
            <a:custGeom>
              <a:avLst/>
              <a:gdLst/>
              <a:ahLst/>
              <a:cxnLst/>
              <a:pathLst>
                <a:path w="31" h="39">
                  <a:moveTo>
                    <a:pt x="0" y="7"/>
                  </a:moveTo>
                  <a:lnTo>
                    <a:pt x="0" y="7"/>
                  </a:lnTo>
                  <a:lnTo>
                    <a:pt x="1" y="23"/>
                  </a:lnTo>
                  <a:lnTo>
                    <a:pt x="11" y="32"/>
                  </a:lnTo>
                  <a:lnTo>
                    <a:pt x="22" y="37"/>
                  </a:lnTo>
                  <a:lnTo>
                    <a:pt x="31" y="39"/>
                  </a:lnTo>
                  <a:lnTo>
                    <a:pt x="31" y="23"/>
                  </a:lnTo>
                  <a:lnTo>
                    <a:pt x="25" y="21"/>
                  </a:lnTo>
                  <a:lnTo>
                    <a:pt x="20" y="20"/>
                  </a:lnTo>
                  <a:lnTo>
                    <a:pt x="17" y="17"/>
                  </a:lnTo>
                  <a:lnTo>
                    <a:pt x="16" y="7"/>
                  </a:lnTo>
                  <a:lnTo>
                    <a:pt x="16" y="7"/>
                  </a:lnTo>
                  <a:lnTo>
                    <a:pt x="16" y="7"/>
                  </a:lnTo>
                  <a:lnTo>
                    <a:pt x="12" y="3"/>
                  </a:lnTo>
                  <a:lnTo>
                    <a:pt x="8" y="0"/>
                  </a:lnTo>
                  <a:lnTo>
                    <a:pt x="3" y="3"/>
                  </a:lnTo>
                  <a:lnTo>
                    <a:pt x="0" y="7"/>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170" name="任意多边形 430169"/>
            <p:cNvSpPr/>
            <p:nvPr/>
          </p:nvSpPr>
          <p:spPr>
            <a:xfrm>
              <a:off x="4842" y="849"/>
              <a:ext cx="8" cy="966"/>
            </a:xfrm>
            <a:custGeom>
              <a:avLst/>
              <a:gdLst/>
              <a:ahLst/>
              <a:cxnLst/>
              <a:pathLst>
                <a:path w="16" h="1932">
                  <a:moveTo>
                    <a:pt x="0" y="8"/>
                  </a:moveTo>
                  <a:lnTo>
                    <a:pt x="0" y="8"/>
                  </a:lnTo>
                  <a:lnTo>
                    <a:pt x="0" y="1932"/>
                  </a:lnTo>
                  <a:lnTo>
                    <a:pt x="16" y="1932"/>
                  </a:lnTo>
                  <a:lnTo>
                    <a:pt x="16" y="8"/>
                  </a:lnTo>
                  <a:lnTo>
                    <a:pt x="16" y="8"/>
                  </a:lnTo>
                  <a:lnTo>
                    <a:pt x="16" y="8"/>
                  </a:lnTo>
                  <a:lnTo>
                    <a:pt x="12" y="3"/>
                  </a:lnTo>
                  <a:lnTo>
                    <a:pt x="8" y="0"/>
                  </a:lnTo>
                  <a:lnTo>
                    <a:pt x="3" y="3"/>
                  </a:lnTo>
                  <a:lnTo>
                    <a:pt x="0" y="8"/>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171" name="任意多边形 430170"/>
            <p:cNvSpPr/>
            <p:nvPr/>
          </p:nvSpPr>
          <p:spPr>
            <a:xfrm>
              <a:off x="4842" y="837"/>
              <a:ext cx="20" cy="16"/>
            </a:xfrm>
            <a:custGeom>
              <a:avLst/>
              <a:gdLst/>
              <a:ahLst/>
              <a:cxnLst/>
              <a:pathLst>
                <a:path w="39" h="31">
                  <a:moveTo>
                    <a:pt x="31" y="0"/>
                  </a:moveTo>
                  <a:lnTo>
                    <a:pt x="31" y="0"/>
                  </a:lnTo>
                  <a:lnTo>
                    <a:pt x="19" y="1"/>
                  </a:lnTo>
                  <a:lnTo>
                    <a:pt x="6" y="9"/>
                  </a:lnTo>
                  <a:lnTo>
                    <a:pt x="1" y="20"/>
                  </a:lnTo>
                  <a:lnTo>
                    <a:pt x="0" y="31"/>
                  </a:lnTo>
                  <a:lnTo>
                    <a:pt x="16" y="31"/>
                  </a:lnTo>
                  <a:lnTo>
                    <a:pt x="17" y="23"/>
                  </a:lnTo>
                  <a:lnTo>
                    <a:pt x="19" y="19"/>
                  </a:lnTo>
                  <a:lnTo>
                    <a:pt x="22" y="17"/>
                  </a:lnTo>
                  <a:lnTo>
                    <a:pt x="31" y="15"/>
                  </a:lnTo>
                  <a:lnTo>
                    <a:pt x="31" y="15"/>
                  </a:lnTo>
                  <a:lnTo>
                    <a:pt x="31" y="15"/>
                  </a:lnTo>
                  <a:lnTo>
                    <a:pt x="36" y="12"/>
                  </a:lnTo>
                  <a:lnTo>
                    <a:pt x="39" y="8"/>
                  </a:lnTo>
                  <a:lnTo>
                    <a:pt x="36" y="3"/>
                  </a:lnTo>
                  <a:lnTo>
                    <a:pt x="31" y="0"/>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30172" name="任意多边形 430171"/>
            <p:cNvSpPr/>
            <p:nvPr/>
          </p:nvSpPr>
          <p:spPr>
            <a:xfrm>
              <a:off x="4904" y="937"/>
              <a:ext cx="138" cy="470"/>
            </a:xfrm>
            <a:custGeom>
              <a:avLst/>
              <a:gdLst/>
              <a:ahLst/>
              <a:cxnLst/>
              <a:pathLst>
                <a:path w="276" h="939">
                  <a:moveTo>
                    <a:pt x="0" y="0"/>
                  </a:moveTo>
                  <a:lnTo>
                    <a:pt x="0" y="928"/>
                  </a:lnTo>
                  <a:lnTo>
                    <a:pt x="0" y="928"/>
                  </a:lnTo>
                  <a:lnTo>
                    <a:pt x="2" y="934"/>
                  </a:lnTo>
                  <a:lnTo>
                    <a:pt x="3" y="938"/>
                  </a:lnTo>
                  <a:lnTo>
                    <a:pt x="6" y="939"/>
                  </a:lnTo>
                  <a:lnTo>
                    <a:pt x="11" y="939"/>
                  </a:lnTo>
                  <a:lnTo>
                    <a:pt x="276" y="939"/>
                  </a:lnTo>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173" name="任意多边形 430172"/>
            <p:cNvSpPr/>
            <p:nvPr/>
          </p:nvSpPr>
          <p:spPr>
            <a:xfrm>
              <a:off x="4904" y="929"/>
              <a:ext cx="160" cy="478"/>
            </a:xfrm>
            <a:custGeom>
              <a:avLst/>
              <a:gdLst/>
              <a:ahLst/>
              <a:cxnLst/>
              <a:pathLst>
                <a:path w="320" h="956">
                  <a:moveTo>
                    <a:pt x="311" y="956"/>
                  </a:moveTo>
                  <a:lnTo>
                    <a:pt x="315" y="955"/>
                  </a:lnTo>
                  <a:lnTo>
                    <a:pt x="318" y="953"/>
                  </a:lnTo>
                  <a:lnTo>
                    <a:pt x="320" y="948"/>
                  </a:lnTo>
                  <a:lnTo>
                    <a:pt x="320" y="945"/>
                  </a:lnTo>
                  <a:lnTo>
                    <a:pt x="320" y="11"/>
                  </a:lnTo>
                  <a:lnTo>
                    <a:pt x="318" y="5"/>
                  </a:lnTo>
                  <a:lnTo>
                    <a:pt x="317" y="2"/>
                  </a:lnTo>
                  <a:lnTo>
                    <a:pt x="314" y="0"/>
                  </a:lnTo>
                  <a:lnTo>
                    <a:pt x="309" y="0"/>
                  </a:lnTo>
                  <a:lnTo>
                    <a:pt x="13" y="0"/>
                  </a:lnTo>
                  <a:lnTo>
                    <a:pt x="9" y="0"/>
                  </a:lnTo>
                  <a:lnTo>
                    <a:pt x="5" y="0"/>
                  </a:lnTo>
                  <a:lnTo>
                    <a:pt x="2" y="2"/>
                  </a:lnTo>
                  <a:lnTo>
                    <a:pt x="0" y="5"/>
                  </a:lnTo>
                  <a:lnTo>
                    <a:pt x="0" y="6"/>
                  </a:lnTo>
                  <a:lnTo>
                    <a:pt x="2" y="6"/>
                  </a:lnTo>
                  <a:lnTo>
                    <a:pt x="6" y="8"/>
                  </a:lnTo>
                  <a:lnTo>
                    <a:pt x="13" y="11"/>
                  </a:lnTo>
                  <a:lnTo>
                    <a:pt x="19" y="16"/>
                  </a:lnTo>
                  <a:lnTo>
                    <a:pt x="301" y="16"/>
                  </a:lnTo>
                  <a:lnTo>
                    <a:pt x="306" y="16"/>
                  </a:lnTo>
                  <a:lnTo>
                    <a:pt x="309" y="17"/>
                  </a:lnTo>
                  <a:lnTo>
                    <a:pt x="311" y="21"/>
                  </a:lnTo>
                  <a:lnTo>
                    <a:pt x="312" y="27"/>
                  </a:lnTo>
                  <a:lnTo>
                    <a:pt x="312" y="939"/>
                  </a:lnTo>
                  <a:lnTo>
                    <a:pt x="312" y="942"/>
                  </a:lnTo>
                  <a:lnTo>
                    <a:pt x="309" y="945"/>
                  </a:lnTo>
                  <a:lnTo>
                    <a:pt x="306" y="947"/>
                  </a:lnTo>
                  <a:lnTo>
                    <a:pt x="301" y="948"/>
                  </a:lnTo>
                  <a:lnTo>
                    <a:pt x="311" y="956"/>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174" name="矩形 430173"/>
            <p:cNvSpPr/>
            <p:nvPr/>
          </p:nvSpPr>
          <p:spPr>
            <a:xfrm>
              <a:off x="4912" y="941"/>
              <a:ext cx="145" cy="458"/>
            </a:xfrm>
            <a:prstGeom prst="rect">
              <a:avLst/>
            </a:prstGeom>
            <a:solidFill>
              <a:srgbClr val="B2B2B2"/>
            </a:solidFill>
            <a:ln w="12700" cap="flat" cmpd="sng">
              <a:solidFill>
                <a:schemeClr val="bg2"/>
              </a:solidFill>
              <a:prstDash val="solid"/>
              <a:miter/>
              <a:headEnd type="none" w="med" len="med"/>
              <a:tailEnd type="none" w="med" len="med"/>
            </a:ln>
          </p:spPr>
          <p:txBody>
            <a:bodyPr/>
            <a:p>
              <a:endParaRPr lang="zh-CN" altLang="en-US"/>
            </a:p>
          </p:txBody>
        </p:sp>
        <p:sp>
          <p:nvSpPr>
            <p:cNvPr id="430175" name="任意多边形 430174"/>
            <p:cNvSpPr/>
            <p:nvPr/>
          </p:nvSpPr>
          <p:spPr>
            <a:xfrm>
              <a:off x="5054" y="938"/>
              <a:ext cx="6" cy="461"/>
            </a:xfrm>
            <a:custGeom>
              <a:avLst/>
              <a:gdLst/>
              <a:ahLst/>
              <a:cxnLst/>
              <a:pathLst>
                <a:path w="12" h="922">
                  <a:moveTo>
                    <a:pt x="6" y="12"/>
                  </a:moveTo>
                  <a:lnTo>
                    <a:pt x="0" y="6"/>
                  </a:lnTo>
                  <a:lnTo>
                    <a:pt x="0" y="922"/>
                  </a:lnTo>
                  <a:lnTo>
                    <a:pt x="12" y="922"/>
                  </a:lnTo>
                  <a:lnTo>
                    <a:pt x="12" y="6"/>
                  </a:lnTo>
                  <a:lnTo>
                    <a:pt x="6" y="0"/>
                  </a:lnTo>
                  <a:lnTo>
                    <a:pt x="12" y="6"/>
                  </a:lnTo>
                  <a:lnTo>
                    <a:pt x="11" y="2"/>
                  </a:lnTo>
                  <a:lnTo>
                    <a:pt x="6" y="0"/>
                  </a:lnTo>
                  <a:lnTo>
                    <a:pt x="1" y="2"/>
                  </a:lnTo>
                  <a:lnTo>
                    <a:pt x="0" y="6"/>
                  </a:lnTo>
                  <a:lnTo>
                    <a:pt x="6" y="12"/>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176" name="任意多边形 430175"/>
            <p:cNvSpPr/>
            <p:nvPr/>
          </p:nvSpPr>
          <p:spPr>
            <a:xfrm>
              <a:off x="4909" y="938"/>
              <a:ext cx="148" cy="6"/>
            </a:xfrm>
            <a:custGeom>
              <a:avLst/>
              <a:gdLst/>
              <a:ahLst/>
              <a:cxnLst/>
              <a:pathLst>
                <a:path w="297" h="12">
                  <a:moveTo>
                    <a:pt x="13" y="6"/>
                  </a:moveTo>
                  <a:lnTo>
                    <a:pt x="7" y="12"/>
                  </a:lnTo>
                  <a:lnTo>
                    <a:pt x="297" y="12"/>
                  </a:lnTo>
                  <a:lnTo>
                    <a:pt x="297" y="0"/>
                  </a:lnTo>
                  <a:lnTo>
                    <a:pt x="7" y="0"/>
                  </a:lnTo>
                  <a:lnTo>
                    <a:pt x="0" y="6"/>
                  </a:lnTo>
                  <a:lnTo>
                    <a:pt x="7" y="0"/>
                  </a:lnTo>
                  <a:lnTo>
                    <a:pt x="2" y="2"/>
                  </a:lnTo>
                  <a:lnTo>
                    <a:pt x="0" y="6"/>
                  </a:lnTo>
                  <a:lnTo>
                    <a:pt x="2" y="11"/>
                  </a:lnTo>
                  <a:lnTo>
                    <a:pt x="7" y="12"/>
                  </a:lnTo>
                  <a:lnTo>
                    <a:pt x="13" y="6"/>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177" name="任意多边形 430176"/>
            <p:cNvSpPr/>
            <p:nvPr/>
          </p:nvSpPr>
          <p:spPr>
            <a:xfrm>
              <a:off x="4909" y="941"/>
              <a:ext cx="6" cy="461"/>
            </a:xfrm>
            <a:custGeom>
              <a:avLst/>
              <a:gdLst/>
              <a:ahLst/>
              <a:cxnLst/>
              <a:pathLst>
                <a:path w="13" h="922">
                  <a:moveTo>
                    <a:pt x="7" y="909"/>
                  </a:moveTo>
                  <a:lnTo>
                    <a:pt x="13" y="916"/>
                  </a:lnTo>
                  <a:lnTo>
                    <a:pt x="13" y="0"/>
                  </a:lnTo>
                  <a:lnTo>
                    <a:pt x="0" y="0"/>
                  </a:lnTo>
                  <a:lnTo>
                    <a:pt x="0" y="916"/>
                  </a:lnTo>
                  <a:lnTo>
                    <a:pt x="7" y="922"/>
                  </a:lnTo>
                  <a:lnTo>
                    <a:pt x="0" y="916"/>
                  </a:lnTo>
                  <a:lnTo>
                    <a:pt x="2" y="920"/>
                  </a:lnTo>
                  <a:lnTo>
                    <a:pt x="7" y="922"/>
                  </a:lnTo>
                  <a:lnTo>
                    <a:pt x="11" y="920"/>
                  </a:lnTo>
                  <a:lnTo>
                    <a:pt x="13" y="916"/>
                  </a:lnTo>
                  <a:lnTo>
                    <a:pt x="7" y="909"/>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178" name="任意多边形 430177"/>
            <p:cNvSpPr/>
            <p:nvPr/>
          </p:nvSpPr>
          <p:spPr>
            <a:xfrm>
              <a:off x="4912" y="1396"/>
              <a:ext cx="148" cy="6"/>
            </a:xfrm>
            <a:custGeom>
              <a:avLst/>
              <a:gdLst/>
              <a:ahLst/>
              <a:cxnLst/>
              <a:pathLst>
                <a:path w="296" h="13">
                  <a:moveTo>
                    <a:pt x="284" y="7"/>
                  </a:moveTo>
                  <a:lnTo>
                    <a:pt x="290" y="0"/>
                  </a:lnTo>
                  <a:lnTo>
                    <a:pt x="0" y="0"/>
                  </a:lnTo>
                  <a:lnTo>
                    <a:pt x="0" y="13"/>
                  </a:lnTo>
                  <a:lnTo>
                    <a:pt x="290" y="13"/>
                  </a:lnTo>
                  <a:lnTo>
                    <a:pt x="296" y="7"/>
                  </a:lnTo>
                  <a:lnTo>
                    <a:pt x="290" y="13"/>
                  </a:lnTo>
                  <a:lnTo>
                    <a:pt x="295" y="11"/>
                  </a:lnTo>
                  <a:lnTo>
                    <a:pt x="296" y="7"/>
                  </a:lnTo>
                  <a:lnTo>
                    <a:pt x="295" y="2"/>
                  </a:lnTo>
                  <a:lnTo>
                    <a:pt x="290" y="0"/>
                  </a:lnTo>
                  <a:lnTo>
                    <a:pt x="284" y="7"/>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179" name="任意多边形 430178"/>
            <p:cNvSpPr/>
            <p:nvPr/>
          </p:nvSpPr>
          <p:spPr>
            <a:xfrm>
              <a:off x="4912" y="1111"/>
              <a:ext cx="145" cy="11"/>
            </a:xfrm>
            <a:custGeom>
              <a:avLst/>
              <a:gdLst/>
              <a:ahLst/>
              <a:cxnLst/>
              <a:pathLst>
                <a:path w="290" h="22">
                  <a:moveTo>
                    <a:pt x="290" y="11"/>
                  </a:moveTo>
                  <a:lnTo>
                    <a:pt x="290" y="0"/>
                  </a:lnTo>
                  <a:lnTo>
                    <a:pt x="0" y="0"/>
                  </a:lnTo>
                  <a:lnTo>
                    <a:pt x="0" y="22"/>
                  </a:lnTo>
                  <a:lnTo>
                    <a:pt x="290" y="22"/>
                  </a:lnTo>
                  <a:lnTo>
                    <a:pt x="290" y="11"/>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180" name="矩形 430179"/>
            <p:cNvSpPr/>
            <p:nvPr/>
          </p:nvSpPr>
          <p:spPr>
            <a:xfrm>
              <a:off x="4949" y="956"/>
              <a:ext cx="70" cy="153"/>
            </a:xfrm>
            <a:prstGeom prst="rect">
              <a:avLst/>
            </a:prstGeom>
            <a:solidFill>
              <a:srgbClr val="B2B2B2"/>
            </a:solidFill>
            <a:ln w="12700" cap="flat" cmpd="sng">
              <a:solidFill>
                <a:schemeClr val="bg2"/>
              </a:solidFill>
              <a:prstDash val="solid"/>
              <a:miter/>
              <a:headEnd type="none" w="med" len="med"/>
              <a:tailEnd type="none" w="med" len="med"/>
            </a:ln>
          </p:spPr>
          <p:txBody>
            <a:bodyPr/>
            <a:p>
              <a:endParaRPr lang="zh-CN" altLang="en-US"/>
            </a:p>
          </p:txBody>
        </p:sp>
        <p:sp>
          <p:nvSpPr>
            <p:cNvPr id="430181" name="任意多边形 430180"/>
            <p:cNvSpPr/>
            <p:nvPr/>
          </p:nvSpPr>
          <p:spPr>
            <a:xfrm>
              <a:off x="5016" y="953"/>
              <a:ext cx="6" cy="156"/>
            </a:xfrm>
            <a:custGeom>
              <a:avLst/>
              <a:gdLst/>
              <a:ahLst/>
              <a:cxnLst/>
              <a:pathLst>
                <a:path w="13" h="311">
                  <a:moveTo>
                    <a:pt x="6" y="12"/>
                  </a:moveTo>
                  <a:lnTo>
                    <a:pt x="0" y="6"/>
                  </a:lnTo>
                  <a:lnTo>
                    <a:pt x="0" y="311"/>
                  </a:lnTo>
                  <a:lnTo>
                    <a:pt x="13" y="311"/>
                  </a:lnTo>
                  <a:lnTo>
                    <a:pt x="13" y="6"/>
                  </a:lnTo>
                  <a:lnTo>
                    <a:pt x="6" y="0"/>
                  </a:lnTo>
                  <a:lnTo>
                    <a:pt x="13" y="6"/>
                  </a:lnTo>
                  <a:lnTo>
                    <a:pt x="11" y="1"/>
                  </a:lnTo>
                  <a:lnTo>
                    <a:pt x="6" y="0"/>
                  </a:lnTo>
                  <a:lnTo>
                    <a:pt x="2" y="1"/>
                  </a:lnTo>
                  <a:lnTo>
                    <a:pt x="0" y="6"/>
                  </a:lnTo>
                  <a:lnTo>
                    <a:pt x="6" y="12"/>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182" name="任意多边形 430181"/>
            <p:cNvSpPr/>
            <p:nvPr/>
          </p:nvSpPr>
          <p:spPr>
            <a:xfrm>
              <a:off x="4946" y="953"/>
              <a:ext cx="73" cy="6"/>
            </a:xfrm>
            <a:custGeom>
              <a:avLst/>
              <a:gdLst/>
              <a:ahLst/>
              <a:cxnLst/>
              <a:pathLst>
                <a:path w="145" h="12">
                  <a:moveTo>
                    <a:pt x="13" y="6"/>
                  </a:moveTo>
                  <a:lnTo>
                    <a:pt x="7" y="12"/>
                  </a:lnTo>
                  <a:lnTo>
                    <a:pt x="145" y="12"/>
                  </a:lnTo>
                  <a:lnTo>
                    <a:pt x="145" y="0"/>
                  </a:lnTo>
                  <a:lnTo>
                    <a:pt x="7" y="0"/>
                  </a:lnTo>
                  <a:lnTo>
                    <a:pt x="0" y="6"/>
                  </a:lnTo>
                  <a:lnTo>
                    <a:pt x="7" y="0"/>
                  </a:lnTo>
                  <a:lnTo>
                    <a:pt x="2" y="1"/>
                  </a:lnTo>
                  <a:lnTo>
                    <a:pt x="0" y="6"/>
                  </a:lnTo>
                  <a:lnTo>
                    <a:pt x="2" y="11"/>
                  </a:lnTo>
                  <a:lnTo>
                    <a:pt x="7" y="12"/>
                  </a:lnTo>
                  <a:lnTo>
                    <a:pt x="13" y="6"/>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183" name="任意多边形 430182"/>
            <p:cNvSpPr/>
            <p:nvPr/>
          </p:nvSpPr>
          <p:spPr>
            <a:xfrm>
              <a:off x="4946" y="956"/>
              <a:ext cx="6" cy="156"/>
            </a:xfrm>
            <a:custGeom>
              <a:avLst/>
              <a:gdLst/>
              <a:ahLst/>
              <a:cxnLst/>
              <a:pathLst>
                <a:path w="13" h="312">
                  <a:moveTo>
                    <a:pt x="7" y="299"/>
                  </a:moveTo>
                  <a:lnTo>
                    <a:pt x="13" y="305"/>
                  </a:lnTo>
                  <a:lnTo>
                    <a:pt x="13" y="0"/>
                  </a:lnTo>
                  <a:lnTo>
                    <a:pt x="0" y="0"/>
                  </a:lnTo>
                  <a:lnTo>
                    <a:pt x="0" y="305"/>
                  </a:lnTo>
                  <a:lnTo>
                    <a:pt x="7" y="312"/>
                  </a:lnTo>
                  <a:lnTo>
                    <a:pt x="0" y="305"/>
                  </a:lnTo>
                  <a:lnTo>
                    <a:pt x="2" y="310"/>
                  </a:lnTo>
                  <a:lnTo>
                    <a:pt x="7" y="312"/>
                  </a:lnTo>
                  <a:lnTo>
                    <a:pt x="11" y="310"/>
                  </a:lnTo>
                  <a:lnTo>
                    <a:pt x="13" y="305"/>
                  </a:lnTo>
                  <a:lnTo>
                    <a:pt x="7" y="299"/>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184" name="任意多边形 430183"/>
            <p:cNvSpPr/>
            <p:nvPr/>
          </p:nvSpPr>
          <p:spPr>
            <a:xfrm>
              <a:off x="4949" y="1106"/>
              <a:ext cx="73" cy="6"/>
            </a:xfrm>
            <a:custGeom>
              <a:avLst/>
              <a:gdLst/>
              <a:ahLst/>
              <a:cxnLst/>
              <a:pathLst>
                <a:path w="145" h="13">
                  <a:moveTo>
                    <a:pt x="132" y="6"/>
                  </a:moveTo>
                  <a:lnTo>
                    <a:pt x="138" y="0"/>
                  </a:lnTo>
                  <a:lnTo>
                    <a:pt x="0" y="0"/>
                  </a:lnTo>
                  <a:lnTo>
                    <a:pt x="0" y="13"/>
                  </a:lnTo>
                  <a:lnTo>
                    <a:pt x="138" y="13"/>
                  </a:lnTo>
                  <a:lnTo>
                    <a:pt x="145" y="6"/>
                  </a:lnTo>
                  <a:lnTo>
                    <a:pt x="138" y="13"/>
                  </a:lnTo>
                  <a:lnTo>
                    <a:pt x="143" y="11"/>
                  </a:lnTo>
                  <a:lnTo>
                    <a:pt x="145" y="6"/>
                  </a:lnTo>
                  <a:lnTo>
                    <a:pt x="143" y="2"/>
                  </a:lnTo>
                  <a:lnTo>
                    <a:pt x="138" y="0"/>
                  </a:lnTo>
                  <a:lnTo>
                    <a:pt x="132" y="6"/>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185" name="矩形 430184"/>
            <p:cNvSpPr/>
            <p:nvPr/>
          </p:nvSpPr>
          <p:spPr>
            <a:xfrm>
              <a:off x="4986" y="961"/>
              <a:ext cx="29" cy="28"/>
            </a:xfrm>
            <a:prstGeom prst="rect">
              <a:avLst/>
            </a:prstGeom>
            <a:solidFill>
              <a:srgbClr val="B2B2B2"/>
            </a:solidFill>
            <a:ln w="12700" cap="flat" cmpd="sng">
              <a:solidFill>
                <a:schemeClr val="bg2"/>
              </a:solidFill>
              <a:prstDash val="solid"/>
              <a:miter/>
              <a:headEnd type="none" w="med" len="med"/>
              <a:tailEnd type="none" w="med" len="med"/>
            </a:ln>
          </p:spPr>
          <p:txBody>
            <a:bodyPr/>
            <a:p>
              <a:endParaRPr lang="zh-CN" altLang="en-US"/>
            </a:p>
          </p:txBody>
        </p:sp>
        <p:sp>
          <p:nvSpPr>
            <p:cNvPr id="430186" name="矩形 430185"/>
            <p:cNvSpPr/>
            <p:nvPr/>
          </p:nvSpPr>
          <p:spPr>
            <a:xfrm>
              <a:off x="4986" y="961"/>
              <a:ext cx="29" cy="28"/>
            </a:xfrm>
            <a:prstGeom prst="rect">
              <a:avLst/>
            </a:prstGeom>
            <a:solidFill>
              <a:srgbClr val="B2B2B2"/>
            </a:solidFill>
            <a:ln w="12700" cap="flat" cmpd="sng">
              <a:solidFill>
                <a:schemeClr val="bg2"/>
              </a:solidFill>
              <a:prstDash val="solid"/>
              <a:miter/>
              <a:headEnd type="none" w="med" len="med"/>
              <a:tailEnd type="none" w="med" len="med"/>
            </a:ln>
          </p:spPr>
          <p:txBody>
            <a:bodyPr/>
            <a:p>
              <a:endParaRPr lang="zh-CN" altLang="en-US"/>
            </a:p>
          </p:txBody>
        </p:sp>
        <p:sp>
          <p:nvSpPr>
            <p:cNvPr id="430187" name="矩形 430186"/>
            <p:cNvSpPr/>
            <p:nvPr/>
          </p:nvSpPr>
          <p:spPr>
            <a:xfrm>
              <a:off x="4986" y="983"/>
              <a:ext cx="29" cy="6"/>
            </a:xfrm>
            <a:prstGeom prst="rect">
              <a:avLst/>
            </a:prstGeom>
            <a:solidFill>
              <a:srgbClr val="B2B2B2"/>
            </a:solidFill>
            <a:ln w="12700" cap="flat" cmpd="sng">
              <a:solidFill>
                <a:schemeClr val="bg2"/>
              </a:solidFill>
              <a:prstDash val="solid"/>
              <a:miter/>
              <a:headEnd type="none" w="med" len="med"/>
              <a:tailEnd type="none" w="med" len="med"/>
            </a:ln>
          </p:spPr>
          <p:txBody>
            <a:bodyPr/>
            <a:p>
              <a:endParaRPr lang="zh-CN" altLang="en-US"/>
            </a:p>
          </p:txBody>
        </p:sp>
        <p:sp>
          <p:nvSpPr>
            <p:cNvPr id="430188" name="任意多边形 430187"/>
            <p:cNvSpPr/>
            <p:nvPr/>
          </p:nvSpPr>
          <p:spPr>
            <a:xfrm>
              <a:off x="4949" y="989"/>
              <a:ext cx="70" cy="7"/>
            </a:xfrm>
            <a:custGeom>
              <a:avLst/>
              <a:gdLst/>
              <a:ahLst/>
              <a:cxnLst/>
              <a:pathLst>
                <a:path w="138" h="12">
                  <a:moveTo>
                    <a:pt x="0" y="6"/>
                  </a:moveTo>
                  <a:lnTo>
                    <a:pt x="0" y="12"/>
                  </a:lnTo>
                  <a:lnTo>
                    <a:pt x="138" y="12"/>
                  </a:lnTo>
                  <a:lnTo>
                    <a:pt x="138" y="0"/>
                  </a:lnTo>
                  <a:lnTo>
                    <a:pt x="0" y="0"/>
                  </a:lnTo>
                  <a:lnTo>
                    <a:pt x="0" y="6"/>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189" name="矩形 430188"/>
            <p:cNvSpPr/>
            <p:nvPr/>
          </p:nvSpPr>
          <p:spPr>
            <a:xfrm>
              <a:off x="4966" y="1014"/>
              <a:ext cx="12" cy="11"/>
            </a:xfrm>
            <a:prstGeom prst="rect">
              <a:avLst/>
            </a:prstGeom>
            <a:solidFill>
              <a:srgbClr val="B2B2B2"/>
            </a:solidFill>
            <a:ln w="12700" cap="flat" cmpd="sng">
              <a:solidFill>
                <a:schemeClr val="bg2"/>
              </a:solidFill>
              <a:prstDash val="solid"/>
              <a:miter/>
              <a:headEnd type="none" w="med" len="med"/>
              <a:tailEnd type="none" w="med" len="med"/>
            </a:ln>
          </p:spPr>
          <p:txBody>
            <a:bodyPr/>
            <a:p>
              <a:endParaRPr lang="zh-CN" altLang="en-US"/>
            </a:p>
          </p:txBody>
        </p:sp>
        <p:sp>
          <p:nvSpPr>
            <p:cNvPr id="430190" name="矩形 430189"/>
            <p:cNvSpPr/>
            <p:nvPr/>
          </p:nvSpPr>
          <p:spPr>
            <a:xfrm>
              <a:off x="4989" y="1014"/>
              <a:ext cx="13" cy="11"/>
            </a:xfrm>
            <a:prstGeom prst="rect">
              <a:avLst/>
            </a:prstGeom>
            <a:solidFill>
              <a:srgbClr val="B2B2B2"/>
            </a:solidFill>
            <a:ln w="12700" cap="flat" cmpd="sng">
              <a:solidFill>
                <a:schemeClr val="bg2"/>
              </a:solidFill>
              <a:prstDash val="solid"/>
              <a:miter/>
              <a:headEnd type="none" w="med" len="med"/>
              <a:tailEnd type="none" w="med" len="med"/>
            </a:ln>
          </p:spPr>
          <p:txBody>
            <a:bodyPr/>
            <a:p>
              <a:endParaRPr lang="zh-CN" altLang="en-US"/>
            </a:p>
          </p:txBody>
        </p:sp>
        <p:sp>
          <p:nvSpPr>
            <p:cNvPr id="430191" name="矩形 430190"/>
            <p:cNvSpPr/>
            <p:nvPr/>
          </p:nvSpPr>
          <p:spPr>
            <a:xfrm>
              <a:off x="4966" y="1036"/>
              <a:ext cx="12" cy="12"/>
            </a:xfrm>
            <a:prstGeom prst="rect">
              <a:avLst/>
            </a:prstGeom>
            <a:solidFill>
              <a:srgbClr val="B2B2B2"/>
            </a:solidFill>
            <a:ln w="12700" cap="flat" cmpd="sng">
              <a:solidFill>
                <a:schemeClr val="bg2"/>
              </a:solidFill>
              <a:prstDash val="solid"/>
              <a:miter/>
              <a:headEnd type="none" w="med" len="med"/>
              <a:tailEnd type="none" w="med" len="med"/>
            </a:ln>
          </p:spPr>
          <p:txBody>
            <a:bodyPr/>
            <a:p>
              <a:endParaRPr lang="zh-CN" altLang="en-US"/>
            </a:p>
          </p:txBody>
        </p:sp>
        <p:sp>
          <p:nvSpPr>
            <p:cNvPr id="430192" name="矩形 430191"/>
            <p:cNvSpPr/>
            <p:nvPr/>
          </p:nvSpPr>
          <p:spPr>
            <a:xfrm>
              <a:off x="4989" y="1036"/>
              <a:ext cx="13" cy="12"/>
            </a:xfrm>
            <a:prstGeom prst="rect">
              <a:avLst/>
            </a:prstGeom>
            <a:solidFill>
              <a:srgbClr val="B2B2B2"/>
            </a:solidFill>
            <a:ln w="12700" cap="flat" cmpd="sng">
              <a:solidFill>
                <a:schemeClr val="bg2"/>
              </a:solidFill>
              <a:prstDash val="solid"/>
              <a:miter/>
              <a:headEnd type="none" w="med" len="med"/>
              <a:tailEnd type="none" w="med" len="med"/>
            </a:ln>
          </p:spPr>
          <p:txBody>
            <a:bodyPr/>
            <a:p>
              <a:endParaRPr lang="zh-CN" altLang="en-US"/>
            </a:p>
          </p:txBody>
        </p:sp>
        <p:sp>
          <p:nvSpPr>
            <p:cNvPr id="430193" name="矩形 430192"/>
            <p:cNvSpPr/>
            <p:nvPr/>
          </p:nvSpPr>
          <p:spPr>
            <a:xfrm>
              <a:off x="5005" y="1132"/>
              <a:ext cx="36" cy="19"/>
            </a:xfrm>
            <a:prstGeom prst="rect">
              <a:avLst/>
            </a:prstGeom>
            <a:solidFill>
              <a:srgbClr val="B2B2B2"/>
            </a:solidFill>
            <a:ln w="12700" cap="flat" cmpd="sng">
              <a:solidFill>
                <a:schemeClr val="bg2"/>
              </a:solidFill>
              <a:prstDash val="solid"/>
              <a:miter/>
              <a:headEnd type="none" w="med" len="med"/>
              <a:tailEnd type="none" w="med" len="med"/>
            </a:ln>
          </p:spPr>
          <p:txBody>
            <a:bodyPr/>
            <a:p>
              <a:endParaRPr lang="zh-CN" altLang="en-US"/>
            </a:p>
          </p:txBody>
        </p:sp>
        <p:sp>
          <p:nvSpPr>
            <p:cNvPr id="430194" name="矩形 430193"/>
            <p:cNvSpPr/>
            <p:nvPr/>
          </p:nvSpPr>
          <p:spPr>
            <a:xfrm>
              <a:off x="5005" y="1132"/>
              <a:ext cx="36" cy="19"/>
            </a:xfrm>
            <a:prstGeom prst="rect">
              <a:avLst/>
            </a:prstGeom>
            <a:solidFill>
              <a:srgbClr val="B2B2B2"/>
            </a:solidFill>
            <a:ln w="12700" cap="flat" cmpd="sng">
              <a:solidFill>
                <a:schemeClr val="bg2"/>
              </a:solidFill>
              <a:prstDash val="solid"/>
              <a:miter/>
              <a:headEnd type="none" w="med" len="med"/>
              <a:tailEnd type="none" w="med" len="med"/>
            </a:ln>
          </p:spPr>
          <p:txBody>
            <a:bodyPr/>
            <a:p>
              <a:endParaRPr lang="zh-CN" altLang="en-US"/>
            </a:p>
          </p:txBody>
        </p:sp>
        <p:sp>
          <p:nvSpPr>
            <p:cNvPr id="430195" name="矩形 430194"/>
            <p:cNvSpPr/>
            <p:nvPr/>
          </p:nvSpPr>
          <p:spPr>
            <a:xfrm>
              <a:off x="4927" y="1166"/>
              <a:ext cx="117" cy="196"/>
            </a:xfrm>
            <a:prstGeom prst="rect">
              <a:avLst/>
            </a:prstGeom>
            <a:solidFill>
              <a:srgbClr val="B2B2B2"/>
            </a:solidFill>
            <a:ln w="12700" cap="flat" cmpd="sng">
              <a:solidFill>
                <a:schemeClr val="bg2"/>
              </a:solidFill>
              <a:prstDash val="solid"/>
              <a:miter/>
              <a:headEnd type="none" w="med" len="med"/>
              <a:tailEnd type="none" w="med" len="med"/>
            </a:ln>
          </p:spPr>
          <p:txBody>
            <a:bodyPr/>
            <a:p>
              <a:endParaRPr lang="zh-CN" altLang="en-US"/>
            </a:p>
          </p:txBody>
        </p:sp>
        <p:sp>
          <p:nvSpPr>
            <p:cNvPr id="430196" name="任意多边形 430195"/>
            <p:cNvSpPr/>
            <p:nvPr/>
          </p:nvSpPr>
          <p:spPr>
            <a:xfrm>
              <a:off x="4924" y="1163"/>
              <a:ext cx="6" cy="199"/>
            </a:xfrm>
            <a:custGeom>
              <a:avLst/>
              <a:gdLst/>
              <a:ahLst/>
              <a:cxnLst/>
              <a:pathLst>
                <a:path w="13" h="397">
                  <a:moveTo>
                    <a:pt x="6" y="0"/>
                  </a:moveTo>
                  <a:lnTo>
                    <a:pt x="0" y="6"/>
                  </a:lnTo>
                  <a:lnTo>
                    <a:pt x="0" y="397"/>
                  </a:lnTo>
                  <a:lnTo>
                    <a:pt x="13" y="397"/>
                  </a:lnTo>
                  <a:lnTo>
                    <a:pt x="13" y="6"/>
                  </a:lnTo>
                  <a:lnTo>
                    <a:pt x="6" y="12"/>
                  </a:lnTo>
                  <a:lnTo>
                    <a:pt x="13" y="6"/>
                  </a:lnTo>
                  <a:lnTo>
                    <a:pt x="11" y="1"/>
                  </a:lnTo>
                  <a:lnTo>
                    <a:pt x="6" y="0"/>
                  </a:lnTo>
                  <a:lnTo>
                    <a:pt x="2" y="1"/>
                  </a:lnTo>
                  <a:lnTo>
                    <a:pt x="0" y="6"/>
                  </a:lnTo>
                  <a:lnTo>
                    <a:pt x="6" y="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197" name="任意多边形 430196"/>
            <p:cNvSpPr/>
            <p:nvPr/>
          </p:nvSpPr>
          <p:spPr>
            <a:xfrm>
              <a:off x="4927" y="1163"/>
              <a:ext cx="121" cy="7"/>
            </a:xfrm>
            <a:custGeom>
              <a:avLst/>
              <a:gdLst/>
              <a:ahLst/>
              <a:cxnLst/>
              <a:pathLst>
                <a:path w="242" h="12">
                  <a:moveTo>
                    <a:pt x="242" y="6"/>
                  </a:moveTo>
                  <a:lnTo>
                    <a:pt x="236" y="0"/>
                  </a:lnTo>
                  <a:lnTo>
                    <a:pt x="0" y="0"/>
                  </a:lnTo>
                  <a:lnTo>
                    <a:pt x="0" y="12"/>
                  </a:lnTo>
                  <a:lnTo>
                    <a:pt x="236" y="12"/>
                  </a:lnTo>
                  <a:lnTo>
                    <a:pt x="230" y="6"/>
                  </a:lnTo>
                  <a:lnTo>
                    <a:pt x="236" y="12"/>
                  </a:lnTo>
                  <a:lnTo>
                    <a:pt x="241" y="11"/>
                  </a:lnTo>
                  <a:lnTo>
                    <a:pt x="242" y="6"/>
                  </a:lnTo>
                  <a:lnTo>
                    <a:pt x="241" y="1"/>
                  </a:lnTo>
                  <a:lnTo>
                    <a:pt x="236" y="0"/>
                  </a:lnTo>
                  <a:lnTo>
                    <a:pt x="242" y="6"/>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198" name="任意多边形 430197"/>
            <p:cNvSpPr/>
            <p:nvPr/>
          </p:nvSpPr>
          <p:spPr>
            <a:xfrm>
              <a:off x="5041" y="1166"/>
              <a:ext cx="7" cy="199"/>
            </a:xfrm>
            <a:custGeom>
              <a:avLst/>
              <a:gdLst/>
              <a:ahLst/>
              <a:cxnLst/>
              <a:pathLst>
                <a:path w="12" h="398">
                  <a:moveTo>
                    <a:pt x="6" y="398"/>
                  </a:moveTo>
                  <a:lnTo>
                    <a:pt x="12" y="391"/>
                  </a:lnTo>
                  <a:lnTo>
                    <a:pt x="12" y="0"/>
                  </a:lnTo>
                  <a:lnTo>
                    <a:pt x="0" y="0"/>
                  </a:lnTo>
                  <a:lnTo>
                    <a:pt x="0" y="391"/>
                  </a:lnTo>
                  <a:lnTo>
                    <a:pt x="6" y="385"/>
                  </a:lnTo>
                  <a:lnTo>
                    <a:pt x="0" y="391"/>
                  </a:lnTo>
                  <a:lnTo>
                    <a:pt x="1" y="396"/>
                  </a:lnTo>
                  <a:lnTo>
                    <a:pt x="6" y="398"/>
                  </a:lnTo>
                  <a:lnTo>
                    <a:pt x="11" y="396"/>
                  </a:lnTo>
                  <a:lnTo>
                    <a:pt x="12" y="391"/>
                  </a:lnTo>
                  <a:lnTo>
                    <a:pt x="6" y="398"/>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199" name="任意多边形 430198"/>
            <p:cNvSpPr/>
            <p:nvPr/>
          </p:nvSpPr>
          <p:spPr>
            <a:xfrm>
              <a:off x="4924" y="1359"/>
              <a:ext cx="120" cy="6"/>
            </a:xfrm>
            <a:custGeom>
              <a:avLst/>
              <a:gdLst/>
              <a:ahLst/>
              <a:cxnLst/>
              <a:pathLst>
                <a:path w="242" h="13">
                  <a:moveTo>
                    <a:pt x="0" y="6"/>
                  </a:moveTo>
                  <a:lnTo>
                    <a:pt x="6" y="13"/>
                  </a:lnTo>
                  <a:lnTo>
                    <a:pt x="242" y="13"/>
                  </a:lnTo>
                  <a:lnTo>
                    <a:pt x="242" y="0"/>
                  </a:lnTo>
                  <a:lnTo>
                    <a:pt x="6" y="0"/>
                  </a:lnTo>
                  <a:lnTo>
                    <a:pt x="13" y="6"/>
                  </a:lnTo>
                  <a:lnTo>
                    <a:pt x="6" y="0"/>
                  </a:lnTo>
                  <a:lnTo>
                    <a:pt x="2" y="2"/>
                  </a:lnTo>
                  <a:lnTo>
                    <a:pt x="0" y="6"/>
                  </a:lnTo>
                  <a:lnTo>
                    <a:pt x="2" y="11"/>
                  </a:lnTo>
                  <a:lnTo>
                    <a:pt x="6" y="13"/>
                  </a:lnTo>
                  <a:lnTo>
                    <a:pt x="0" y="6"/>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00" name="任意多边形 430199"/>
            <p:cNvSpPr/>
            <p:nvPr/>
          </p:nvSpPr>
          <p:spPr>
            <a:xfrm>
              <a:off x="4986" y="1166"/>
              <a:ext cx="6" cy="196"/>
            </a:xfrm>
            <a:custGeom>
              <a:avLst/>
              <a:gdLst/>
              <a:ahLst/>
              <a:cxnLst/>
              <a:pathLst>
                <a:path w="12" h="391">
                  <a:moveTo>
                    <a:pt x="6" y="0"/>
                  </a:moveTo>
                  <a:lnTo>
                    <a:pt x="0" y="0"/>
                  </a:lnTo>
                  <a:lnTo>
                    <a:pt x="0" y="391"/>
                  </a:lnTo>
                  <a:lnTo>
                    <a:pt x="12" y="391"/>
                  </a:lnTo>
                  <a:lnTo>
                    <a:pt x="12" y="0"/>
                  </a:lnTo>
                  <a:lnTo>
                    <a:pt x="6" y="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01" name="任意多边形 430200"/>
            <p:cNvSpPr/>
            <p:nvPr/>
          </p:nvSpPr>
          <p:spPr>
            <a:xfrm>
              <a:off x="4928" y="1168"/>
              <a:ext cx="15" cy="192"/>
            </a:xfrm>
            <a:custGeom>
              <a:avLst/>
              <a:gdLst/>
              <a:ahLst/>
              <a:cxnLst/>
              <a:pathLst>
                <a:path w="30" h="384">
                  <a:moveTo>
                    <a:pt x="0" y="384"/>
                  </a:moveTo>
                  <a:lnTo>
                    <a:pt x="4" y="384"/>
                  </a:lnTo>
                  <a:lnTo>
                    <a:pt x="10" y="380"/>
                  </a:lnTo>
                  <a:lnTo>
                    <a:pt x="18" y="379"/>
                  </a:lnTo>
                  <a:lnTo>
                    <a:pt x="22" y="377"/>
                  </a:lnTo>
                  <a:lnTo>
                    <a:pt x="25" y="376"/>
                  </a:lnTo>
                  <a:lnTo>
                    <a:pt x="29" y="374"/>
                  </a:lnTo>
                  <a:lnTo>
                    <a:pt x="30" y="373"/>
                  </a:lnTo>
                  <a:lnTo>
                    <a:pt x="30" y="370"/>
                  </a:lnTo>
                  <a:lnTo>
                    <a:pt x="30" y="312"/>
                  </a:lnTo>
                  <a:lnTo>
                    <a:pt x="30" y="190"/>
                  </a:lnTo>
                  <a:lnTo>
                    <a:pt x="30" y="69"/>
                  </a:lnTo>
                  <a:lnTo>
                    <a:pt x="30" y="12"/>
                  </a:lnTo>
                  <a:lnTo>
                    <a:pt x="30" y="11"/>
                  </a:lnTo>
                  <a:lnTo>
                    <a:pt x="29" y="9"/>
                  </a:lnTo>
                  <a:lnTo>
                    <a:pt x="25" y="8"/>
                  </a:lnTo>
                  <a:lnTo>
                    <a:pt x="25" y="8"/>
                  </a:lnTo>
                  <a:lnTo>
                    <a:pt x="0" y="0"/>
                  </a:lnTo>
                  <a:lnTo>
                    <a:pt x="0" y="384"/>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02" name="任意多边形 430201"/>
            <p:cNvSpPr/>
            <p:nvPr/>
          </p:nvSpPr>
          <p:spPr>
            <a:xfrm>
              <a:off x="4927" y="1354"/>
              <a:ext cx="13" cy="8"/>
            </a:xfrm>
            <a:custGeom>
              <a:avLst/>
              <a:gdLst/>
              <a:ahLst/>
              <a:cxnLst/>
              <a:pathLst>
                <a:path w="25" h="15">
                  <a:moveTo>
                    <a:pt x="22" y="0"/>
                  </a:moveTo>
                  <a:lnTo>
                    <a:pt x="22" y="0"/>
                  </a:lnTo>
                  <a:lnTo>
                    <a:pt x="19" y="1"/>
                  </a:lnTo>
                  <a:lnTo>
                    <a:pt x="9" y="3"/>
                  </a:lnTo>
                  <a:lnTo>
                    <a:pt x="3" y="6"/>
                  </a:lnTo>
                  <a:lnTo>
                    <a:pt x="0" y="6"/>
                  </a:lnTo>
                  <a:lnTo>
                    <a:pt x="3" y="15"/>
                  </a:lnTo>
                  <a:lnTo>
                    <a:pt x="6" y="15"/>
                  </a:lnTo>
                  <a:lnTo>
                    <a:pt x="12" y="12"/>
                  </a:lnTo>
                  <a:lnTo>
                    <a:pt x="19" y="11"/>
                  </a:lnTo>
                  <a:lnTo>
                    <a:pt x="25" y="9"/>
                  </a:lnTo>
                  <a:lnTo>
                    <a:pt x="25" y="9"/>
                  </a:lnTo>
                  <a:lnTo>
                    <a:pt x="22" y="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03" name="任意多边形 430202"/>
            <p:cNvSpPr/>
            <p:nvPr/>
          </p:nvSpPr>
          <p:spPr>
            <a:xfrm>
              <a:off x="4938" y="1353"/>
              <a:ext cx="8" cy="6"/>
            </a:xfrm>
            <a:custGeom>
              <a:avLst/>
              <a:gdLst/>
              <a:ahLst/>
              <a:cxnLst/>
              <a:pathLst>
                <a:path w="15" h="12">
                  <a:moveTo>
                    <a:pt x="3" y="0"/>
                  </a:moveTo>
                  <a:lnTo>
                    <a:pt x="3" y="0"/>
                  </a:lnTo>
                  <a:lnTo>
                    <a:pt x="4" y="1"/>
                  </a:lnTo>
                  <a:lnTo>
                    <a:pt x="4" y="0"/>
                  </a:lnTo>
                  <a:lnTo>
                    <a:pt x="3" y="1"/>
                  </a:lnTo>
                  <a:lnTo>
                    <a:pt x="0" y="3"/>
                  </a:lnTo>
                  <a:lnTo>
                    <a:pt x="3" y="12"/>
                  </a:lnTo>
                  <a:lnTo>
                    <a:pt x="6" y="10"/>
                  </a:lnTo>
                  <a:lnTo>
                    <a:pt x="11" y="9"/>
                  </a:lnTo>
                  <a:lnTo>
                    <a:pt x="14" y="4"/>
                  </a:lnTo>
                  <a:lnTo>
                    <a:pt x="15" y="0"/>
                  </a:lnTo>
                  <a:lnTo>
                    <a:pt x="15" y="0"/>
                  </a:lnTo>
                  <a:lnTo>
                    <a:pt x="3" y="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04" name="任意多边形 430203"/>
            <p:cNvSpPr/>
            <p:nvPr/>
          </p:nvSpPr>
          <p:spPr>
            <a:xfrm>
              <a:off x="4940" y="1174"/>
              <a:ext cx="6" cy="179"/>
            </a:xfrm>
            <a:custGeom>
              <a:avLst/>
              <a:gdLst/>
              <a:ahLst/>
              <a:cxnLst/>
              <a:pathLst>
                <a:path w="12" h="358">
                  <a:moveTo>
                    <a:pt x="0" y="0"/>
                  </a:moveTo>
                  <a:lnTo>
                    <a:pt x="0" y="0"/>
                  </a:lnTo>
                  <a:lnTo>
                    <a:pt x="0" y="57"/>
                  </a:lnTo>
                  <a:lnTo>
                    <a:pt x="0" y="178"/>
                  </a:lnTo>
                  <a:lnTo>
                    <a:pt x="0" y="300"/>
                  </a:lnTo>
                  <a:lnTo>
                    <a:pt x="0" y="358"/>
                  </a:lnTo>
                  <a:lnTo>
                    <a:pt x="12" y="358"/>
                  </a:lnTo>
                  <a:lnTo>
                    <a:pt x="12" y="300"/>
                  </a:lnTo>
                  <a:lnTo>
                    <a:pt x="12" y="178"/>
                  </a:lnTo>
                  <a:lnTo>
                    <a:pt x="12" y="57"/>
                  </a:lnTo>
                  <a:lnTo>
                    <a:pt x="12" y="0"/>
                  </a:lnTo>
                  <a:lnTo>
                    <a:pt x="12" y="0"/>
                  </a:lnTo>
                  <a:lnTo>
                    <a:pt x="0" y="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05" name="任意多边形 430204"/>
            <p:cNvSpPr/>
            <p:nvPr/>
          </p:nvSpPr>
          <p:spPr>
            <a:xfrm>
              <a:off x="4938" y="1170"/>
              <a:ext cx="8" cy="5"/>
            </a:xfrm>
            <a:custGeom>
              <a:avLst/>
              <a:gdLst/>
              <a:ahLst/>
              <a:cxnLst/>
              <a:pathLst>
                <a:path w="15" h="11">
                  <a:moveTo>
                    <a:pt x="3" y="9"/>
                  </a:moveTo>
                  <a:lnTo>
                    <a:pt x="3" y="9"/>
                  </a:lnTo>
                  <a:lnTo>
                    <a:pt x="3" y="9"/>
                  </a:lnTo>
                  <a:lnTo>
                    <a:pt x="4" y="11"/>
                  </a:lnTo>
                  <a:lnTo>
                    <a:pt x="4" y="9"/>
                  </a:lnTo>
                  <a:lnTo>
                    <a:pt x="3" y="9"/>
                  </a:lnTo>
                  <a:lnTo>
                    <a:pt x="15" y="9"/>
                  </a:lnTo>
                  <a:lnTo>
                    <a:pt x="14" y="6"/>
                  </a:lnTo>
                  <a:lnTo>
                    <a:pt x="11" y="2"/>
                  </a:lnTo>
                  <a:lnTo>
                    <a:pt x="6" y="0"/>
                  </a:lnTo>
                  <a:lnTo>
                    <a:pt x="6" y="0"/>
                  </a:lnTo>
                  <a:lnTo>
                    <a:pt x="6" y="0"/>
                  </a:lnTo>
                  <a:lnTo>
                    <a:pt x="6" y="0"/>
                  </a:lnTo>
                  <a:lnTo>
                    <a:pt x="1" y="0"/>
                  </a:lnTo>
                  <a:lnTo>
                    <a:pt x="0" y="3"/>
                  </a:lnTo>
                  <a:lnTo>
                    <a:pt x="0" y="6"/>
                  </a:lnTo>
                  <a:lnTo>
                    <a:pt x="3" y="9"/>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06" name="任意多边形 430205"/>
            <p:cNvSpPr/>
            <p:nvPr/>
          </p:nvSpPr>
          <p:spPr>
            <a:xfrm>
              <a:off x="4925" y="1166"/>
              <a:ext cx="17" cy="8"/>
            </a:xfrm>
            <a:custGeom>
              <a:avLst/>
              <a:gdLst/>
              <a:ahLst/>
              <a:cxnLst/>
              <a:pathLst>
                <a:path w="33" h="17">
                  <a:moveTo>
                    <a:pt x="13" y="5"/>
                  </a:moveTo>
                  <a:lnTo>
                    <a:pt x="5" y="10"/>
                  </a:lnTo>
                  <a:lnTo>
                    <a:pt x="30" y="17"/>
                  </a:lnTo>
                  <a:lnTo>
                    <a:pt x="33" y="8"/>
                  </a:lnTo>
                  <a:lnTo>
                    <a:pt x="8" y="0"/>
                  </a:lnTo>
                  <a:lnTo>
                    <a:pt x="0" y="5"/>
                  </a:lnTo>
                  <a:lnTo>
                    <a:pt x="8" y="0"/>
                  </a:lnTo>
                  <a:lnTo>
                    <a:pt x="3" y="0"/>
                  </a:lnTo>
                  <a:lnTo>
                    <a:pt x="2" y="3"/>
                  </a:lnTo>
                  <a:lnTo>
                    <a:pt x="2" y="7"/>
                  </a:lnTo>
                  <a:lnTo>
                    <a:pt x="5" y="10"/>
                  </a:lnTo>
                  <a:lnTo>
                    <a:pt x="13" y="5"/>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07" name="任意多边形 430206"/>
            <p:cNvSpPr/>
            <p:nvPr/>
          </p:nvSpPr>
          <p:spPr>
            <a:xfrm>
              <a:off x="4925" y="1168"/>
              <a:ext cx="6" cy="195"/>
            </a:xfrm>
            <a:custGeom>
              <a:avLst/>
              <a:gdLst/>
              <a:ahLst/>
              <a:cxnLst/>
              <a:pathLst>
                <a:path w="13" h="390">
                  <a:moveTo>
                    <a:pt x="5" y="379"/>
                  </a:moveTo>
                  <a:lnTo>
                    <a:pt x="13" y="384"/>
                  </a:lnTo>
                  <a:lnTo>
                    <a:pt x="13" y="0"/>
                  </a:lnTo>
                  <a:lnTo>
                    <a:pt x="0" y="0"/>
                  </a:lnTo>
                  <a:lnTo>
                    <a:pt x="0" y="384"/>
                  </a:lnTo>
                  <a:lnTo>
                    <a:pt x="8" y="388"/>
                  </a:lnTo>
                  <a:lnTo>
                    <a:pt x="0" y="384"/>
                  </a:lnTo>
                  <a:lnTo>
                    <a:pt x="2" y="388"/>
                  </a:lnTo>
                  <a:lnTo>
                    <a:pt x="6" y="390"/>
                  </a:lnTo>
                  <a:lnTo>
                    <a:pt x="11" y="388"/>
                  </a:lnTo>
                  <a:lnTo>
                    <a:pt x="13" y="384"/>
                  </a:lnTo>
                  <a:lnTo>
                    <a:pt x="5" y="379"/>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08" name="直接连接符 430207"/>
            <p:cNvSpPr/>
            <p:nvPr/>
          </p:nvSpPr>
          <p:spPr>
            <a:xfrm flipV="1">
              <a:off x="4981" y="957"/>
              <a:ext cx="1" cy="35"/>
            </a:xfrm>
            <a:prstGeom prst="line">
              <a:avLst/>
            </a:prstGeom>
            <a:ln w="12700" cap="flat" cmpd="sng">
              <a:solidFill>
                <a:schemeClr val="bg2"/>
              </a:solidFill>
              <a:prstDash val="solid"/>
              <a:headEnd type="none" w="med" len="med"/>
              <a:tailEnd type="none" w="med" len="med"/>
            </a:ln>
          </p:spPr>
        </p:sp>
        <p:sp>
          <p:nvSpPr>
            <p:cNvPr id="430209" name="任意多边形 430208"/>
            <p:cNvSpPr/>
            <p:nvPr/>
          </p:nvSpPr>
          <p:spPr>
            <a:xfrm>
              <a:off x="4846" y="828"/>
              <a:ext cx="297" cy="1000"/>
            </a:xfrm>
            <a:custGeom>
              <a:avLst/>
              <a:gdLst/>
              <a:ahLst/>
              <a:cxnLst/>
              <a:pathLst>
                <a:path w="594" h="1999">
                  <a:moveTo>
                    <a:pt x="525" y="1998"/>
                  </a:moveTo>
                  <a:lnTo>
                    <a:pt x="536" y="1996"/>
                  </a:lnTo>
                  <a:lnTo>
                    <a:pt x="542" y="1990"/>
                  </a:lnTo>
                  <a:lnTo>
                    <a:pt x="547" y="1982"/>
                  </a:lnTo>
                  <a:lnTo>
                    <a:pt x="549" y="1974"/>
                  </a:lnTo>
                  <a:lnTo>
                    <a:pt x="549" y="50"/>
                  </a:lnTo>
                  <a:lnTo>
                    <a:pt x="547" y="39"/>
                  </a:lnTo>
                  <a:lnTo>
                    <a:pt x="542" y="31"/>
                  </a:lnTo>
                  <a:lnTo>
                    <a:pt x="535" y="28"/>
                  </a:lnTo>
                  <a:lnTo>
                    <a:pt x="525" y="27"/>
                  </a:lnTo>
                  <a:lnTo>
                    <a:pt x="23" y="27"/>
                  </a:lnTo>
                  <a:lnTo>
                    <a:pt x="12" y="28"/>
                  </a:lnTo>
                  <a:lnTo>
                    <a:pt x="4" y="33"/>
                  </a:lnTo>
                  <a:lnTo>
                    <a:pt x="1" y="41"/>
                  </a:lnTo>
                  <a:lnTo>
                    <a:pt x="0" y="50"/>
                  </a:lnTo>
                  <a:lnTo>
                    <a:pt x="0" y="47"/>
                  </a:lnTo>
                  <a:lnTo>
                    <a:pt x="1" y="41"/>
                  </a:lnTo>
                  <a:lnTo>
                    <a:pt x="9" y="31"/>
                  </a:lnTo>
                  <a:lnTo>
                    <a:pt x="29" y="20"/>
                  </a:lnTo>
                  <a:lnTo>
                    <a:pt x="68" y="0"/>
                  </a:lnTo>
                  <a:lnTo>
                    <a:pt x="572" y="0"/>
                  </a:lnTo>
                  <a:lnTo>
                    <a:pt x="581" y="2"/>
                  </a:lnTo>
                  <a:lnTo>
                    <a:pt x="588" y="5"/>
                  </a:lnTo>
                  <a:lnTo>
                    <a:pt x="592" y="13"/>
                  </a:lnTo>
                  <a:lnTo>
                    <a:pt x="594" y="23"/>
                  </a:lnTo>
                  <a:lnTo>
                    <a:pt x="594" y="1896"/>
                  </a:lnTo>
                  <a:lnTo>
                    <a:pt x="592" y="1899"/>
                  </a:lnTo>
                  <a:lnTo>
                    <a:pt x="586" y="1910"/>
                  </a:lnTo>
                  <a:lnTo>
                    <a:pt x="578" y="1928"/>
                  </a:lnTo>
                  <a:lnTo>
                    <a:pt x="567" y="1946"/>
                  </a:lnTo>
                  <a:lnTo>
                    <a:pt x="557" y="1965"/>
                  </a:lnTo>
                  <a:lnTo>
                    <a:pt x="547" y="1982"/>
                  </a:lnTo>
                  <a:lnTo>
                    <a:pt x="538" y="1995"/>
                  </a:lnTo>
                  <a:lnTo>
                    <a:pt x="530" y="1999"/>
                  </a:lnTo>
                  <a:lnTo>
                    <a:pt x="525" y="1998"/>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10" name="任意多边形 430209"/>
            <p:cNvSpPr/>
            <p:nvPr/>
          </p:nvSpPr>
          <p:spPr>
            <a:xfrm>
              <a:off x="5109" y="1811"/>
              <a:ext cx="16" cy="20"/>
            </a:xfrm>
            <a:custGeom>
              <a:avLst/>
              <a:gdLst/>
              <a:ahLst/>
              <a:cxnLst/>
              <a:pathLst>
                <a:path w="32" h="39">
                  <a:moveTo>
                    <a:pt x="16" y="7"/>
                  </a:moveTo>
                  <a:lnTo>
                    <a:pt x="16" y="7"/>
                  </a:lnTo>
                  <a:lnTo>
                    <a:pt x="14" y="12"/>
                  </a:lnTo>
                  <a:lnTo>
                    <a:pt x="11" y="18"/>
                  </a:lnTo>
                  <a:lnTo>
                    <a:pt x="8" y="21"/>
                  </a:lnTo>
                  <a:lnTo>
                    <a:pt x="0" y="23"/>
                  </a:lnTo>
                  <a:lnTo>
                    <a:pt x="0" y="39"/>
                  </a:lnTo>
                  <a:lnTo>
                    <a:pt x="14" y="37"/>
                  </a:lnTo>
                  <a:lnTo>
                    <a:pt x="24" y="28"/>
                  </a:lnTo>
                  <a:lnTo>
                    <a:pt x="30" y="18"/>
                  </a:lnTo>
                  <a:lnTo>
                    <a:pt x="32" y="7"/>
                  </a:lnTo>
                  <a:lnTo>
                    <a:pt x="32" y="7"/>
                  </a:lnTo>
                  <a:lnTo>
                    <a:pt x="32" y="7"/>
                  </a:lnTo>
                  <a:lnTo>
                    <a:pt x="28" y="3"/>
                  </a:lnTo>
                  <a:lnTo>
                    <a:pt x="24" y="0"/>
                  </a:lnTo>
                  <a:lnTo>
                    <a:pt x="19" y="3"/>
                  </a:lnTo>
                  <a:lnTo>
                    <a:pt x="16" y="7"/>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11" name="任意多边形 430210"/>
            <p:cNvSpPr/>
            <p:nvPr/>
          </p:nvSpPr>
          <p:spPr>
            <a:xfrm>
              <a:off x="5117" y="849"/>
              <a:ext cx="8" cy="966"/>
            </a:xfrm>
            <a:custGeom>
              <a:avLst/>
              <a:gdLst/>
              <a:ahLst/>
              <a:cxnLst/>
              <a:pathLst>
                <a:path w="16" h="1932">
                  <a:moveTo>
                    <a:pt x="0" y="8"/>
                  </a:moveTo>
                  <a:lnTo>
                    <a:pt x="0" y="8"/>
                  </a:lnTo>
                  <a:lnTo>
                    <a:pt x="0" y="1932"/>
                  </a:lnTo>
                  <a:lnTo>
                    <a:pt x="16" y="1932"/>
                  </a:lnTo>
                  <a:lnTo>
                    <a:pt x="16" y="8"/>
                  </a:lnTo>
                  <a:lnTo>
                    <a:pt x="16" y="8"/>
                  </a:lnTo>
                  <a:lnTo>
                    <a:pt x="16" y="8"/>
                  </a:lnTo>
                  <a:lnTo>
                    <a:pt x="12" y="3"/>
                  </a:lnTo>
                  <a:lnTo>
                    <a:pt x="8" y="0"/>
                  </a:lnTo>
                  <a:lnTo>
                    <a:pt x="3" y="3"/>
                  </a:lnTo>
                  <a:lnTo>
                    <a:pt x="0" y="8"/>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12" name="任意多边形 430211"/>
            <p:cNvSpPr/>
            <p:nvPr/>
          </p:nvSpPr>
          <p:spPr>
            <a:xfrm>
              <a:off x="5106" y="837"/>
              <a:ext cx="19" cy="16"/>
            </a:xfrm>
            <a:custGeom>
              <a:avLst/>
              <a:gdLst/>
              <a:ahLst/>
              <a:cxnLst/>
              <a:pathLst>
                <a:path w="38" h="31">
                  <a:moveTo>
                    <a:pt x="6" y="15"/>
                  </a:moveTo>
                  <a:lnTo>
                    <a:pt x="6" y="15"/>
                  </a:lnTo>
                  <a:lnTo>
                    <a:pt x="14" y="17"/>
                  </a:lnTo>
                  <a:lnTo>
                    <a:pt x="19" y="19"/>
                  </a:lnTo>
                  <a:lnTo>
                    <a:pt x="20" y="22"/>
                  </a:lnTo>
                  <a:lnTo>
                    <a:pt x="22" y="31"/>
                  </a:lnTo>
                  <a:lnTo>
                    <a:pt x="38" y="31"/>
                  </a:lnTo>
                  <a:lnTo>
                    <a:pt x="36" y="19"/>
                  </a:lnTo>
                  <a:lnTo>
                    <a:pt x="28" y="6"/>
                  </a:lnTo>
                  <a:lnTo>
                    <a:pt x="17" y="1"/>
                  </a:lnTo>
                  <a:lnTo>
                    <a:pt x="6" y="0"/>
                  </a:lnTo>
                  <a:lnTo>
                    <a:pt x="6" y="0"/>
                  </a:lnTo>
                  <a:lnTo>
                    <a:pt x="6" y="0"/>
                  </a:lnTo>
                  <a:lnTo>
                    <a:pt x="2" y="3"/>
                  </a:lnTo>
                  <a:lnTo>
                    <a:pt x="0" y="8"/>
                  </a:lnTo>
                  <a:lnTo>
                    <a:pt x="2" y="12"/>
                  </a:lnTo>
                  <a:lnTo>
                    <a:pt x="6" y="15"/>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30213" name="任意多边形 430212"/>
            <p:cNvSpPr/>
            <p:nvPr/>
          </p:nvSpPr>
          <p:spPr>
            <a:xfrm>
              <a:off x="4855" y="837"/>
              <a:ext cx="254" cy="8"/>
            </a:xfrm>
            <a:custGeom>
              <a:avLst/>
              <a:gdLst/>
              <a:ahLst/>
              <a:cxnLst/>
              <a:pathLst>
                <a:path w="508" h="15">
                  <a:moveTo>
                    <a:pt x="6" y="15"/>
                  </a:moveTo>
                  <a:lnTo>
                    <a:pt x="6" y="15"/>
                  </a:lnTo>
                  <a:lnTo>
                    <a:pt x="508" y="15"/>
                  </a:lnTo>
                  <a:lnTo>
                    <a:pt x="508" y="0"/>
                  </a:lnTo>
                  <a:lnTo>
                    <a:pt x="6" y="0"/>
                  </a:lnTo>
                  <a:lnTo>
                    <a:pt x="6" y="0"/>
                  </a:lnTo>
                  <a:lnTo>
                    <a:pt x="6" y="0"/>
                  </a:lnTo>
                  <a:lnTo>
                    <a:pt x="1" y="3"/>
                  </a:lnTo>
                  <a:lnTo>
                    <a:pt x="0" y="8"/>
                  </a:lnTo>
                  <a:lnTo>
                    <a:pt x="1" y="12"/>
                  </a:lnTo>
                  <a:lnTo>
                    <a:pt x="6" y="15"/>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30214" name="任意多边形 430213"/>
            <p:cNvSpPr/>
            <p:nvPr/>
          </p:nvSpPr>
          <p:spPr>
            <a:xfrm>
              <a:off x="4842" y="837"/>
              <a:ext cx="16" cy="19"/>
            </a:xfrm>
            <a:custGeom>
              <a:avLst/>
              <a:gdLst/>
              <a:ahLst/>
              <a:cxnLst/>
              <a:pathLst>
                <a:path w="31" h="37">
                  <a:moveTo>
                    <a:pt x="0" y="34"/>
                  </a:moveTo>
                  <a:lnTo>
                    <a:pt x="16" y="31"/>
                  </a:lnTo>
                  <a:lnTo>
                    <a:pt x="17" y="23"/>
                  </a:lnTo>
                  <a:lnTo>
                    <a:pt x="19" y="19"/>
                  </a:lnTo>
                  <a:lnTo>
                    <a:pt x="22" y="17"/>
                  </a:lnTo>
                  <a:lnTo>
                    <a:pt x="31" y="15"/>
                  </a:lnTo>
                  <a:lnTo>
                    <a:pt x="31" y="0"/>
                  </a:lnTo>
                  <a:lnTo>
                    <a:pt x="19" y="1"/>
                  </a:lnTo>
                  <a:lnTo>
                    <a:pt x="6" y="9"/>
                  </a:lnTo>
                  <a:lnTo>
                    <a:pt x="1" y="20"/>
                  </a:lnTo>
                  <a:lnTo>
                    <a:pt x="0" y="31"/>
                  </a:lnTo>
                  <a:lnTo>
                    <a:pt x="16" y="28"/>
                  </a:lnTo>
                  <a:lnTo>
                    <a:pt x="0" y="31"/>
                  </a:lnTo>
                  <a:lnTo>
                    <a:pt x="3" y="36"/>
                  </a:lnTo>
                  <a:lnTo>
                    <a:pt x="8" y="37"/>
                  </a:lnTo>
                  <a:lnTo>
                    <a:pt x="12" y="36"/>
                  </a:lnTo>
                  <a:lnTo>
                    <a:pt x="16" y="31"/>
                  </a:lnTo>
                  <a:lnTo>
                    <a:pt x="0" y="34"/>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30215" name="任意多边形 430214"/>
            <p:cNvSpPr/>
            <p:nvPr/>
          </p:nvSpPr>
          <p:spPr>
            <a:xfrm>
              <a:off x="4842" y="834"/>
              <a:ext cx="21" cy="21"/>
            </a:xfrm>
            <a:custGeom>
              <a:avLst/>
              <a:gdLst/>
              <a:ahLst/>
              <a:cxnLst/>
              <a:pathLst>
                <a:path w="40" h="40">
                  <a:moveTo>
                    <a:pt x="34" y="1"/>
                  </a:moveTo>
                  <a:lnTo>
                    <a:pt x="36" y="0"/>
                  </a:lnTo>
                  <a:lnTo>
                    <a:pt x="12" y="12"/>
                  </a:lnTo>
                  <a:lnTo>
                    <a:pt x="3" y="25"/>
                  </a:lnTo>
                  <a:lnTo>
                    <a:pt x="0" y="34"/>
                  </a:lnTo>
                  <a:lnTo>
                    <a:pt x="0" y="40"/>
                  </a:lnTo>
                  <a:lnTo>
                    <a:pt x="16" y="34"/>
                  </a:lnTo>
                  <a:lnTo>
                    <a:pt x="16" y="34"/>
                  </a:lnTo>
                  <a:lnTo>
                    <a:pt x="16" y="31"/>
                  </a:lnTo>
                  <a:lnTo>
                    <a:pt x="22" y="25"/>
                  </a:lnTo>
                  <a:lnTo>
                    <a:pt x="39" y="15"/>
                  </a:lnTo>
                  <a:lnTo>
                    <a:pt x="40" y="14"/>
                  </a:lnTo>
                  <a:lnTo>
                    <a:pt x="34" y="1"/>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30216" name="任意多边形 430215"/>
            <p:cNvSpPr/>
            <p:nvPr/>
          </p:nvSpPr>
          <p:spPr>
            <a:xfrm>
              <a:off x="4860" y="824"/>
              <a:ext cx="24" cy="17"/>
            </a:xfrm>
            <a:custGeom>
              <a:avLst/>
              <a:gdLst/>
              <a:ahLst/>
              <a:cxnLst/>
              <a:pathLst>
                <a:path w="49" h="35">
                  <a:moveTo>
                    <a:pt x="42" y="0"/>
                  </a:moveTo>
                  <a:lnTo>
                    <a:pt x="39" y="2"/>
                  </a:lnTo>
                  <a:lnTo>
                    <a:pt x="0" y="22"/>
                  </a:lnTo>
                  <a:lnTo>
                    <a:pt x="6" y="35"/>
                  </a:lnTo>
                  <a:lnTo>
                    <a:pt x="45" y="14"/>
                  </a:lnTo>
                  <a:lnTo>
                    <a:pt x="42" y="16"/>
                  </a:lnTo>
                  <a:lnTo>
                    <a:pt x="45" y="14"/>
                  </a:lnTo>
                  <a:lnTo>
                    <a:pt x="49" y="11"/>
                  </a:lnTo>
                  <a:lnTo>
                    <a:pt x="49" y="5"/>
                  </a:lnTo>
                  <a:lnTo>
                    <a:pt x="44" y="2"/>
                  </a:lnTo>
                  <a:lnTo>
                    <a:pt x="39" y="2"/>
                  </a:lnTo>
                  <a:lnTo>
                    <a:pt x="42" y="0"/>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30217" name="任意多边形 430216"/>
            <p:cNvSpPr/>
            <p:nvPr/>
          </p:nvSpPr>
          <p:spPr>
            <a:xfrm>
              <a:off x="4881" y="824"/>
              <a:ext cx="255" cy="8"/>
            </a:xfrm>
            <a:custGeom>
              <a:avLst/>
              <a:gdLst/>
              <a:ahLst/>
              <a:cxnLst/>
              <a:pathLst>
                <a:path w="512" h="16">
                  <a:moveTo>
                    <a:pt x="504" y="0"/>
                  </a:moveTo>
                  <a:lnTo>
                    <a:pt x="504" y="0"/>
                  </a:lnTo>
                  <a:lnTo>
                    <a:pt x="0" y="0"/>
                  </a:lnTo>
                  <a:lnTo>
                    <a:pt x="0" y="16"/>
                  </a:lnTo>
                  <a:lnTo>
                    <a:pt x="504" y="16"/>
                  </a:lnTo>
                  <a:lnTo>
                    <a:pt x="504" y="16"/>
                  </a:lnTo>
                  <a:lnTo>
                    <a:pt x="504" y="16"/>
                  </a:lnTo>
                  <a:lnTo>
                    <a:pt x="509" y="13"/>
                  </a:lnTo>
                  <a:lnTo>
                    <a:pt x="512" y="8"/>
                  </a:lnTo>
                  <a:lnTo>
                    <a:pt x="509" y="3"/>
                  </a:lnTo>
                  <a:lnTo>
                    <a:pt x="504" y="0"/>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30218" name="任意多边形 430217"/>
            <p:cNvSpPr/>
            <p:nvPr/>
          </p:nvSpPr>
          <p:spPr>
            <a:xfrm>
              <a:off x="5133" y="824"/>
              <a:ext cx="14" cy="19"/>
            </a:xfrm>
            <a:custGeom>
              <a:avLst/>
              <a:gdLst/>
              <a:ahLst/>
              <a:cxnLst/>
              <a:pathLst>
                <a:path w="30" h="38">
                  <a:moveTo>
                    <a:pt x="30" y="31"/>
                  </a:moveTo>
                  <a:lnTo>
                    <a:pt x="30" y="31"/>
                  </a:lnTo>
                  <a:lnTo>
                    <a:pt x="28" y="19"/>
                  </a:lnTo>
                  <a:lnTo>
                    <a:pt x="20" y="8"/>
                  </a:lnTo>
                  <a:lnTo>
                    <a:pt x="11" y="2"/>
                  </a:lnTo>
                  <a:lnTo>
                    <a:pt x="0" y="0"/>
                  </a:lnTo>
                  <a:lnTo>
                    <a:pt x="0" y="16"/>
                  </a:lnTo>
                  <a:lnTo>
                    <a:pt x="8" y="17"/>
                  </a:lnTo>
                  <a:lnTo>
                    <a:pt x="11" y="17"/>
                  </a:lnTo>
                  <a:lnTo>
                    <a:pt x="13" y="22"/>
                  </a:lnTo>
                  <a:lnTo>
                    <a:pt x="14" y="31"/>
                  </a:lnTo>
                  <a:lnTo>
                    <a:pt x="14" y="31"/>
                  </a:lnTo>
                  <a:lnTo>
                    <a:pt x="14" y="31"/>
                  </a:lnTo>
                  <a:lnTo>
                    <a:pt x="17" y="36"/>
                  </a:lnTo>
                  <a:lnTo>
                    <a:pt x="22" y="38"/>
                  </a:lnTo>
                  <a:lnTo>
                    <a:pt x="27" y="36"/>
                  </a:lnTo>
                  <a:lnTo>
                    <a:pt x="30" y="31"/>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30219" name="任意多边形 430218"/>
            <p:cNvSpPr/>
            <p:nvPr/>
          </p:nvSpPr>
          <p:spPr>
            <a:xfrm>
              <a:off x="5140" y="840"/>
              <a:ext cx="7" cy="939"/>
            </a:xfrm>
            <a:custGeom>
              <a:avLst/>
              <a:gdLst/>
              <a:ahLst/>
              <a:cxnLst/>
              <a:pathLst>
                <a:path w="16" h="1880">
                  <a:moveTo>
                    <a:pt x="0" y="1873"/>
                  </a:moveTo>
                  <a:lnTo>
                    <a:pt x="16" y="1873"/>
                  </a:lnTo>
                  <a:lnTo>
                    <a:pt x="16" y="0"/>
                  </a:lnTo>
                  <a:lnTo>
                    <a:pt x="0" y="0"/>
                  </a:lnTo>
                  <a:lnTo>
                    <a:pt x="0" y="1873"/>
                  </a:lnTo>
                  <a:lnTo>
                    <a:pt x="16" y="1873"/>
                  </a:lnTo>
                  <a:lnTo>
                    <a:pt x="0" y="1873"/>
                  </a:lnTo>
                  <a:lnTo>
                    <a:pt x="3" y="1878"/>
                  </a:lnTo>
                  <a:lnTo>
                    <a:pt x="8" y="1880"/>
                  </a:lnTo>
                  <a:lnTo>
                    <a:pt x="13" y="1878"/>
                  </a:lnTo>
                  <a:lnTo>
                    <a:pt x="16" y="1873"/>
                  </a:lnTo>
                  <a:lnTo>
                    <a:pt x="0" y="1873"/>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20" name="任意多边形 430219"/>
            <p:cNvSpPr/>
            <p:nvPr/>
          </p:nvSpPr>
          <p:spPr>
            <a:xfrm>
              <a:off x="5108" y="1776"/>
              <a:ext cx="39" cy="56"/>
            </a:xfrm>
            <a:custGeom>
              <a:avLst/>
              <a:gdLst/>
              <a:ahLst/>
              <a:cxnLst/>
              <a:pathLst>
                <a:path w="78" h="111">
                  <a:moveTo>
                    <a:pt x="4" y="111"/>
                  </a:moveTo>
                  <a:lnTo>
                    <a:pt x="6" y="111"/>
                  </a:lnTo>
                  <a:lnTo>
                    <a:pt x="18" y="103"/>
                  </a:lnTo>
                  <a:lnTo>
                    <a:pt x="29" y="89"/>
                  </a:lnTo>
                  <a:lnTo>
                    <a:pt x="39" y="72"/>
                  </a:lnTo>
                  <a:lnTo>
                    <a:pt x="50" y="53"/>
                  </a:lnTo>
                  <a:lnTo>
                    <a:pt x="61" y="35"/>
                  </a:lnTo>
                  <a:lnTo>
                    <a:pt x="68" y="18"/>
                  </a:lnTo>
                  <a:lnTo>
                    <a:pt x="75" y="7"/>
                  </a:lnTo>
                  <a:lnTo>
                    <a:pt x="62" y="0"/>
                  </a:lnTo>
                  <a:lnTo>
                    <a:pt x="78" y="0"/>
                  </a:lnTo>
                  <a:lnTo>
                    <a:pt x="62" y="0"/>
                  </a:lnTo>
                  <a:lnTo>
                    <a:pt x="56" y="11"/>
                  </a:lnTo>
                  <a:lnTo>
                    <a:pt x="48" y="28"/>
                  </a:lnTo>
                  <a:lnTo>
                    <a:pt x="37" y="47"/>
                  </a:lnTo>
                  <a:lnTo>
                    <a:pt x="26" y="66"/>
                  </a:lnTo>
                  <a:lnTo>
                    <a:pt x="17" y="83"/>
                  </a:lnTo>
                  <a:lnTo>
                    <a:pt x="9" y="94"/>
                  </a:lnTo>
                  <a:lnTo>
                    <a:pt x="6" y="95"/>
                  </a:lnTo>
                  <a:lnTo>
                    <a:pt x="8" y="95"/>
                  </a:lnTo>
                  <a:lnTo>
                    <a:pt x="6" y="95"/>
                  </a:lnTo>
                  <a:lnTo>
                    <a:pt x="1" y="99"/>
                  </a:lnTo>
                  <a:lnTo>
                    <a:pt x="0" y="103"/>
                  </a:lnTo>
                  <a:lnTo>
                    <a:pt x="1" y="108"/>
                  </a:lnTo>
                  <a:lnTo>
                    <a:pt x="6" y="111"/>
                  </a:lnTo>
                  <a:lnTo>
                    <a:pt x="4" y="111"/>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21" name="任意多边形 430220"/>
            <p:cNvSpPr/>
            <p:nvPr/>
          </p:nvSpPr>
          <p:spPr>
            <a:xfrm>
              <a:off x="5106" y="1823"/>
              <a:ext cx="6" cy="9"/>
            </a:xfrm>
            <a:custGeom>
              <a:avLst/>
              <a:gdLst/>
              <a:ahLst/>
              <a:cxnLst/>
              <a:pathLst>
                <a:path w="13" h="17">
                  <a:moveTo>
                    <a:pt x="6" y="0"/>
                  </a:moveTo>
                  <a:lnTo>
                    <a:pt x="5" y="16"/>
                  </a:lnTo>
                  <a:lnTo>
                    <a:pt x="9" y="17"/>
                  </a:lnTo>
                  <a:lnTo>
                    <a:pt x="13" y="1"/>
                  </a:lnTo>
                  <a:lnTo>
                    <a:pt x="8" y="0"/>
                  </a:lnTo>
                  <a:lnTo>
                    <a:pt x="6" y="16"/>
                  </a:lnTo>
                  <a:lnTo>
                    <a:pt x="8" y="0"/>
                  </a:lnTo>
                  <a:lnTo>
                    <a:pt x="2" y="1"/>
                  </a:lnTo>
                  <a:lnTo>
                    <a:pt x="0" y="6"/>
                  </a:lnTo>
                  <a:lnTo>
                    <a:pt x="0" y="12"/>
                  </a:lnTo>
                  <a:lnTo>
                    <a:pt x="5" y="16"/>
                  </a:lnTo>
                  <a:lnTo>
                    <a:pt x="6" y="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22" name="任意多边形 430221"/>
            <p:cNvSpPr/>
            <p:nvPr/>
          </p:nvSpPr>
          <p:spPr>
            <a:xfrm>
              <a:off x="4956" y="768"/>
              <a:ext cx="263" cy="908"/>
            </a:xfrm>
            <a:custGeom>
              <a:avLst/>
              <a:gdLst/>
              <a:ahLst/>
              <a:cxnLst/>
              <a:pathLst>
                <a:path w="527" h="1817">
                  <a:moveTo>
                    <a:pt x="58" y="0"/>
                  </a:moveTo>
                  <a:lnTo>
                    <a:pt x="505" y="0"/>
                  </a:lnTo>
                  <a:lnTo>
                    <a:pt x="515" y="2"/>
                  </a:lnTo>
                  <a:lnTo>
                    <a:pt x="521" y="5"/>
                  </a:lnTo>
                  <a:lnTo>
                    <a:pt x="526" y="11"/>
                  </a:lnTo>
                  <a:lnTo>
                    <a:pt x="527" y="22"/>
                  </a:lnTo>
                  <a:lnTo>
                    <a:pt x="527" y="1740"/>
                  </a:lnTo>
                  <a:lnTo>
                    <a:pt x="485" y="1817"/>
                  </a:lnTo>
                  <a:lnTo>
                    <a:pt x="485" y="47"/>
                  </a:lnTo>
                  <a:lnTo>
                    <a:pt x="484" y="36"/>
                  </a:lnTo>
                  <a:lnTo>
                    <a:pt x="479" y="30"/>
                  </a:lnTo>
                  <a:lnTo>
                    <a:pt x="473" y="27"/>
                  </a:lnTo>
                  <a:lnTo>
                    <a:pt x="463" y="25"/>
                  </a:lnTo>
                  <a:lnTo>
                    <a:pt x="0" y="25"/>
                  </a:lnTo>
                  <a:lnTo>
                    <a:pt x="58" y="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23" name="任意多边形 430222"/>
            <p:cNvSpPr/>
            <p:nvPr/>
          </p:nvSpPr>
          <p:spPr>
            <a:xfrm>
              <a:off x="4984" y="764"/>
              <a:ext cx="228" cy="8"/>
            </a:xfrm>
            <a:custGeom>
              <a:avLst/>
              <a:gdLst/>
              <a:ahLst/>
              <a:cxnLst/>
              <a:pathLst>
                <a:path w="455" h="16">
                  <a:moveTo>
                    <a:pt x="447" y="0"/>
                  </a:moveTo>
                  <a:lnTo>
                    <a:pt x="447" y="0"/>
                  </a:lnTo>
                  <a:lnTo>
                    <a:pt x="0" y="0"/>
                  </a:lnTo>
                  <a:lnTo>
                    <a:pt x="0" y="16"/>
                  </a:lnTo>
                  <a:lnTo>
                    <a:pt x="447" y="16"/>
                  </a:lnTo>
                  <a:lnTo>
                    <a:pt x="447" y="16"/>
                  </a:lnTo>
                  <a:lnTo>
                    <a:pt x="447" y="16"/>
                  </a:lnTo>
                  <a:lnTo>
                    <a:pt x="452" y="13"/>
                  </a:lnTo>
                  <a:lnTo>
                    <a:pt x="455" y="8"/>
                  </a:lnTo>
                  <a:lnTo>
                    <a:pt x="452" y="3"/>
                  </a:lnTo>
                  <a:lnTo>
                    <a:pt x="447" y="0"/>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30224" name="任意多边形 430223"/>
            <p:cNvSpPr/>
            <p:nvPr/>
          </p:nvSpPr>
          <p:spPr>
            <a:xfrm>
              <a:off x="5208" y="764"/>
              <a:ext cx="15" cy="18"/>
            </a:xfrm>
            <a:custGeom>
              <a:avLst/>
              <a:gdLst/>
              <a:ahLst/>
              <a:cxnLst/>
              <a:pathLst>
                <a:path w="30" h="36">
                  <a:moveTo>
                    <a:pt x="30" y="30"/>
                  </a:moveTo>
                  <a:lnTo>
                    <a:pt x="30" y="30"/>
                  </a:lnTo>
                  <a:lnTo>
                    <a:pt x="28" y="17"/>
                  </a:lnTo>
                  <a:lnTo>
                    <a:pt x="21" y="6"/>
                  </a:lnTo>
                  <a:lnTo>
                    <a:pt x="11" y="2"/>
                  </a:lnTo>
                  <a:lnTo>
                    <a:pt x="0" y="0"/>
                  </a:lnTo>
                  <a:lnTo>
                    <a:pt x="0" y="16"/>
                  </a:lnTo>
                  <a:lnTo>
                    <a:pt x="8" y="17"/>
                  </a:lnTo>
                  <a:lnTo>
                    <a:pt x="11" y="19"/>
                  </a:lnTo>
                  <a:lnTo>
                    <a:pt x="13" y="20"/>
                  </a:lnTo>
                  <a:lnTo>
                    <a:pt x="14" y="30"/>
                  </a:lnTo>
                  <a:lnTo>
                    <a:pt x="14" y="30"/>
                  </a:lnTo>
                  <a:lnTo>
                    <a:pt x="14" y="30"/>
                  </a:lnTo>
                  <a:lnTo>
                    <a:pt x="18" y="35"/>
                  </a:lnTo>
                  <a:lnTo>
                    <a:pt x="22" y="36"/>
                  </a:lnTo>
                  <a:lnTo>
                    <a:pt x="27" y="35"/>
                  </a:lnTo>
                  <a:lnTo>
                    <a:pt x="30" y="30"/>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30225" name="任意多边形 430224"/>
            <p:cNvSpPr/>
            <p:nvPr/>
          </p:nvSpPr>
          <p:spPr>
            <a:xfrm>
              <a:off x="5215" y="779"/>
              <a:ext cx="8" cy="862"/>
            </a:xfrm>
            <a:custGeom>
              <a:avLst/>
              <a:gdLst/>
              <a:ahLst/>
              <a:cxnLst/>
              <a:pathLst>
                <a:path w="16" h="1725">
                  <a:moveTo>
                    <a:pt x="14" y="1721"/>
                  </a:moveTo>
                  <a:lnTo>
                    <a:pt x="16" y="1718"/>
                  </a:lnTo>
                  <a:lnTo>
                    <a:pt x="16" y="0"/>
                  </a:lnTo>
                  <a:lnTo>
                    <a:pt x="0" y="0"/>
                  </a:lnTo>
                  <a:lnTo>
                    <a:pt x="0" y="1718"/>
                  </a:lnTo>
                  <a:lnTo>
                    <a:pt x="2" y="1715"/>
                  </a:lnTo>
                  <a:lnTo>
                    <a:pt x="0" y="1718"/>
                  </a:lnTo>
                  <a:lnTo>
                    <a:pt x="4" y="1723"/>
                  </a:lnTo>
                  <a:lnTo>
                    <a:pt x="8" y="1725"/>
                  </a:lnTo>
                  <a:lnTo>
                    <a:pt x="13" y="1723"/>
                  </a:lnTo>
                  <a:lnTo>
                    <a:pt x="16" y="1718"/>
                  </a:lnTo>
                  <a:lnTo>
                    <a:pt x="14" y="1721"/>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26" name="任意多边形 430225"/>
            <p:cNvSpPr/>
            <p:nvPr/>
          </p:nvSpPr>
          <p:spPr>
            <a:xfrm>
              <a:off x="5194" y="1637"/>
              <a:ext cx="28" cy="42"/>
            </a:xfrm>
            <a:custGeom>
              <a:avLst/>
              <a:gdLst/>
              <a:ahLst/>
              <a:cxnLst/>
              <a:pathLst>
                <a:path w="56" h="86">
                  <a:moveTo>
                    <a:pt x="0" y="80"/>
                  </a:moveTo>
                  <a:lnTo>
                    <a:pt x="14" y="83"/>
                  </a:lnTo>
                  <a:lnTo>
                    <a:pt x="56" y="6"/>
                  </a:lnTo>
                  <a:lnTo>
                    <a:pt x="44" y="0"/>
                  </a:lnTo>
                  <a:lnTo>
                    <a:pt x="2" y="77"/>
                  </a:lnTo>
                  <a:lnTo>
                    <a:pt x="16" y="80"/>
                  </a:lnTo>
                  <a:lnTo>
                    <a:pt x="2" y="77"/>
                  </a:lnTo>
                  <a:lnTo>
                    <a:pt x="2" y="81"/>
                  </a:lnTo>
                  <a:lnTo>
                    <a:pt x="7" y="86"/>
                  </a:lnTo>
                  <a:lnTo>
                    <a:pt x="11" y="86"/>
                  </a:lnTo>
                  <a:lnTo>
                    <a:pt x="14" y="83"/>
                  </a:lnTo>
                  <a:lnTo>
                    <a:pt x="0" y="8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27" name="任意多边形 430226"/>
            <p:cNvSpPr/>
            <p:nvPr/>
          </p:nvSpPr>
          <p:spPr>
            <a:xfrm>
              <a:off x="5194" y="787"/>
              <a:ext cx="8" cy="889"/>
            </a:xfrm>
            <a:custGeom>
              <a:avLst/>
              <a:gdLst/>
              <a:ahLst/>
              <a:cxnLst/>
              <a:pathLst>
                <a:path w="16" h="1778">
                  <a:moveTo>
                    <a:pt x="0" y="8"/>
                  </a:moveTo>
                  <a:lnTo>
                    <a:pt x="0" y="8"/>
                  </a:lnTo>
                  <a:lnTo>
                    <a:pt x="0" y="1778"/>
                  </a:lnTo>
                  <a:lnTo>
                    <a:pt x="16" y="1778"/>
                  </a:lnTo>
                  <a:lnTo>
                    <a:pt x="16" y="8"/>
                  </a:lnTo>
                  <a:lnTo>
                    <a:pt x="16" y="8"/>
                  </a:lnTo>
                  <a:lnTo>
                    <a:pt x="16" y="8"/>
                  </a:lnTo>
                  <a:lnTo>
                    <a:pt x="13" y="3"/>
                  </a:lnTo>
                  <a:lnTo>
                    <a:pt x="8" y="0"/>
                  </a:lnTo>
                  <a:lnTo>
                    <a:pt x="3" y="3"/>
                  </a:lnTo>
                  <a:lnTo>
                    <a:pt x="0" y="8"/>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28" name="任意多边形 430227"/>
            <p:cNvSpPr/>
            <p:nvPr/>
          </p:nvSpPr>
          <p:spPr>
            <a:xfrm>
              <a:off x="5184" y="777"/>
              <a:ext cx="18" cy="14"/>
            </a:xfrm>
            <a:custGeom>
              <a:avLst/>
              <a:gdLst/>
              <a:ahLst/>
              <a:cxnLst/>
              <a:pathLst>
                <a:path w="36" h="30">
                  <a:moveTo>
                    <a:pt x="6" y="16"/>
                  </a:moveTo>
                  <a:lnTo>
                    <a:pt x="6" y="16"/>
                  </a:lnTo>
                  <a:lnTo>
                    <a:pt x="14" y="17"/>
                  </a:lnTo>
                  <a:lnTo>
                    <a:pt x="17" y="19"/>
                  </a:lnTo>
                  <a:lnTo>
                    <a:pt x="19" y="20"/>
                  </a:lnTo>
                  <a:lnTo>
                    <a:pt x="20" y="30"/>
                  </a:lnTo>
                  <a:lnTo>
                    <a:pt x="36" y="30"/>
                  </a:lnTo>
                  <a:lnTo>
                    <a:pt x="34" y="17"/>
                  </a:lnTo>
                  <a:lnTo>
                    <a:pt x="27" y="6"/>
                  </a:lnTo>
                  <a:lnTo>
                    <a:pt x="17" y="2"/>
                  </a:lnTo>
                  <a:lnTo>
                    <a:pt x="6" y="0"/>
                  </a:lnTo>
                  <a:lnTo>
                    <a:pt x="6" y="0"/>
                  </a:lnTo>
                  <a:lnTo>
                    <a:pt x="6" y="0"/>
                  </a:lnTo>
                  <a:lnTo>
                    <a:pt x="2" y="3"/>
                  </a:lnTo>
                  <a:lnTo>
                    <a:pt x="0" y="8"/>
                  </a:lnTo>
                  <a:lnTo>
                    <a:pt x="2" y="13"/>
                  </a:lnTo>
                  <a:lnTo>
                    <a:pt x="6" y="16"/>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30229" name="任意多边形 430228"/>
            <p:cNvSpPr/>
            <p:nvPr/>
          </p:nvSpPr>
          <p:spPr>
            <a:xfrm>
              <a:off x="4952" y="777"/>
              <a:ext cx="235" cy="7"/>
            </a:xfrm>
            <a:custGeom>
              <a:avLst/>
              <a:gdLst/>
              <a:ahLst/>
              <a:cxnLst/>
              <a:pathLst>
                <a:path w="469" h="16">
                  <a:moveTo>
                    <a:pt x="3" y="0"/>
                  </a:moveTo>
                  <a:lnTo>
                    <a:pt x="6" y="16"/>
                  </a:lnTo>
                  <a:lnTo>
                    <a:pt x="469" y="16"/>
                  </a:lnTo>
                  <a:lnTo>
                    <a:pt x="469" y="0"/>
                  </a:lnTo>
                  <a:lnTo>
                    <a:pt x="6" y="0"/>
                  </a:lnTo>
                  <a:lnTo>
                    <a:pt x="9" y="16"/>
                  </a:lnTo>
                  <a:lnTo>
                    <a:pt x="6" y="0"/>
                  </a:lnTo>
                  <a:lnTo>
                    <a:pt x="1" y="3"/>
                  </a:lnTo>
                  <a:lnTo>
                    <a:pt x="0" y="8"/>
                  </a:lnTo>
                  <a:lnTo>
                    <a:pt x="1" y="13"/>
                  </a:lnTo>
                  <a:lnTo>
                    <a:pt x="6" y="16"/>
                  </a:lnTo>
                  <a:lnTo>
                    <a:pt x="3" y="0"/>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30230" name="任意多边形 430229"/>
            <p:cNvSpPr/>
            <p:nvPr/>
          </p:nvSpPr>
          <p:spPr>
            <a:xfrm>
              <a:off x="4954" y="764"/>
              <a:ext cx="34" cy="20"/>
            </a:xfrm>
            <a:custGeom>
              <a:avLst/>
              <a:gdLst/>
              <a:ahLst/>
              <a:cxnLst/>
              <a:pathLst>
                <a:path w="69" h="41">
                  <a:moveTo>
                    <a:pt x="61" y="0"/>
                  </a:moveTo>
                  <a:lnTo>
                    <a:pt x="58" y="0"/>
                  </a:lnTo>
                  <a:lnTo>
                    <a:pt x="0" y="25"/>
                  </a:lnTo>
                  <a:lnTo>
                    <a:pt x="6" y="41"/>
                  </a:lnTo>
                  <a:lnTo>
                    <a:pt x="64" y="16"/>
                  </a:lnTo>
                  <a:lnTo>
                    <a:pt x="61" y="16"/>
                  </a:lnTo>
                  <a:lnTo>
                    <a:pt x="64" y="16"/>
                  </a:lnTo>
                  <a:lnTo>
                    <a:pt x="69" y="11"/>
                  </a:lnTo>
                  <a:lnTo>
                    <a:pt x="69" y="5"/>
                  </a:lnTo>
                  <a:lnTo>
                    <a:pt x="64" y="0"/>
                  </a:lnTo>
                  <a:lnTo>
                    <a:pt x="58" y="0"/>
                  </a:lnTo>
                  <a:lnTo>
                    <a:pt x="61" y="0"/>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30231" name="任意多边形 430230"/>
            <p:cNvSpPr/>
            <p:nvPr/>
          </p:nvSpPr>
          <p:spPr>
            <a:xfrm>
              <a:off x="5089" y="780"/>
              <a:ext cx="109" cy="128"/>
            </a:xfrm>
            <a:custGeom>
              <a:avLst/>
              <a:gdLst/>
              <a:ahLst/>
              <a:cxnLst/>
              <a:pathLst>
                <a:path w="218" h="256">
                  <a:moveTo>
                    <a:pt x="218" y="22"/>
                  </a:moveTo>
                  <a:lnTo>
                    <a:pt x="217" y="11"/>
                  </a:lnTo>
                  <a:lnTo>
                    <a:pt x="212" y="5"/>
                  </a:lnTo>
                  <a:lnTo>
                    <a:pt x="206" y="2"/>
                  </a:lnTo>
                  <a:lnTo>
                    <a:pt x="196" y="0"/>
                  </a:lnTo>
                  <a:lnTo>
                    <a:pt x="118" y="0"/>
                  </a:lnTo>
                  <a:lnTo>
                    <a:pt x="0" y="95"/>
                  </a:lnTo>
                  <a:lnTo>
                    <a:pt x="87" y="95"/>
                  </a:lnTo>
                  <a:lnTo>
                    <a:pt x="96" y="97"/>
                  </a:lnTo>
                  <a:lnTo>
                    <a:pt x="103" y="100"/>
                  </a:lnTo>
                  <a:lnTo>
                    <a:pt x="107" y="108"/>
                  </a:lnTo>
                  <a:lnTo>
                    <a:pt x="109" y="118"/>
                  </a:lnTo>
                  <a:lnTo>
                    <a:pt x="109" y="256"/>
                  </a:lnTo>
                  <a:lnTo>
                    <a:pt x="218" y="133"/>
                  </a:lnTo>
                  <a:lnTo>
                    <a:pt x="218" y="22"/>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32" name="任意多边形 430231"/>
            <p:cNvSpPr/>
            <p:nvPr/>
          </p:nvSpPr>
          <p:spPr>
            <a:xfrm>
              <a:off x="5184" y="777"/>
              <a:ext cx="18" cy="14"/>
            </a:xfrm>
            <a:custGeom>
              <a:avLst/>
              <a:gdLst/>
              <a:ahLst/>
              <a:cxnLst/>
              <a:pathLst>
                <a:path w="36" h="30">
                  <a:moveTo>
                    <a:pt x="6" y="16"/>
                  </a:moveTo>
                  <a:lnTo>
                    <a:pt x="6" y="16"/>
                  </a:lnTo>
                  <a:lnTo>
                    <a:pt x="14" y="17"/>
                  </a:lnTo>
                  <a:lnTo>
                    <a:pt x="17" y="19"/>
                  </a:lnTo>
                  <a:lnTo>
                    <a:pt x="19" y="20"/>
                  </a:lnTo>
                  <a:lnTo>
                    <a:pt x="20" y="30"/>
                  </a:lnTo>
                  <a:lnTo>
                    <a:pt x="36" y="30"/>
                  </a:lnTo>
                  <a:lnTo>
                    <a:pt x="34" y="17"/>
                  </a:lnTo>
                  <a:lnTo>
                    <a:pt x="27" y="6"/>
                  </a:lnTo>
                  <a:lnTo>
                    <a:pt x="17" y="2"/>
                  </a:lnTo>
                  <a:lnTo>
                    <a:pt x="6" y="0"/>
                  </a:lnTo>
                  <a:lnTo>
                    <a:pt x="6" y="0"/>
                  </a:lnTo>
                  <a:lnTo>
                    <a:pt x="6" y="0"/>
                  </a:lnTo>
                  <a:lnTo>
                    <a:pt x="2" y="3"/>
                  </a:lnTo>
                  <a:lnTo>
                    <a:pt x="0" y="8"/>
                  </a:lnTo>
                  <a:lnTo>
                    <a:pt x="2" y="13"/>
                  </a:lnTo>
                  <a:lnTo>
                    <a:pt x="6" y="16"/>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30233" name="任意多边形 430232"/>
            <p:cNvSpPr/>
            <p:nvPr/>
          </p:nvSpPr>
          <p:spPr>
            <a:xfrm>
              <a:off x="5145" y="777"/>
              <a:ext cx="42" cy="7"/>
            </a:xfrm>
            <a:custGeom>
              <a:avLst/>
              <a:gdLst/>
              <a:ahLst/>
              <a:cxnLst/>
              <a:pathLst>
                <a:path w="84" h="16">
                  <a:moveTo>
                    <a:pt x="11" y="14"/>
                  </a:moveTo>
                  <a:lnTo>
                    <a:pt x="6" y="16"/>
                  </a:lnTo>
                  <a:lnTo>
                    <a:pt x="84" y="16"/>
                  </a:lnTo>
                  <a:lnTo>
                    <a:pt x="84" y="0"/>
                  </a:lnTo>
                  <a:lnTo>
                    <a:pt x="6" y="0"/>
                  </a:lnTo>
                  <a:lnTo>
                    <a:pt x="2" y="2"/>
                  </a:lnTo>
                  <a:lnTo>
                    <a:pt x="6" y="0"/>
                  </a:lnTo>
                  <a:lnTo>
                    <a:pt x="2" y="3"/>
                  </a:lnTo>
                  <a:lnTo>
                    <a:pt x="0" y="8"/>
                  </a:lnTo>
                  <a:lnTo>
                    <a:pt x="2" y="13"/>
                  </a:lnTo>
                  <a:lnTo>
                    <a:pt x="6" y="16"/>
                  </a:lnTo>
                  <a:lnTo>
                    <a:pt x="11" y="14"/>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30234" name="任意多边形 430233"/>
            <p:cNvSpPr/>
            <p:nvPr/>
          </p:nvSpPr>
          <p:spPr>
            <a:xfrm>
              <a:off x="5085" y="777"/>
              <a:ext cx="65" cy="55"/>
            </a:xfrm>
            <a:custGeom>
              <a:avLst/>
              <a:gdLst/>
              <a:ahLst/>
              <a:cxnLst/>
              <a:pathLst>
                <a:path w="131" h="109">
                  <a:moveTo>
                    <a:pt x="8" y="93"/>
                  </a:moveTo>
                  <a:lnTo>
                    <a:pt x="12" y="107"/>
                  </a:lnTo>
                  <a:lnTo>
                    <a:pt x="131" y="12"/>
                  </a:lnTo>
                  <a:lnTo>
                    <a:pt x="122" y="0"/>
                  </a:lnTo>
                  <a:lnTo>
                    <a:pt x="3" y="95"/>
                  </a:lnTo>
                  <a:lnTo>
                    <a:pt x="8" y="109"/>
                  </a:lnTo>
                  <a:lnTo>
                    <a:pt x="3" y="95"/>
                  </a:lnTo>
                  <a:lnTo>
                    <a:pt x="0" y="100"/>
                  </a:lnTo>
                  <a:lnTo>
                    <a:pt x="2" y="106"/>
                  </a:lnTo>
                  <a:lnTo>
                    <a:pt x="6" y="109"/>
                  </a:lnTo>
                  <a:lnTo>
                    <a:pt x="12" y="107"/>
                  </a:lnTo>
                  <a:lnTo>
                    <a:pt x="8" y="93"/>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30235" name="任意多边形 430234"/>
            <p:cNvSpPr/>
            <p:nvPr/>
          </p:nvSpPr>
          <p:spPr>
            <a:xfrm>
              <a:off x="5089" y="824"/>
              <a:ext cx="47" cy="8"/>
            </a:xfrm>
            <a:custGeom>
              <a:avLst/>
              <a:gdLst/>
              <a:ahLst/>
              <a:cxnLst/>
              <a:pathLst>
                <a:path w="95" h="16">
                  <a:moveTo>
                    <a:pt x="87" y="0"/>
                  </a:moveTo>
                  <a:lnTo>
                    <a:pt x="87" y="0"/>
                  </a:lnTo>
                  <a:lnTo>
                    <a:pt x="0" y="0"/>
                  </a:lnTo>
                  <a:lnTo>
                    <a:pt x="0" y="16"/>
                  </a:lnTo>
                  <a:lnTo>
                    <a:pt x="87" y="16"/>
                  </a:lnTo>
                  <a:lnTo>
                    <a:pt x="87" y="16"/>
                  </a:lnTo>
                  <a:lnTo>
                    <a:pt x="87" y="16"/>
                  </a:lnTo>
                  <a:lnTo>
                    <a:pt x="92" y="13"/>
                  </a:lnTo>
                  <a:lnTo>
                    <a:pt x="95" y="8"/>
                  </a:lnTo>
                  <a:lnTo>
                    <a:pt x="92" y="3"/>
                  </a:lnTo>
                  <a:lnTo>
                    <a:pt x="87" y="0"/>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30236" name="任意多边形 430235"/>
            <p:cNvSpPr/>
            <p:nvPr/>
          </p:nvSpPr>
          <p:spPr>
            <a:xfrm>
              <a:off x="5133" y="824"/>
              <a:ext cx="14" cy="19"/>
            </a:xfrm>
            <a:custGeom>
              <a:avLst/>
              <a:gdLst/>
              <a:ahLst/>
              <a:cxnLst/>
              <a:pathLst>
                <a:path w="30" h="38">
                  <a:moveTo>
                    <a:pt x="30" y="31"/>
                  </a:moveTo>
                  <a:lnTo>
                    <a:pt x="30" y="31"/>
                  </a:lnTo>
                  <a:lnTo>
                    <a:pt x="28" y="19"/>
                  </a:lnTo>
                  <a:lnTo>
                    <a:pt x="20" y="8"/>
                  </a:lnTo>
                  <a:lnTo>
                    <a:pt x="11" y="2"/>
                  </a:lnTo>
                  <a:lnTo>
                    <a:pt x="0" y="0"/>
                  </a:lnTo>
                  <a:lnTo>
                    <a:pt x="0" y="16"/>
                  </a:lnTo>
                  <a:lnTo>
                    <a:pt x="8" y="17"/>
                  </a:lnTo>
                  <a:lnTo>
                    <a:pt x="11" y="17"/>
                  </a:lnTo>
                  <a:lnTo>
                    <a:pt x="13" y="22"/>
                  </a:lnTo>
                  <a:lnTo>
                    <a:pt x="14" y="31"/>
                  </a:lnTo>
                  <a:lnTo>
                    <a:pt x="14" y="31"/>
                  </a:lnTo>
                  <a:lnTo>
                    <a:pt x="14" y="31"/>
                  </a:lnTo>
                  <a:lnTo>
                    <a:pt x="17" y="36"/>
                  </a:lnTo>
                  <a:lnTo>
                    <a:pt x="22" y="38"/>
                  </a:lnTo>
                  <a:lnTo>
                    <a:pt x="27" y="36"/>
                  </a:lnTo>
                  <a:lnTo>
                    <a:pt x="30" y="31"/>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30237" name="任意多边形 430236"/>
            <p:cNvSpPr/>
            <p:nvPr/>
          </p:nvSpPr>
          <p:spPr>
            <a:xfrm>
              <a:off x="5140" y="840"/>
              <a:ext cx="7" cy="71"/>
            </a:xfrm>
            <a:custGeom>
              <a:avLst/>
              <a:gdLst/>
              <a:ahLst/>
              <a:cxnLst/>
              <a:pathLst>
                <a:path w="16" h="144">
                  <a:moveTo>
                    <a:pt x="2" y="133"/>
                  </a:moveTo>
                  <a:lnTo>
                    <a:pt x="16" y="138"/>
                  </a:lnTo>
                  <a:lnTo>
                    <a:pt x="16" y="0"/>
                  </a:lnTo>
                  <a:lnTo>
                    <a:pt x="0" y="0"/>
                  </a:lnTo>
                  <a:lnTo>
                    <a:pt x="0" y="138"/>
                  </a:lnTo>
                  <a:lnTo>
                    <a:pt x="14" y="142"/>
                  </a:lnTo>
                  <a:lnTo>
                    <a:pt x="0" y="138"/>
                  </a:lnTo>
                  <a:lnTo>
                    <a:pt x="3" y="142"/>
                  </a:lnTo>
                  <a:lnTo>
                    <a:pt x="8" y="144"/>
                  </a:lnTo>
                  <a:lnTo>
                    <a:pt x="13" y="142"/>
                  </a:lnTo>
                  <a:lnTo>
                    <a:pt x="16" y="138"/>
                  </a:lnTo>
                  <a:lnTo>
                    <a:pt x="2" y="133"/>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38" name="任意多边形 430237"/>
            <p:cNvSpPr/>
            <p:nvPr/>
          </p:nvSpPr>
          <p:spPr>
            <a:xfrm>
              <a:off x="5140" y="843"/>
              <a:ext cx="62" cy="68"/>
            </a:xfrm>
            <a:custGeom>
              <a:avLst/>
              <a:gdLst/>
              <a:ahLst/>
              <a:cxnLst/>
              <a:pathLst>
                <a:path w="123" h="135">
                  <a:moveTo>
                    <a:pt x="107" y="8"/>
                  </a:moveTo>
                  <a:lnTo>
                    <a:pt x="109" y="3"/>
                  </a:lnTo>
                  <a:lnTo>
                    <a:pt x="0" y="126"/>
                  </a:lnTo>
                  <a:lnTo>
                    <a:pt x="12" y="135"/>
                  </a:lnTo>
                  <a:lnTo>
                    <a:pt x="121" y="12"/>
                  </a:lnTo>
                  <a:lnTo>
                    <a:pt x="123" y="8"/>
                  </a:lnTo>
                  <a:lnTo>
                    <a:pt x="121" y="12"/>
                  </a:lnTo>
                  <a:lnTo>
                    <a:pt x="123" y="6"/>
                  </a:lnTo>
                  <a:lnTo>
                    <a:pt x="120" y="1"/>
                  </a:lnTo>
                  <a:lnTo>
                    <a:pt x="115" y="0"/>
                  </a:lnTo>
                  <a:lnTo>
                    <a:pt x="109" y="3"/>
                  </a:lnTo>
                  <a:lnTo>
                    <a:pt x="107" y="8"/>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39" name="任意多边形 430238"/>
            <p:cNvSpPr/>
            <p:nvPr/>
          </p:nvSpPr>
          <p:spPr>
            <a:xfrm>
              <a:off x="5194" y="787"/>
              <a:ext cx="8" cy="60"/>
            </a:xfrm>
            <a:custGeom>
              <a:avLst/>
              <a:gdLst/>
              <a:ahLst/>
              <a:cxnLst/>
              <a:pathLst>
                <a:path w="16" h="119">
                  <a:moveTo>
                    <a:pt x="0" y="8"/>
                  </a:moveTo>
                  <a:lnTo>
                    <a:pt x="0" y="8"/>
                  </a:lnTo>
                  <a:lnTo>
                    <a:pt x="0" y="119"/>
                  </a:lnTo>
                  <a:lnTo>
                    <a:pt x="16" y="119"/>
                  </a:lnTo>
                  <a:lnTo>
                    <a:pt x="16" y="8"/>
                  </a:lnTo>
                  <a:lnTo>
                    <a:pt x="16" y="8"/>
                  </a:lnTo>
                  <a:lnTo>
                    <a:pt x="16" y="8"/>
                  </a:lnTo>
                  <a:lnTo>
                    <a:pt x="13" y="3"/>
                  </a:lnTo>
                  <a:lnTo>
                    <a:pt x="8" y="0"/>
                  </a:lnTo>
                  <a:lnTo>
                    <a:pt x="3" y="3"/>
                  </a:lnTo>
                  <a:lnTo>
                    <a:pt x="0" y="8"/>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30240" name="任意多边形 430239"/>
            <p:cNvSpPr/>
            <p:nvPr/>
          </p:nvSpPr>
          <p:spPr>
            <a:xfrm>
              <a:off x="4881" y="780"/>
              <a:ext cx="121" cy="48"/>
            </a:xfrm>
            <a:custGeom>
              <a:avLst/>
              <a:gdLst/>
              <a:ahLst/>
              <a:cxnLst/>
              <a:pathLst>
                <a:path w="244" h="95">
                  <a:moveTo>
                    <a:pt x="150" y="0"/>
                  </a:moveTo>
                  <a:lnTo>
                    <a:pt x="0" y="95"/>
                  </a:lnTo>
                  <a:lnTo>
                    <a:pt x="106" y="95"/>
                  </a:lnTo>
                  <a:lnTo>
                    <a:pt x="244" y="0"/>
                  </a:lnTo>
                  <a:lnTo>
                    <a:pt x="150" y="0"/>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30241" name="任意多边形 430240"/>
            <p:cNvSpPr/>
            <p:nvPr/>
          </p:nvSpPr>
          <p:spPr>
            <a:xfrm>
              <a:off x="4878" y="777"/>
              <a:ext cx="79" cy="55"/>
            </a:xfrm>
            <a:custGeom>
              <a:avLst/>
              <a:gdLst/>
              <a:ahLst/>
              <a:cxnLst/>
              <a:pathLst>
                <a:path w="159" h="109">
                  <a:moveTo>
                    <a:pt x="6" y="93"/>
                  </a:moveTo>
                  <a:lnTo>
                    <a:pt x="9" y="107"/>
                  </a:lnTo>
                  <a:lnTo>
                    <a:pt x="159" y="12"/>
                  </a:lnTo>
                  <a:lnTo>
                    <a:pt x="153" y="0"/>
                  </a:lnTo>
                  <a:lnTo>
                    <a:pt x="3" y="95"/>
                  </a:lnTo>
                  <a:lnTo>
                    <a:pt x="6" y="109"/>
                  </a:lnTo>
                  <a:lnTo>
                    <a:pt x="3" y="95"/>
                  </a:lnTo>
                  <a:lnTo>
                    <a:pt x="0" y="98"/>
                  </a:lnTo>
                  <a:lnTo>
                    <a:pt x="0" y="103"/>
                  </a:lnTo>
                  <a:lnTo>
                    <a:pt x="5" y="107"/>
                  </a:lnTo>
                  <a:lnTo>
                    <a:pt x="9" y="107"/>
                  </a:lnTo>
                  <a:lnTo>
                    <a:pt x="6" y="93"/>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30242" name="任意多边形 430241"/>
            <p:cNvSpPr/>
            <p:nvPr/>
          </p:nvSpPr>
          <p:spPr>
            <a:xfrm>
              <a:off x="4881" y="824"/>
              <a:ext cx="57" cy="8"/>
            </a:xfrm>
            <a:custGeom>
              <a:avLst/>
              <a:gdLst/>
              <a:ahLst/>
              <a:cxnLst/>
              <a:pathLst>
                <a:path w="114" h="16">
                  <a:moveTo>
                    <a:pt x="102" y="2"/>
                  </a:moveTo>
                  <a:lnTo>
                    <a:pt x="106" y="0"/>
                  </a:lnTo>
                  <a:lnTo>
                    <a:pt x="0" y="0"/>
                  </a:lnTo>
                  <a:lnTo>
                    <a:pt x="0" y="16"/>
                  </a:lnTo>
                  <a:lnTo>
                    <a:pt x="106" y="16"/>
                  </a:lnTo>
                  <a:lnTo>
                    <a:pt x="111" y="14"/>
                  </a:lnTo>
                  <a:lnTo>
                    <a:pt x="106" y="16"/>
                  </a:lnTo>
                  <a:lnTo>
                    <a:pt x="111" y="13"/>
                  </a:lnTo>
                  <a:lnTo>
                    <a:pt x="114" y="8"/>
                  </a:lnTo>
                  <a:lnTo>
                    <a:pt x="111" y="3"/>
                  </a:lnTo>
                  <a:lnTo>
                    <a:pt x="106" y="0"/>
                  </a:lnTo>
                  <a:lnTo>
                    <a:pt x="102" y="2"/>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30243" name="任意多边形 430242"/>
            <p:cNvSpPr/>
            <p:nvPr/>
          </p:nvSpPr>
          <p:spPr>
            <a:xfrm>
              <a:off x="4931" y="777"/>
              <a:ext cx="75" cy="54"/>
            </a:xfrm>
            <a:custGeom>
              <a:avLst/>
              <a:gdLst/>
              <a:ahLst/>
              <a:cxnLst/>
              <a:pathLst>
                <a:path w="149" h="109">
                  <a:moveTo>
                    <a:pt x="142" y="16"/>
                  </a:moveTo>
                  <a:lnTo>
                    <a:pt x="137" y="2"/>
                  </a:lnTo>
                  <a:lnTo>
                    <a:pt x="0" y="97"/>
                  </a:lnTo>
                  <a:lnTo>
                    <a:pt x="9" y="109"/>
                  </a:lnTo>
                  <a:lnTo>
                    <a:pt x="146" y="14"/>
                  </a:lnTo>
                  <a:lnTo>
                    <a:pt x="142" y="0"/>
                  </a:lnTo>
                  <a:lnTo>
                    <a:pt x="146" y="14"/>
                  </a:lnTo>
                  <a:lnTo>
                    <a:pt x="149" y="8"/>
                  </a:lnTo>
                  <a:lnTo>
                    <a:pt x="148" y="3"/>
                  </a:lnTo>
                  <a:lnTo>
                    <a:pt x="143" y="0"/>
                  </a:lnTo>
                  <a:lnTo>
                    <a:pt x="137" y="2"/>
                  </a:lnTo>
                  <a:lnTo>
                    <a:pt x="142" y="16"/>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30244" name="任意多边形 430243"/>
            <p:cNvSpPr/>
            <p:nvPr/>
          </p:nvSpPr>
          <p:spPr>
            <a:xfrm>
              <a:off x="4952" y="777"/>
              <a:ext cx="50" cy="7"/>
            </a:xfrm>
            <a:custGeom>
              <a:avLst/>
              <a:gdLst/>
              <a:ahLst/>
              <a:cxnLst/>
              <a:pathLst>
                <a:path w="100" h="16">
                  <a:moveTo>
                    <a:pt x="9" y="14"/>
                  </a:moveTo>
                  <a:lnTo>
                    <a:pt x="6" y="16"/>
                  </a:lnTo>
                  <a:lnTo>
                    <a:pt x="100" y="16"/>
                  </a:lnTo>
                  <a:lnTo>
                    <a:pt x="100" y="0"/>
                  </a:lnTo>
                  <a:lnTo>
                    <a:pt x="6" y="0"/>
                  </a:lnTo>
                  <a:lnTo>
                    <a:pt x="3" y="2"/>
                  </a:lnTo>
                  <a:lnTo>
                    <a:pt x="6" y="0"/>
                  </a:lnTo>
                  <a:lnTo>
                    <a:pt x="1" y="3"/>
                  </a:lnTo>
                  <a:lnTo>
                    <a:pt x="0" y="8"/>
                  </a:lnTo>
                  <a:lnTo>
                    <a:pt x="1" y="13"/>
                  </a:lnTo>
                  <a:lnTo>
                    <a:pt x="6" y="16"/>
                  </a:lnTo>
                  <a:lnTo>
                    <a:pt x="9" y="14"/>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30245" name="任意多边形 430244"/>
            <p:cNvSpPr/>
            <p:nvPr/>
          </p:nvSpPr>
          <p:spPr>
            <a:xfrm>
              <a:off x="4934" y="780"/>
              <a:ext cx="214" cy="48"/>
            </a:xfrm>
            <a:custGeom>
              <a:avLst/>
              <a:gdLst/>
              <a:ahLst/>
              <a:cxnLst/>
              <a:pathLst>
                <a:path w="429" h="95">
                  <a:moveTo>
                    <a:pt x="0" y="95"/>
                  </a:moveTo>
                  <a:lnTo>
                    <a:pt x="138" y="0"/>
                  </a:lnTo>
                  <a:lnTo>
                    <a:pt x="429" y="0"/>
                  </a:lnTo>
                  <a:lnTo>
                    <a:pt x="311" y="95"/>
                  </a:lnTo>
                  <a:lnTo>
                    <a:pt x="0" y="95"/>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30246" name="任意多边形 430245"/>
            <p:cNvSpPr/>
            <p:nvPr/>
          </p:nvSpPr>
          <p:spPr>
            <a:xfrm>
              <a:off x="4931" y="777"/>
              <a:ext cx="75" cy="54"/>
            </a:xfrm>
            <a:custGeom>
              <a:avLst/>
              <a:gdLst/>
              <a:ahLst/>
              <a:cxnLst/>
              <a:pathLst>
                <a:path w="149" h="109">
                  <a:moveTo>
                    <a:pt x="142" y="0"/>
                  </a:moveTo>
                  <a:lnTo>
                    <a:pt x="137" y="2"/>
                  </a:lnTo>
                  <a:lnTo>
                    <a:pt x="0" y="97"/>
                  </a:lnTo>
                  <a:lnTo>
                    <a:pt x="9" y="109"/>
                  </a:lnTo>
                  <a:lnTo>
                    <a:pt x="146" y="14"/>
                  </a:lnTo>
                  <a:lnTo>
                    <a:pt x="142" y="16"/>
                  </a:lnTo>
                  <a:lnTo>
                    <a:pt x="146" y="14"/>
                  </a:lnTo>
                  <a:lnTo>
                    <a:pt x="149" y="8"/>
                  </a:lnTo>
                  <a:lnTo>
                    <a:pt x="148" y="3"/>
                  </a:lnTo>
                  <a:lnTo>
                    <a:pt x="143" y="0"/>
                  </a:lnTo>
                  <a:lnTo>
                    <a:pt x="137" y="2"/>
                  </a:lnTo>
                  <a:lnTo>
                    <a:pt x="142" y="0"/>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30247" name="任意多边形 430246"/>
            <p:cNvSpPr/>
            <p:nvPr/>
          </p:nvSpPr>
          <p:spPr>
            <a:xfrm>
              <a:off x="5002" y="777"/>
              <a:ext cx="150" cy="7"/>
            </a:xfrm>
            <a:custGeom>
              <a:avLst/>
              <a:gdLst/>
              <a:ahLst/>
              <a:cxnLst/>
              <a:pathLst>
                <a:path w="299" h="16">
                  <a:moveTo>
                    <a:pt x="296" y="14"/>
                  </a:moveTo>
                  <a:lnTo>
                    <a:pt x="291" y="0"/>
                  </a:lnTo>
                  <a:lnTo>
                    <a:pt x="0" y="0"/>
                  </a:lnTo>
                  <a:lnTo>
                    <a:pt x="0" y="16"/>
                  </a:lnTo>
                  <a:lnTo>
                    <a:pt x="291" y="16"/>
                  </a:lnTo>
                  <a:lnTo>
                    <a:pt x="287" y="2"/>
                  </a:lnTo>
                  <a:lnTo>
                    <a:pt x="291" y="16"/>
                  </a:lnTo>
                  <a:lnTo>
                    <a:pt x="296" y="13"/>
                  </a:lnTo>
                  <a:lnTo>
                    <a:pt x="299" y="8"/>
                  </a:lnTo>
                  <a:lnTo>
                    <a:pt x="296" y="3"/>
                  </a:lnTo>
                  <a:lnTo>
                    <a:pt x="291" y="0"/>
                  </a:lnTo>
                  <a:lnTo>
                    <a:pt x="296" y="14"/>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30248" name="任意多边形 430247"/>
            <p:cNvSpPr/>
            <p:nvPr/>
          </p:nvSpPr>
          <p:spPr>
            <a:xfrm>
              <a:off x="5085" y="777"/>
              <a:ext cx="65" cy="55"/>
            </a:xfrm>
            <a:custGeom>
              <a:avLst/>
              <a:gdLst/>
              <a:ahLst/>
              <a:cxnLst/>
              <a:pathLst>
                <a:path w="131" h="109">
                  <a:moveTo>
                    <a:pt x="8" y="109"/>
                  </a:moveTo>
                  <a:lnTo>
                    <a:pt x="12" y="107"/>
                  </a:lnTo>
                  <a:lnTo>
                    <a:pt x="131" y="12"/>
                  </a:lnTo>
                  <a:lnTo>
                    <a:pt x="122" y="0"/>
                  </a:lnTo>
                  <a:lnTo>
                    <a:pt x="3" y="95"/>
                  </a:lnTo>
                  <a:lnTo>
                    <a:pt x="8" y="93"/>
                  </a:lnTo>
                  <a:lnTo>
                    <a:pt x="3" y="95"/>
                  </a:lnTo>
                  <a:lnTo>
                    <a:pt x="0" y="100"/>
                  </a:lnTo>
                  <a:lnTo>
                    <a:pt x="2" y="106"/>
                  </a:lnTo>
                  <a:lnTo>
                    <a:pt x="6" y="109"/>
                  </a:lnTo>
                  <a:lnTo>
                    <a:pt x="12" y="107"/>
                  </a:lnTo>
                  <a:lnTo>
                    <a:pt x="8" y="109"/>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30249" name="任意多边形 430248"/>
            <p:cNvSpPr/>
            <p:nvPr/>
          </p:nvSpPr>
          <p:spPr>
            <a:xfrm>
              <a:off x="4931" y="824"/>
              <a:ext cx="158" cy="8"/>
            </a:xfrm>
            <a:custGeom>
              <a:avLst/>
              <a:gdLst/>
              <a:ahLst/>
              <a:cxnLst/>
              <a:pathLst>
                <a:path w="317" h="16">
                  <a:moveTo>
                    <a:pt x="2" y="2"/>
                  </a:moveTo>
                  <a:lnTo>
                    <a:pt x="6" y="16"/>
                  </a:lnTo>
                  <a:lnTo>
                    <a:pt x="317" y="16"/>
                  </a:lnTo>
                  <a:lnTo>
                    <a:pt x="317" y="0"/>
                  </a:lnTo>
                  <a:lnTo>
                    <a:pt x="6" y="0"/>
                  </a:lnTo>
                  <a:lnTo>
                    <a:pt x="11" y="14"/>
                  </a:lnTo>
                  <a:lnTo>
                    <a:pt x="6" y="0"/>
                  </a:lnTo>
                  <a:lnTo>
                    <a:pt x="2" y="3"/>
                  </a:lnTo>
                  <a:lnTo>
                    <a:pt x="0" y="8"/>
                  </a:lnTo>
                  <a:lnTo>
                    <a:pt x="2" y="13"/>
                  </a:lnTo>
                  <a:lnTo>
                    <a:pt x="6" y="16"/>
                  </a:lnTo>
                  <a:lnTo>
                    <a:pt x="2" y="2"/>
                  </a:lnTo>
                  <a:close/>
                </a:path>
              </a:pathLst>
            </a:custGeom>
            <a:solidFill>
              <a:srgbClr val="B2B2B2"/>
            </a:solidFill>
            <a:ln w="9525" cap="flat" cmpd="sng">
              <a:solidFill>
                <a:schemeClr val="bg2"/>
              </a:solidFill>
              <a:prstDash val="solid"/>
              <a:headEnd type="none" w="med" len="med"/>
              <a:tailEnd type="none" w="med" len="med"/>
            </a:ln>
          </p:spPr>
          <p:txBody>
            <a:bodyPr/>
            <a:p>
              <a:endParaRPr lang="zh-CN" altLang="en-US"/>
            </a:p>
          </p:txBody>
        </p:sp>
        <p:sp>
          <p:nvSpPr>
            <p:cNvPr id="430250" name="任意多边形 430249"/>
            <p:cNvSpPr/>
            <p:nvPr/>
          </p:nvSpPr>
          <p:spPr>
            <a:xfrm>
              <a:off x="5143" y="847"/>
              <a:ext cx="55" cy="833"/>
            </a:xfrm>
            <a:custGeom>
              <a:avLst/>
              <a:gdLst/>
              <a:ahLst/>
              <a:cxnLst/>
              <a:pathLst>
                <a:path w="109" h="1667">
                  <a:moveTo>
                    <a:pt x="109" y="1503"/>
                  </a:moveTo>
                  <a:lnTo>
                    <a:pt x="0" y="1667"/>
                  </a:lnTo>
                  <a:lnTo>
                    <a:pt x="0" y="123"/>
                  </a:lnTo>
                  <a:lnTo>
                    <a:pt x="109" y="0"/>
                  </a:lnTo>
                  <a:lnTo>
                    <a:pt x="109" y="1503"/>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51" name="任意多边形 430250"/>
            <p:cNvSpPr/>
            <p:nvPr/>
          </p:nvSpPr>
          <p:spPr>
            <a:xfrm>
              <a:off x="5140" y="1596"/>
              <a:ext cx="61" cy="88"/>
            </a:xfrm>
            <a:custGeom>
              <a:avLst/>
              <a:gdLst/>
              <a:ahLst/>
              <a:cxnLst/>
              <a:pathLst>
                <a:path w="123" h="176">
                  <a:moveTo>
                    <a:pt x="0" y="169"/>
                  </a:moveTo>
                  <a:lnTo>
                    <a:pt x="14" y="173"/>
                  </a:lnTo>
                  <a:lnTo>
                    <a:pt x="123" y="9"/>
                  </a:lnTo>
                  <a:lnTo>
                    <a:pt x="111" y="0"/>
                  </a:lnTo>
                  <a:lnTo>
                    <a:pt x="2" y="164"/>
                  </a:lnTo>
                  <a:lnTo>
                    <a:pt x="16" y="169"/>
                  </a:lnTo>
                  <a:lnTo>
                    <a:pt x="2" y="164"/>
                  </a:lnTo>
                  <a:lnTo>
                    <a:pt x="0" y="170"/>
                  </a:lnTo>
                  <a:lnTo>
                    <a:pt x="3" y="175"/>
                  </a:lnTo>
                  <a:lnTo>
                    <a:pt x="10" y="176"/>
                  </a:lnTo>
                  <a:lnTo>
                    <a:pt x="14" y="173"/>
                  </a:lnTo>
                  <a:lnTo>
                    <a:pt x="0" y="169"/>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52" name="任意多边形 430251"/>
            <p:cNvSpPr/>
            <p:nvPr/>
          </p:nvSpPr>
          <p:spPr>
            <a:xfrm>
              <a:off x="5140" y="904"/>
              <a:ext cx="7" cy="776"/>
            </a:xfrm>
            <a:custGeom>
              <a:avLst/>
              <a:gdLst/>
              <a:ahLst/>
              <a:cxnLst/>
              <a:pathLst>
                <a:path w="16" h="1552">
                  <a:moveTo>
                    <a:pt x="2" y="3"/>
                  </a:moveTo>
                  <a:lnTo>
                    <a:pt x="0" y="8"/>
                  </a:lnTo>
                  <a:lnTo>
                    <a:pt x="0" y="1552"/>
                  </a:lnTo>
                  <a:lnTo>
                    <a:pt x="16" y="1552"/>
                  </a:lnTo>
                  <a:lnTo>
                    <a:pt x="16" y="8"/>
                  </a:lnTo>
                  <a:lnTo>
                    <a:pt x="14" y="12"/>
                  </a:lnTo>
                  <a:lnTo>
                    <a:pt x="16" y="8"/>
                  </a:lnTo>
                  <a:lnTo>
                    <a:pt x="13" y="3"/>
                  </a:lnTo>
                  <a:lnTo>
                    <a:pt x="8" y="0"/>
                  </a:lnTo>
                  <a:lnTo>
                    <a:pt x="3" y="3"/>
                  </a:lnTo>
                  <a:lnTo>
                    <a:pt x="0" y="8"/>
                  </a:lnTo>
                  <a:lnTo>
                    <a:pt x="2" y="3"/>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53" name="任意多边形 430252"/>
            <p:cNvSpPr/>
            <p:nvPr/>
          </p:nvSpPr>
          <p:spPr>
            <a:xfrm>
              <a:off x="5140" y="843"/>
              <a:ext cx="62" cy="68"/>
            </a:xfrm>
            <a:custGeom>
              <a:avLst/>
              <a:gdLst/>
              <a:ahLst/>
              <a:cxnLst/>
              <a:pathLst>
                <a:path w="123" h="135">
                  <a:moveTo>
                    <a:pt x="123" y="8"/>
                  </a:moveTo>
                  <a:lnTo>
                    <a:pt x="109" y="3"/>
                  </a:lnTo>
                  <a:lnTo>
                    <a:pt x="0" y="126"/>
                  </a:lnTo>
                  <a:lnTo>
                    <a:pt x="12" y="135"/>
                  </a:lnTo>
                  <a:lnTo>
                    <a:pt x="121" y="12"/>
                  </a:lnTo>
                  <a:lnTo>
                    <a:pt x="107" y="8"/>
                  </a:lnTo>
                  <a:lnTo>
                    <a:pt x="121" y="12"/>
                  </a:lnTo>
                  <a:lnTo>
                    <a:pt x="123" y="6"/>
                  </a:lnTo>
                  <a:lnTo>
                    <a:pt x="120" y="1"/>
                  </a:lnTo>
                  <a:lnTo>
                    <a:pt x="115" y="0"/>
                  </a:lnTo>
                  <a:lnTo>
                    <a:pt x="109" y="3"/>
                  </a:lnTo>
                  <a:lnTo>
                    <a:pt x="123" y="8"/>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54" name="任意多边形 430253"/>
            <p:cNvSpPr/>
            <p:nvPr/>
          </p:nvSpPr>
          <p:spPr>
            <a:xfrm>
              <a:off x="5194" y="847"/>
              <a:ext cx="8" cy="755"/>
            </a:xfrm>
            <a:custGeom>
              <a:avLst/>
              <a:gdLst/>
              <a:ahLst/>
              <a:cxnLst/>
              <a:pathLst>
                <a:path w="16" h="1509">
                  <a:moveTo>
                    <a:pt x="14" y="1507"/>
                  </a:moveTo>
                  <a:lnTo>
                    <a:pt x="16" y="1503"/>
                  </a:lnTo>
                  <a:lnTo>
                    <a:pt x="16" y="0"/>
                  </a:lnTo>
                  <a:lnTo>
                    <a:pt x="0" y="0"/>
                  </a:lnTo>
                  <a:lnTo>
                    <a:pt x="0" y="1503"/>
                  </a:lnTo>
                  <a:lnTo>
                    <a:pt x="2" y="1498"/>
                  </a:lnTo>
                  <a:lnTo>
                    <a:pt x="0" y="1503"/>
                  </a:lnTo>
                  <a:lnTo>
                    <a:pt x="3" y="1507"/>
                  </a:lnTo>
                  <a:lnTo>
                    <a:pt x="8" y="1509"/>
                  </a:lnTo>
                  <a:lnTo>
                    <a:pt x="13" y="1507"/>
                  </a:lnTo>
                  <a:lnTo>
                    <a:pt x="16" y="1503"/>
                  </a:lnTo>
                  <a:lnTo>
                    <a:pt x="14" y="1507"/>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55" name="任意多边形 430254"/>
            <p:cNvSpPr/>
            <p:nvPr/>
          </p:nvSpPr>
          <p:spPr>
            <a:xfrm>
              <a:off x="5143" y="1598"/>
              <a:ext cx="55" cy="178"/>
            </a:xfrm>
            <a:custGeom>
              <a:avLst/>
              <a:gdLst/>
              <a:ahLst/>
              <a:cxnLst/>
              <a:pathLst>
                <a:path w="109" h="355">
                  <a:moveTo>
                    <a:pt x="0" y="355"/>
                  </a:moveTo>
                  <a:lnTo>
                    <a:pt x="109" y="156"/>
                  </a:lnTo>
                  <a:lnTo>
                    <a:pt x="109" y="0"/>
                  </a:lnTo>
                  <a:lnTo>
                    <a:pt x="0" y="164"/>
                  </a:lnTo>
                  <a:lnTo>
                    <a:pt x="0" y="355"/>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56" name="任意多边形 430255"/>
            <p:cNvSpPr/>
            <p:nvPr/>
          </p:nvSpPr>
          <p:spPr>
            <a:xfrm>
              <a:off x="5140" y="1673"/>
              <a:ext cx="62" cy="105"/>
            </a:xfrm>
            <a:custGeom>
              <a:avLst/>
              <a:gdLst/>
              <a:ahLst/>
              <a:cxnLst/>
              <a:pathLst>
                <a:path w="123" h="208">
                  <a:moveTo>
                    <a:pt x="107" y="6"/>
                  </a:moveTo>
                  <a:lnTo>
                    <a:pt x="109" y="3"/>
                  </a:lnTo>
                  <a:lnTo>
                    <a:pt x="0" y="202"/>
                  </a:lnTo>
                  <a:lnTo>
                    <a:pt x="12" y="208"/>
                  </a:lnTo>
                  <a:lnTo>
                    <a:pt x="121" y="9"/>
                  </a:lnTo>
                  <a:lnTo>
                    <a:pt x="123" y="6"/>
                  </a:lnTo>
                  <a:lnTo>
                    <a:pt x="121" y="9"/>
                  </a:lnTo>
                  <a:lnTo>
                    <a:pt x="121" y="4"/>
                  </a:lnTo>
                  <a:lnTo>
                    <a:pt x="118" y="0"/>
                  </a:lnTo>
                  <a:lnTo>
                    <a:pt x="112" y="0"/>
                  </a:lnTo>
                  <a:lnTo>
                    <a:pt x="109" y="3"/>
                  </a:lnTo>
                  <a:lnTo>
                    <a:pt x="107" y="6"/>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57" name="任意多边形 430256"/>
            <p:cNvSpPr/>
            <p:nvPr/>
          </p:nvSpPr>
          <p:spPr>
            <a:xfrm>
              <a:off x="5194" y="1595"/>
              <a:ext cx="8" cy="81"/>
            </a:xfrm>
            <a:custGeom>
              <a:avLst/>
              <a:gdLst/>
              <a:ahLst/>
              <a:cxnLst/>
              <a:pathLst>
                <a:path w="16" h="164">
                  <a:moveTo>
                    <a:pt x="14" y="12"/>
                  </a:moveTo>
                  <a:lnTo>
                    <a:pt x="0" y="8"/>
                  </a:lnTo>
                  <a:lnTo>
                    <a:pt x="0" y="164"/>
                  </a:lnTo>
                  <a:lnTo>
                    <a:pt x="16" y="164"/>
                  </a:lnTo>
                  <a:lnTo>
                    <a:pt x="16" y="8"/>
                  </a:lnTo>
                  <a:lnTo>
                    <a:pt x="2" y="3"/>
                  </a:lnTo>
                  <a:lnTo>
                    <a:pt x="16" y="8"/>
                  </a:lnTo>
                  <a:lnTo>
                    <a:pt x="13" y="3"/>
                  </a:lnTo>
                  <a:lnTo>
                    <a:pt x="8" y="0"/>
                  </a:lnTo>
                  <a:lnTo>
                    <a:pt x="3" y="3"/>
                  </a:lnTo>
                  <a:lnTo>
                    <a:pt x="0" y="8"/>
                  </a:lnTo>
                  <a:lnTo>
                    <a:pt x="14" y="12"/>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58" name="任意多边形 430257"/>
            <p:cNvSpPr/>
            <p:nvPr/>
          </p:nvSpPr>
          <p:spPr>
            <a:xfrm>
              <a:off x="5140" y="1596"/>
              <a:ext cx="61" cy="88"/>
            </a:xfrm>
            <a:custGeom>
              <a:avLst/>
              <a:gdLst/>
              <a:ahLst/>
              <a:cxnLst/>
              <a:pathLst>
                <a:path w="123" h="176">
                  <a:moveTo>
                    <a:pt x="16" y="169"/>
                  </a:moveTo>
                  <a:lnTo>
                    <a:pt x="14" y="173"/>
                  </a:lnTo>
                  <a:lnTo>
                    <a:pt x="123" y="9"/>
                  </a:lnTo>
                  <a:lnTo>
                    <a:pt x="111" y="0"/>
                  </a:lnTo>
                  <a:lnTo>
                    <a:pt x="2" y="164"/>
                  </a:lnTo>
                  <a:lnTo>
                    <a:pt x="0" y="169"/>
                  </a:lnTo>
                  <a:lnTo>
                    <a:pt x="2" y="164"/>
                  </a:lnTo>
                  <a:lnTo>
                    <a:pt x="0" y="170"/>
                  </a:lnTo>
                  <a:lnTo>
                    <a:pt x="3" y="175"/>
                  </a:lnTo>
                  <a:lnTo>
                    <a:pt x="10" y="176"/>
                  </a:lnTo>
                  <a:lnTo>
                    <a:pt x="14" y="173"/>
                  </a:lnTo>
                  <a:lnTo>
                    <a:pt x="16" y="169"/>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59" name="任意多边形 430258"/>
            <p:cNvSpPr/>
            <p:nvPr/>
          </p:nvSpPr>
          <p:spPr>
            <a:xfrm>
              <a:off x="5140" y="1680"/>
              <a:ext cx="7" cy="99"/>
            </a:xfrm>
            <a:custGeom>
              <a:avLst/>
              <a:gdLst/>
              <a:ahLst/>
              <a:cxnLst/>
              <a:pathLst>
                <a:path w="16" h="198">
                  <a:moveTo>
                    <a:pt x="2" y="188"/>
                  </a:moveTo>
                  <a:lnTo>
                    <a:pt x="16" y="191"/>
                  </a:lnTo>
                  <a:lnTo>
                    <a:pt x="16" y="0"/>
                  </a:lnTo>
                  <a:lnTo>
                    <a:pt x="0" y="0"/>
                  </a:lnTo>
                  <a:lnTo>
                    <a:pt x="0" y="191"/>
                  </a:lnTo>
                  <a:lnTo>
                    <a:pt x="14" y="194"/>
                  </a:lnTo>
                  <a:lnTo>
                    <a:pt x="0" y="191"/>
                  </a:lnTo>
                  <a:lnTo>
                    <a:pt x="3" y="196"/>
                  </a:lnTo>
                  <a:lnTo>
                    <a:pt x="8" y="198"/>
                  </a:lnTo>
                  <a:lnTo>
                    <a:pt x="13" y="196"/>
                  </a:lnTo>
                  <a:lnTo>
                    <a:pt x="16" y="191"/>
                  </a:lnTo>
                  <a:lnTo>
                    <a:pt x="2" y="188"/>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60" name="任意多边形 430259"/>
            <p:cNvSpPr/>
            <p:nvPr/>
          </p:nvSpPr>
          <p:spPr>
            <a:xfrm>
              <a:off x="5133" y="1653"/>
              <a:ext cx="77" cy="246"/>
            </a:xfrm>
            <a:custGeom>
              <a:avLst/>
              <a:gdLst/>
              <a:ahLst/>
              <a:cxnLst/>
              <a:pathLst>
                <a:path w="155" h="491">
                  <a:moveTo>
                    <a:pt x="0" y="288"/>
                  </a:moveTo>
                  <a:lnTo>
                    <a:pt x="155" y="0"/>
                  </a:lnTo>
                  <a:lnTo>
                    <a:pt x="155" y="200"/>
                  </a:lnTo>
                  <a:lnTo>
                    <a:pt x="0" y="491"/>
                  </a:lnTo>
                  <a:lnTo>
                    <a:pt x="0" y="288"/>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61" name="任意多边形 430260"/>
            <p:cNvSpPr/>
            <p:nvPr/>
          </p:nvSpPr>
          <p:spPr>
            <a:xfrm>
              <a:off x="5129" y="1650"/>
              <a:ext cx="85" cy="149"/>
            </a:xfrm>
            <a:custGeom>
              <a:avLst/>
              <a:gdLst/>
              <a:ahLst/>
              <a:cxnLst/>
              <a:pathLst>
                <a:path w="168" h="298">
                  <a:moveTo>
                    <a:pt x="168" y="6"/>
                  </a:moveTo>
                  <a:lnTo>
                    <a:pt x="154" y="3"/>
                  </a:lnTo>
                  <a:lnTo>
                    <a:pt x="0" y="291"/>
                  </a:lnTo>
                  <a:lnTo>
                    <a:pt x="12" y="298"/>
                  </a:lnTo>
                  <a:lnTo>
                    <a:pt x="167" y="9"/>
                  </a:lnTo>
                  <a:lnTo>
                    <a:pt x="153" y="6"/>
                  </a:lnTo>
                  <a:lnTo>
                    <a:pt x="167" y="9"/>
                  </a:lnTo>
                  <a:lnTo>
                    <a:pt x="167" y="4"/>
                  </a:lnTo>
                  <a:lnTo>
                    <a:pt x="164" y="0"/>
                  </a:lnTo>
                  <a:lnTo>
                    <a:pt x="157" y="0"/>
                  </a:lnTo>
                  <a:lnTo>
                    <a:pt x="154" y="3"/>
                  </a:lnTo>
                  <a:lnTo>
                    <a:pt x="168" y="6"/>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62" name="任意多边形 430261"/>
            <p:cNvSpPr/>
            <p:nvPr/>
          </p:nvSpPr>
          <p:spPr>
            <a:xfrm>
              <a:off x="5206" y="1653"/>
              <a:ext cx="8" cy="103"/>
            </a:xfrm>
            <a:custGeom>
              <a:avLst/>
              <a:gdLst/>
              <a:ahLst/>
              <a:cxnLst/>
              <a:pathLst>
                <a:path w="15" h="206">
                  <a:moveTo>
                    <a:pt x="14" y="203"/>
                  </a:moveTo>
                  <a:lnTo>
                    <a:pt x="15" y="200"/>
                  </a:lnTo>
                  <a:lnTo>
                    <a:pt x="15" y="0"/>
                  </a:lnTo>
                  <a:lnTo>
                    <a:pt x="0" y="0"/>
                  </a:lnTo>
                  <a:lnTo>
                    <a:pt x="0" y="200"/>
                  </a:lnTo>
                  <a:lnTo>
                    <a:pt x="1" y="196"/>
                  </a:lnTo>
                  <a:lnTo>
                    <a:pt x="0" y="200"/>
                  </a:lnTo>
                  <a:lnTo>
                    <a:pt x="3" y="204"/>
                  </a:lnTo>
                  <a:lnTo>
                    <a:pt x="8" y="206"/>
                  </a:lnTo>
                  <a:lnTo>
                    <a:pt x="12" y="204"/>
                  </a:lnTo>
                  <a:lnTo>
                    <a:pt x="15" y="200"/>
                  </a:lnTo>
                  <a:lnTo>
                    <a:pt x="14" y="203"/>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63" name="任意多边形 430262"/>
            <p:cNvSpPr/>
            <p:nvPr/>
          </p:nvSpPr>
          <p:spPr>
            <a:xfrm>
              <a:off x="5129" y="1751"/>
              <a:ext cx="84" cy="151"/>
            </a:xfrm>
            <a:custGeom>
              <a:avLst/>
              <a:gdLst/>
              <a:ahLst/>
              <a:cxnLst/>
              <a:pathLst>
                <a:path w="169" h="301">
                  <a:moveTo>
                    <a:pt x="0" y="295"/>
                  </a:moveTo>
                  <a:lnTo>
                    <a:pt x="14" y="298"/>
                  </a:lnTo>
                  <a:lnTo>
                    <a:pt x="169" y="7"/>
                  </a:lnTo>
                  <a:lnTo>
                    <a:pt x="156" y="0"/>
                  </a:lnTo>
                  <a:lnTo>
                    <a:pt x="2" y="292"/>
                  </a:lnTo>
                  <a:lnTo>
                    <a:pt x="16" y="295"/>
                  </a:lnTo>
                  <a:lnTo>
                    <a:pt x="2" y="292"/>
                  </a:lnTo>
                  <a:lnTo>
                    <a:pt x="2" y="297"/>
                  </a:lnTo>
                  <a:lnTo>
                    <a:pt x="7" y="301"/>
                  </a:lnTo>
                  <a:lnTo>
                    <a:pt x="11" y="301"/>
                  </a:lnTo>
                  <a:lnTo>
                    <a:pt x="14" y="298"/>
                  </a:lnTo>
                  <a:lnTo>
                    <a:pt x="0" y="295"/>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64" name="任意多边形 430263"/>
            <p:cNvSpPr/>
            <p:nvPr/>
          </p:nvSpPr>
          <p:spPr>
            <a:xfrm>
              <a:off x="5129" y="1793"/>
              <a:ext cx="7" cy="106"/>
            </a:xfrm>
            <a:custGeom>
              <a:avLst/>
              <a:gdLst/>
              <a:ahLst/>
              <a:cxnLst/>
              <a:pathLst>
                <a:path w="16" h="210">
                  <a:moveTo>
                    <a:pt x="2" y="4"/>
                  </a:moveTo>
                  <a:lnTo>
                    <a:pt x="0" y="7"/>
                  </a:lnTo>
                  <a:lnTo>
                    <a:pt x="0" y="210"/>
                  </a:lnTo>
                  <a:lnTo>
                    <a:pt x="16" y="210"/>
                  </a:lnTo>
                  <a:lnTo>
                    <a:pt x="16" y="7"/>
                  </a:lnTo>
                  <a:lnTo>
                    <a:pt x="14" y="11"/>
                  </a:lnTo>
                  <a:lnTo>
                    <a:pt x="16" y="7"/>
                  </a:lnTo>
                  <a:lnTo>
                    <a:pt x="13" y="3"/>
                  </a:lnTo>
                  <a:lnTo>
                    <a:pt x="8" y="0"/>
                  </a:lnTo>
                  <a:lnTo>
                    <a:pt x="3" y="3"/>
                  </a:lnTo>
                  <a:lnTo>
                    <a:pt x="0" y="7"/>
                  </a:lnTo>
                  <a:lnTo>
                    <a:pt x="2" y="4"/>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65" name="任意多边形 430264"/>
            <p:cNvSpPr/>
            <p:nvPr/>
          </p:nvSpPr>
          <p:spPr>
            <a:xfrm>
              <a:off x="4752" y="1899"/>
              <a:ext cx="510" cy="30"/>
            </a:xfrm>
            <a:custGeom>
              <a:avLst/>
              <a:gdLst/>
              <a:ahLst/>
              <a:cxnLst/>
              <a:pathLst>
                <a:path w="1020" h="61">
                  <a:moveTo>
                    <a:pt x="0" y="61"/>
                  </a:moveTo>
                  <a:lnTo>
                    <a:pt x="3" y="22"/>
                  </a:lnTo>
                  <a:lnTo>
                    <a:pt x="259" y="0"/>
                  </a:lnTo>
                  <a:lnTo>
                    <a:pt x="761" y="0"/>
                  </a:lnTo>
                  <a:lnTo>
                    <a:pt x="1017" y="22"/>
                  </a:lnTo>
                  <a:lnTo>
                    <a:pt x="1020" y="61"/>
                  </a:lnTo>
                  <a:lnTo>
                    <a:pt x="0" y="61"/>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66" name="任意多边形 430265"/>
            <p:cNvSpPr/>
            <p:nvPr/>
          </p:nvSpPr>
          <p:spPr>
            <a:xfrm>
              <a:off x="4748" y="1906"/>
              <a:ext cx="9" cy="23"/>
            </a:xfrm>
            <a:custGeom>
              <a:avLst/>
              <a:gdLst/>
              <a:ahLst/>
              <a:cxnLst/>
              <a:pathLst>
                <a:path w="19" h="47">
                  <a:moveTo>
                    <a:pt x="11" y="0"/>
                  </a:moveTo>
                  <a:lnTo>
                    <a:pt x="3" y="8"/>
                  </a:lnTo>
                  <a:lnTo>
                    <a:pt x="0" y="47"/>
                  </a:lnTo>
                  <a:lnTo>
                    <a:pt x="16" y="47"/>
                  </a:lnTo>
                  <a:lnTo>
                    <a:pt x="19" y="8"/>
                  </a:lnTo>
                  <a:lnTo>
                    <a:pt x="11" y="16"/>
                  </a:lnTo>
                  <a:lnTo>
                    <a:pt x="19" y="8"/>
                  </a:lnTo>
                  <a:lnTo>
                    <a:pt x="16" y="3"/>
                  </a:lnTo>
                  <a:lnTo>
                    <a:pt x="11" y="0"/>
                  </a:lnTo>
                  <a:lnTo>
                    <a:pt x="6" y="3"/>
                  </a:lnTo>
                  <a:lnTo>
                    <a:pt x="3" y="8"/>
                  </a:lnTo>
                  <a:lnTo>
                    <a:pt x="11" y="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67" name="任意多边形 430266"/>
            <p:cNvSpPr/>
            <p:nvPr/>
          </p:nvSpPr>
          <p:spPr>
            <a:xfrm>
              <a:off x="4754" y="1895"/>
              <a:ext cx="131" cy="18"/>
            </a:xfrm>
            <a:custGeom>
              <a:avLst/>
              <a:gdLst/>
              <a:ahLst/>
              <a:cxnLst/>
              <a:pathLst>
                <a:path w="264" h="38">
                  <a:moveTo>
                    <a:pt x="256" y="0"/>
                  </a:moveTo>
                  <a:lnTo>
                    <a:pt x="256" y="0"/>
                  </a:lnTo>
                  <a:lnTo>
                    <a:pt x="0" y="22"/>
                  </a:lnTo>
                  <a:lnTo>
                    <a:pt x="0" y="38"/>
                  </a:lnTo>
                  <a:lnTo>
                    <a:pt x="256" y="16"/>
                  </a:lnTo>
                  <a:lnTo>
                    <a:pt x="256" y="16"/>
                  </a:lnTo>
                  <a:lnTo>
                    <a:pt x="256" y="16"/>
                  </a:lnTo>
                  <a:lnTo>
                    <a:pt x="261" y="13"/>
                  </a:lnTo>
                  <a:lnTo>
                    <a:pt x="264" y="8"/>
                  </a:lnTo>
                  <a:lnTo>
                    <a:pt x="261" y="4"/>
                  </a:lnTo>
                  <a:lnTo>
                    <a:pt x="256" y="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68" name="任意多边形 430267"/>
            <p:cNvSpPr/>
            <p:nvPr/>
          </p:nvSpPr>
          <p:spPr>
            <a:xfrm>
              <a:off x="4881" y="1895"/>
              <a:ext cx="255" cy="7"/>
            </a:xfrm>
            <a:custGeom>
              <a:avLst/>
              <a:gdLst/>
              <a:ahLst/>
              <a:cxnLst/>
              <a:pathLst>
                <a:path w="510" h="16">
                  <a:moveTo>
                    <a:pt x="502" y="0"/>
                  </a:moveTo>
                  <a:lnTo>
                    <a:pt x="502" y="0"/>
                  </a:lnTo>
                  <a:lnTo>
                    <a:pt x="0" y="0"/>
                  </a:lnTo>
                  <a:lnTo>
                    <a:pt x="0" y="16"/>
                  </a:lnTo>
                  <a:lnTo>
                    <a:pt x="502" y="16"/>
                  </a:lnTo>
                  <a:lnTo>
                    <a:pt x="502" y="16"/>
                  </a:lnTo>
                  <a:lnTo>
                    <a:pt x="502" y="16"/>
                  </a:lnTo>
                  <a:lnTo>
                    <a:pt x="507" y="13"/>
                  </a:lnTo>
                  <a:lnTo>
                    <a:pt x="510" y="8"/>
                  </a:lnTo>
                  <a:lnTo>
                    <a:pt x="507" y="4"/>
                  </a:lnTo>
                  <a:lnTo>
                    <a:pt x="502" y="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69" name="任意多边形 430268"/>
            <p:cNvSpPr/>
            <p:nvPr/>
          </p:nvSpPr>
          <p:spPr>
            <a:xfrm>
              <a:off x="5133" y="1895"/>
              <a:ext cx="131" cy="18"/>
            </a:xfrm>
            <a:custGeom>
              <a:avLst/>
              <a:gdLst/>
              <a:ahLst/>
              <a:cxnLst/>
              <a:pathLst>
                <a:path w="264" h="38">
                  <a:moveTo>
                    <a:pt x="264" y="30"/>
                  </a:moveTo>
                  <a:lnTo>
                    <a:pt x="256" y="22"/>
                  </a:lnTo>
                  <a:lnTo>
                    <a:pt x="0" y="0"/>
                  </a:lnTo>
                  <a:lnTo>
                    <a:pt x="0" y="16"/>
                  </a:lnTo>
                  <a:lnTo>
                    <a:pt x="256" y="38"/>
                  </a:lnTo>
                  <a:lnTo>
                    <a:pt x="248" y="30"/>
                  </a:lnTo>
                  <a:lnTo>
                    <a:pt x="256" y="38"/>
                  </a:lnTo>
                  <a:lnTo>
                    <a:pt x="261" y="35"/>
                  </a:lnTo>
                  <a:lnTo>
                    <a:pt x="264" y="30"/>
                  </a:lnTo>
                  <a:lnTo>
                    <a:pt x="261" y="25"/>
                  </a:lnTo>
                  <a:lnTo>
                    <a:pt x="256" y="22"/>
                  </a:lnTo>
                  <a:lnTo>
                    <a:pt x="264" y="3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70" name="任意多边形 430269"/>
            <p:cNvSpPr/>
            <p:nvPr/>
          </p:nvSpPr>
          <p:spPr>
            <a:xfrm>
              <a:off x="5257" y="1910"/>
              <a:ext cx="9" cy="23"/>
            </a:xfrm>
            <a:custGeom>
              <a:avLst/>
              <a:gdLst/>
              <a:ahLst/>
              <a:cxnLst/>
              <a:pathLst>
                <a:path w="19" h="47">
                  <a:moveTo>
                    <a:pt x="11" y="47"/>
                  </a:moveTo>
                  <a:lnTo>
                    <a:pt x="19" y="39"/>
                  </a:lnTo>
                  <a:lnTo>
                    <a:pt x="16" y="0"/>
                  </a:lnTo>
                  <a:lnTo>
                    <a:pt x="0" y="0"/>
                  </a:lnTo>
                  <a:lnTo>
                    <a:pt x="3" y="39"/>
                  </a:lnTo>
                  <a:lnTo>
                    <a:pt x="11" y="31"/>
                  </a:lnTo>
                  <a:lnTo>
                    <a:pt x="3" y="39"/>
                  </a:lnTo>
                  <a:lnTo>
                    <a:pt x="6" y="44"/>
                  </a:lnTo>
                  <a:lnTo>
                    <a:pt x="11" y="45"/>
                  </a:lnTo>
                  <a:lnTo>
                    <a:pt x="16" y="44"/>
                  </a:lnTo>
                  <a:lnTo>
                    <a:pt x="19" y="39"/>
                  </a:lnTo>
                  <a:lnTo>
                    <a:pt x="11" y="47"/>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71" name="任意多边形 430270"/>
            <p:cNvSpPr/>
            <p:nvPr/>
          </p:nvSpPr>
          <p:spPr>
            <a:xfrm>
              <a:off x="4748" y="1925"/>
              <a:ext cx="514" cy="8"/>
            </a:xfrm>
            <a:custGeom>
              <a:avLst/>
              <a:gdLst/>
              <a:ahLst/>
              <a:cxnLst/>
              <a:pathLst>
                <a:path w="1028" h="16">
                  <a:moveTo>
                    <a:pt x="0" y="8"/>
                  </a:moveTo>
                  <a:lnTo>
                    <a:pt x="8" y="16"/>
                  </a:lnTo>
                  <a:lnTo>
                    <a:pt x="1028" y="16"/>
                  </a:lnTo>
                  <a:lnTo>
                    <a:pt x="1028" y="0"/>
                  </a:lnTo>
                  <a:lnTo>
                    <a:pt x="8" y="0"/>
                  </a:lnTo>
                  <a:lnTo>
                    <a:pt x="16" y="8"/>
                  </a:lnTo>
                  <a:lnTo>
                    <a:pt x="8" y="0"/>
                  </a:lnTo>
                  <a:lnTo>
                    <a:pt x="3" y="3"/>
                  </a:lnTo>
                  <a:lnTo>
                    <a:pt x="2" y="8"/>
                  </a:lnTo>
                  <a:lnTo>
                    <a:pt x="3" y="13"/>
                  </a:lnTo>
                  <a:lnTo>
                    <a:pt x="8" y="16"/>
                  </a:lnTo>
                  <a:lnTo>
                    <a:pt x="0" y="8"/>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72" name="任意多边形 430271"/>
            <p:cNvSpPr/>
            <p:nvPr/>
          </p:nvSpPr>
          <p:spPr>
            <a:xfrm>
              <a:off x="5133" y="1753"/>
              <a:ext cx="206" cy="157"/>
            </a:xfrm>
            <a:custGeom>
              <a:avLst/>
              <a:gdLst/>
              <a:ahLst/>
              <a:cxnLst/>
              <a:pathLst>
                <a:path w="413" h="313">
                  <a:moveTo>
                    <a:pt x="413" y="23"/>
                  </a:moveTo>
                  <a:lnTo>
                    <a:pt x="158" y="0"/>
                  </a:lnTo>
                  <a:lnTo>
                    <a:pt x="0" y="291"/>
                  </a:lnTo>
                  <a:lnTo>
                    <a:pt x="256" y="313"/>
                  </a:lnTo>
                  <a:lnTo>
                    <a:pt x="413" y="23"/>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73" name="任意多边形 430272"/>
            <p:cNvSpPr/>
            <p:nvPr/>
          </p:nvSpPr>
          <p:spPr>
            <a:xfrm>
              <a:off x="5208" y="1749"/>
              <a:ext cx="131" cy="19"/>
            </a:xfrm>
            <a:custGeom>
              <a:avLst/>
              <a:gdLst/>
              <a:ahLst/>
              <a:cxnLst/>
              <a:pathLst>
                <a:path w="262" h="39">
                  <a:moveTo>
                    <a:pt x="13" y="11"/>
                  </a:moveTo>
                  <a:lnTo>
                    <a:pt x="7" y="15"/>
                  </a:lnTo>
                  <a:lnTo>
                    <a:pt x="262" y="39"/>
                  </a:lnTo>
                  <a:lnTo>
                    <a:pt x="262" y="23"/>
                  </a:lnTo>
                  <a:lnTo>
                    <a:pt x="7" y="0"/>
                  </a:lnTo>
                  <a:lnTo>
                    <a:pt x="0" y="4"/>
                  </a:lnTo>
                  <a:lnTo>
                    <a:pt x="7" y="0"/>
                  </a:lnTo>
                  <a:lnTo>
                    <a:pt x="2" y="3"/>
                  </a:lnTo>
                  <a:lnTo>
                    <a:pt x="0" y="8"/>
                  </a:lnTo>
                  <a:lnTo>
                    <a:pt x="2" y="12"/>
                  </a:lnTo>
                  <a:lnTo>
                    <a:pt x="7" y="15"/>
                  </a:lnTo>
                  <a:lnTo>
                    <a:pt x="13" y="11"/>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74" name="任意多边形 430273"/>
            <p:cNvSpPr/>
            <p:nvPr/>
          </p:nvSpPr>
          <p:spPr>
            <a:xfrm>
              <a:off x="5129" y="1751"/>
              <a:ext cx="85" cy="151"/>
            </a:xfrm>
            <a:custGeom>
              <a:avLst/>
              <a:gdLst/>
              <a:ahLst/>
              <a:cxnLst/>
              <a:pathLst>
                <a:path w="170" h="303">
                  <a:moveTo>
                    <a:pt x="6" y="287"/>
                  </a:moveTo>
                  <a:lnTo>
                    <a:pt x="12" y="298"/>
                  </a:lnTo>
                  <a:lnTo>
                    <a:pt x="170" y="7"/>
                  </a:lnTo>
                  <a:lnTo>
                    <a:pt x="157" y="0"/>
                  </a:lnTo>
                  <a:lnTo>
                    <a:pt x="0" y="292"/>
                  </a:lnTo>
                  <a:lnTo>
                    <a:pt x="6" y="303"/>
                  </a:lnTo>
                  <a:lnTo>
                    <a:pt x="0" y="292"/>
                  </a:lnTo>
                  <a:lnTo>
                    <a:pt x="0" y="297"/>
                  </a:lnTo>
                  <a:lnTo>
                    <a:pt x="5" y="301"/>
                  </a:lnTo>
                  <a:lnTo>
                    <a:pt x="9" y="301"/>
                  </a:lnTo>
                  <a:lnTo>
                    <a:pt x="12" y="298"/>
                  </a:lnTo>
                  <a:lnTo>
                    <a:pt x="6" y="287"/>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75" name="任意多边形 430274"/>
            <p:cNvSpPr/>
            <p:nvPr/>
          </p:nvSpPr>
          <p:spPr>
            <a:xfrm>
              <a:off x="5133" y="1895"/>
              <a:ext cx="131" cy="18"/>
            </a:xfrm>
            <a:custGeom>
              <a:avLst/>
              <a:gdLst/>
              <a:ahLst/>
              <a:cxnLst/>
              <a:pathLst>
                <a:path w="264" h="38">
                  <a:moveTo>
                    <a:pt x="250" y="27"/>
                  </a:moveTo>
                  <a:lnTo>
                    <a:pt x="256" y="22"/>
                  </a:lnTo>
                  <a:lnTo>
                    <a:pt x="0" y="0"/>
                  </a:lnTo>
                  <a:lnTo>
                    <a:pt x="0" y="16"/>
                  </a:lnTo>
                  <a:lnTo>
                    <a:pt x="256" y="38"/>
                  </a:lnTo>
                  <a:lnTo>
                    <a:pt x="262" y="33"/>
                  </a:lnTo>
                  <a:lnTo>
                    <a:pt x="256" y="38"/>
                  </a:lnTo>
                  <a:lnTo>
                    <a:pt x="261" y="35"/>
                  </a:lnTo>
                  <a:lnTo>
                    <a:pt x="264" y="30"/>
                  </a:lnTo>
                  <a:lnTo>
                    <a:pt x="261" y="25"/>
                  </a:lnTo>
                  <a:lnTo>
                    <a:pt x="256" y="22"/>
                  </a:lnTo>
                  <a:lnTo>
                    <a:pt x="250" y="27"/>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76" name="任意多边形 430275"/>
            <p:cNvSpPr/>
            <p:nvPr/>
          </p:nvSpPr>
          <p:spPr>
            <a:xfrm>
              <a:off x="5257" y="1761"/>
              <a:ext cx="85" cy="150"/>
            </a:xfrm>
            <a:custGeom>
              <a:avLst/>
              <a:gdLst/>
              <a:ahLst/>
              <a:cxnLst/>
              <a:pathLst>
                <a:path w="170" h="301">
                  <a:moveTo>
                    <a:pt x="163" y="16"/>
                  </a:moveTo>
                  <a:lnTo>
                    <a:pt x="157" y="5"/>
                  </a:lnTo>
                  <a:lnTo>
                    <a:pt x="0" y="295"/>
                  </a:lnTo>
                  <a:lnTo>
                    <a:pt x="12" y="301"/>
                  </a:lnTo>
                  <a:lnTo>
                    <a:pt x="170" y="11"/>
                  </a:lnTo>
                  <a:lnTo>
                    <a:pt x="163" y="0"/>
                  </a:lnTo>
                  <a:lnTo>
                    <a:pt x="170" y="11"/>
                  </a:lnTo>
                  <a:lnTo>
                    <a:pt x="170" y="6"/>
                  </a:lnTo>
                  <a:lnTo>
                    <a:pt x="167" y="2"/>
                  </a:lnTo>
                  <a:lnTo>
                    <a:pt x="160" y="2"/>
                  </a:lnTo>
                  <a:lnTo>
                    <a:pt x="157" y="5"/>
                  </a:lnTo>
                  <a:lnTo>
                    <a:pt x="163" y="16"/>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77" name="任意多边形 430276"/>
            <p:cNvSpPr/>
            <p:nvPr/>
          </p:nvSpPr>
          <p:spPr>
            <a:xfrm>
              <a:off x="5260" y="1764"/>
              <a:ext cx="80" cy="165"/>
            </a:xfrm>
            <a:custGeom>
              <a:avLst/>
              <a:gdLst/>
              <a:ahLst/>
              <a:cxnLst/>
              <a:pathLst>
                <a:path w="159" h="329">
                  <a:moveTo>
                    <a:pt x="159" y="39"/>
                  </a:moveTo>
                  <a:lnTo>
                    <a:pt x="157" y="0"/>
                  </a:lnTo>
                  <a:lnTo>
                    <a:pt x="0" y="290"/>
                  </a:lnTo>
                  <a:lnTo>
                    <a:pt x="3" y="329"/>
                  </a:lnTo>
                  <a:lnTo>
                    <a:pt x="159" y="39"/>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78" name="任意多边形 430277"/>
            <p:cNvSpPr/>
            <p:nvPr/>
          </p:nvSpPr>
          <p:spPr>
            <a:xfrm>
              <a:off x="5335" y="1761"/>
              <a:ext cx="9" cy="23"/>
            </a:xfrm>
            <a:custGeom>
              <a:avLst/>
              <a:gdLst/>
              <a:ahLst/>
              <a:cxnLst/>
              <a:pathLst>
                <a:path w="17" h="47">
                  <a:moveTo>
                    <a:pt x="14" y="11"/>
                  </a:moveTo>
                  <a:lnTo>
                    <a:pt x="0" y="8"/>
                  </a:lnTo>
                  <a:lnTo>
                    <a:pt x="1" y="47"/>
                  </a:lnTo>
                  <a:lnTo>
                    <a:pt x="17" y="47"/>
                  </a:lnTo>
                  <a:lnTo>
                    <a:pt x="15" y="8"/>
                  </a:lnTo>
                  <a:lnTo>
                    <a:pt x="1" y="5"/>
                  </a:lnTo>
                  <a:lnTo>
                    <a:pt x="15" y="8"/>
                  </a:lnTo>
                  <a:lnTo>
                    <a:pt x="12" y="3"/>
                  </a:lnTo>
                  <a:lnTo>
                    <a:pt x="7" y="0"/>
                  </a:lnTo>
                  <a:lnTo>
                    <a:pt x="3" y="3"/>
                  </a:lnTo>
                  <a:lnTo>
                    <a:pt x="0" y="8"/>
                  </a:lnTo>
                  <a:lnTo>
                    <a:pt x="14" y="11"/>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79" name="任意多边形 430278"/>
            <p:cNvSpPr/>
            <p:nvPr/>
          </p:nvSpPr>
          <p:spPr>
            <a:xfrm>
              <a:off x="5257" y="1763"/>
              <a:ext cx="85" cy="150"/>
            </a:xfrm>
            <a:custGeom>
              <a:avLst/>
              <a:gdLst/>
              <a:ahLst/>
              <a:cxnLst/>
              <a:pathLst>
                <a:path w="172" h="299">
                  <a:moveTo>
                    <a:pt x="16" y="293"/>
                  </a:moveTo>
                  <a:lnTo>
                    <a:pt x="14" y="296"/>
                  </a:lnTo>
                  <a:lnTo>
                    <a:pt x="172" y="6"/>
                  </a:lnTo>
                  <a:lnTo>
                    <a:pt x="159" y="0"/>
                  </a:lnTo>
                  <a:lnTo>
                    <a:pt x="2" y="290"/>
                  </a:lnTo>
                  <a:lnTo>
                    <a:pt x="0" y="293"/>
                  </a:lnTo>
                  <a:lnTo>
                    <a:pt x="2" y="290"/>
                  </a:lnTo>
                  <a:lnTo>
                    <a:pt x="2" y="295"/>
                  </a:lnTo>
                  <a:lnTo>
                    <a:pt x="6" y="299"/>
                  </a:lnTo>
                  <a:lnTo>
                    <a:pt x="11" y="299"/>
                  </a:lnTo>
                  <a:lnTo>
                    <a:pt x="14" y="296"/>
                  </a:lnTo>
                  <a:lnTo>
                    <a:pt x="16" y="293"/>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80" name="任意多边形 430279"/>
            <p:cNvSpPr/>
            <p:nvPr/>
          </p:nvSpPr>
          <p:spPr>
            <a:xfrm>
              <a:off x="5257" y="1910"/>
              <a:ext cx="9" cy="22"/>
            </a:xfrm>
            <a:custGeom>
              <a:avLst/>
              <a:gdLst/>
              <a:ahLst/>
              <a:cxnLst/>
              <a:pathLst>
                <a:path w="19" h="45">
                  <a:moveTo>
                    <a:pt x="5" y="36"/>
                  </a:moveTo>
                  <a:lnTo>
                    <a:pt x="19" y="39"/>
                  </a:lnTo>
                  <a:lnTo>
                    <a:pt x="16" y="0"/>
                  </a:lnTo>
                  <a:lnTo>
                    <a:pt x="0" y="0"/>
                  </a:lnTo>
                  <a:lnTo>
                    <a:pt x="3" y="39"/>
                  </a:lnTo>
                  <a:lnTo>
                    <a:pt x="17" y="42"/>
                  </a:lnTo>
                  <a:lnTo>
                    <a:pt x="3" y="39"/>
                  </a:lnTo>
                  <a:lnTo>
                    <a:pt x="6" y="44"/>
                  </a:lnTo>
                  <a:lnTo>
                    <a:pt x="11" y="45"/>
                  </a:lnTo>
                  <a:lnTo>
                    <a:pt x="16" y="44"/>
                  </a:lnTo>
                  <a:lnTo>
                    <a:pt x="19" y="39"/>
                  </a:lnTo>
                  <a:lnTo>
                    <a:pt x="5" y="36"/>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81" name="任意多边形 430280"/>
            <p:cNvSpPr/>
            <p:nvPr/>
          </p:nvSpPr>
          <p:spPr>
            <a:xfrm>
              <a:off x="5259" y="1781"/>
              <a:ext cx="85" cy="150"/>
            </a:xfrm>
            <a:custGeom>
              <a:avLst/>
              <a:gdLst/>
              <a:ahLst/>
              <a:cxnLst/>
              <a:pathLst>
                <a:path w="170" h="299">
                  <a:moveTo>
                    <a:pt x="154" y="6"/>
                  </a:moveTo>
                  <a:lnTo>
                    <a:pt x="156" y="3"/>
                  </a:lnTo>
                  <a:lnTo>
                    <a:pt x="0" y="293"/>
                  </a:lnTo>
                  <a:lnTo>
                    <a:pt x="12" y="299"/>
                  </a:lnTo>
                  <a:lnTo>
                    <a:pt x="168" y="9"/>
                  </a:lnTo>
                  <a:lnTo>
                    <a:pt x="170" y="6"/>
                  </a:lnTo>
                  <a:lnTo>
                    <a:pt x="168" y="9"/>
                  </a:lnTo>
                  <a:lnTo>
                    <a:pt x="168" y="4"/>
                  </a:lnTo>
                  <a:lnTo>
                    <a:pt x="165" y="0"/>
                  </a:lnTo>
                  <a:lnTo>
                    <a:pt x="159" y="0"/>
                  </a:lnTo>
                  <a:lnTo>
                    <a:pt x="156" y="3"/>
                  </a:lnTo>
                  <a:lnTo>
                    <a:pt x="154" y="6"/>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82" name="任意多边形 430281"/>
            <p:cNvSpPr/>
            <p:nvPr/>
          </p:nvSpPr>
          <p:spPr>
            <a:xfrm>
              <a:off x="4882" y="1797"/>
              <a:ext cx="251" cy="102"/>
            </a:xfrm>
            <a:custGeom>
              <a:avLst/>
              <a:gdLst/>
              <a:ahLst/>
              <a:cxnLst/>
              <a:pathLst>
                <a:path w="501" h="203">
                  <a:moveTo>
                    <a:pt x="501" y="0"/>
                  </a:moveTo>
                  <a:lnTo>
                    <a:pt x="501" y="203"/>
                  </a:lnTo>
                  <a:lnTo>
                    <a:pt x="0" y="203"/>
                  </a:lnTo>
                  <a:lnTo>
                    <a:pt x="0" y="57"/>
                  </a:lnTo>
                  <a:lnTo>
                    <a:pt x="5" y="57"/>
                  </a:lnTo>
                  <a:lnTo>
                    <a:pt x="19" y="57"/>
                  </a:lnTo>
                  <a:lnTo>
                    <a:pt x="39" y="57"/>
                  </a:lnTo>
                  <a:lnTo>
                    <a:pt x="66" y="57"/>
                  </a:lnTo>
                  <a:lnTo>
                    <a:pt x="99" y="57"/>
                  </a:lnTo>
                  <a:lnTo>
                    <a:pt x="135" y="57"/>
                  </a:lnTo>
                  <a:lnTo>
                    <a:pt x="174" y="57"/>
                  </a:lnTo>
                  <a:lnTo>
                    <a:pt x="214" y="57"/>
                  </a:lnTo>
                  <a:lnTo>
                    <a:pt x="253" y="57"/>
                  </a:lnTo>
                  <a:lnTo>
                    <a:pt x="294" y="57"/>
                  </a:lnTo>
                  <a:lnTo>
                    <a:pt x="331" y="57"/>
                  </a:lnTo>
                  <a:lnTo>
                    <a:pt x="364" y="57"/>
                  </a:lnTo>
                  <a:lnTo>
                    <a:pt x="394" y="57"/>
                  </a:lnTo>
                  <a:lnTo>
                    <a:pt x="417" y="57"/>
                  </a:lnTo>
                  <a:lnTo>
                    <a:pt x="434" y="57"/>
                  </a:lnTo>
                  <a:lnTo>
                    <a:pt x="442" y="57"/>
                  </a:lnTo>
                  <a:lnTo>
                    <a:pt x="456" y="57"/>
                  </a:lnTo>
                  <a:lnTo>
                    <a:pt x="464" y="53"/>
                  </a:lnTo>
                  <a:lnTo>
                    <a:pt x="470" y="49"/>
                  </a:lnTo>
                  <a:lnTo>
                    <a:pt x="478" y="38"/>
                  </a:lnTo>
                  <a:lnTo>
                    <a:pt x="486" y="25"/>
                  </a:lnTo>
                  <a:lnTo>
                    <a:pt x="493" y="13"/>
                  </a:lnTo>
                  <a:lnTo>
                    <a:pt x="500" y="4"/>
                  </a:lnTo>
                  <a:lnTo>
                    <a:pt x="501" y="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83" name="任意多边形 430282"/>
            <p:cNvSpPr/>
            <p:nvPr/>
          </p:nvSpPr>
          <p:spPr>
            <a:xfrm>
              <a:off x="5129" y="1797"/>
              <a:ext cx="7" cy="105"/>
            </a:xfrm>
            <a:custGeom>
              <a:avLst/>
              <a:gdLst/>
              <a:ahLst/>
              <a:cxnLst/>
              <a:pathLst>
                <a:path w="16" h="211">
                  <a:moveTo>
                    <a:pt x="8" y="211"/>
                  </a:moveTo>
                  <a:lnTo>
                    <a:pt x="16" y="203"/>
                  </a:lnTo>
                  <a:lnTo>
                    <a:pt x="16" y="0"/>
                  </a:lnTo>
                  <a:lnTo>
                    <a:pt x="0" y="0"/>
                  </a:lnTo>
                  <a:lnTo>
                    <a:pt x="0" y="203"/>
                  </a:lnTo>
                  <a:lnTo>
                    <a:pt x="8" y="195"/>
                  </a:lnTo>
                  <a:lnTo>
                    <a:pt x="0" y="203"/>
                  </a:lnTo>
                  <a:lnTo>
                    <a:pt x="3" y="208"/>
                  </a:lnTo>
                  <a:lnTo>
                    <a:pt x="8" y="209"/>
                  </a:lnTo>
                  <a:lnTo>
                    <a:pt x="13" y="208"/>
                  </a:lnTo>
                  <a:lnTo>
                    <a:pt x="16" y="203"/>
                  </a:lnTo>
                  <a:lnTo>
                    <a:pt x="8" y="211"/>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84" name="任意多边形 430283"/>
            <p:cNvSpPr/>
            <p:nvPr/>
          </p:nvSpPr>
          <p:spPr>
            <a:xfrm>
              <a:off x="4878" y="1895"/>
              <a:ext cx="255" cy="7"/>
            </a:xfrm>
            <a:custGeom>
              <a:avLst/>
              <a:gdLst/>
              <a:ahLst/>
              <a:cxnLst/>
              <a:pathLst>
                <a:path w="508" h="16">
                  <a:moveTo>
                    <a:pt x="0" y="8"/>
                  </a:moveTo>
                  <a:lnTo>
                    <a:pt x="7" y="16"/>
                  </a:lnTo>
                  <a:lnTo>
                    <a:pt x="508" y="16"/>
                  </a:lnTo>
                  <a:lnTo>
                    <a:pt x="508" y="0"/>
                  </a:lnTo>
                  <a:lnTo>
                    <a:pt x="7" y="0"/>
                  </a:lnTo>
                  <a:lnTo>
                    <a:pt x="15" y="8"/>
                  </a:lnTo>
                  <a:lnTo>
                    <a:pt x="7" y="0"/>
                  </a:lnTo>
                  <a:lnTo>
                    <a:pt x="3" y="4"/>
                  </a:lnTo>
                  <a:lnTo>
                    <a:pt x="1" y="8"/>
                  </a:lnTo>
                  <a:lnTo>
                    <a:pt x="3" y="13"/>
                  </a:lnTo>
                  <a:lnTo>
                    <a:pt x="7" y="16"/>
                  </a:lnTo>
                  <a:lnTo>
                    <a:pt x="0" y="8"/>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85" name="任意多边形 430284"/>
            <p:cNvSpPr/>
            <p:nvPr/>
          </p:nvSpPr>
          <p:spPr>
            <a:xfrm>
              <a:off x="4878" y="1821"/>
              <a:ext cx="8" cy="78"/>
            </a:xfrm>
            <a:custGeom>
              <a:avLst/>
              <a:gdLst/>
              <a:ahLst/>
              <a:cxnLst/>
              <a:pathLst>
                <a:path w="15" h="154">
                  <a:moveTo>
                    <a:pt x="7" y="0"/>
                  </a:moveTo>
                  <a:lnTo>
                    <a:pt x="0" y="8"/>
                  </a:lnTo>
                  <a:lnTo>
                    <a:pt x="0" y="154"/>
                  </a:lnTo>
                  <a:lnTo>
                    <a:pt x="15" y="154"/>
                  </a:lnTo>
                  <a:lnTo>
                    <a:pt x="15" y="8"/>
                  </a:lnTo>
                  <a:lnTo>
                    <a:pt x="7" y="15"/>
                  </a:lnTo>
                  <a:lnTo>
                    <a:pt x="15" y="8"/>
                  </a:lnTo>
                  <a:lnTo>
                    <a:pt x="12" y="3"/>
                  </a:lnTo>
                  <a:lnTo>
                    <a:pt x="7" y="0"/>
                  </a:lnTo>
                  <a:lnTo>
                    <a:pt x="3" y="3"/>
                  </a:lnTo>
                  <a:lnTo>
                    <a:pt x="0" y="8"/>
                  </a:lnTo>
                  <a:lnTo>
                    <a:pt x="7" y="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86" name="任意多边形 430285"/>
            <p:cNvSpPr/>
            <p:nvPr/>
          </p:nvSpPr>
          <p:spPr>
            <a:xfrm>
              <a:off x="4882" y="1821"/>
              <a:ext cx="221" cy="8"/>
            </a:xfrm>
            <a:custGeom>
              <a:avLst/>
              <a:gdLst/>
              <a:ahLst/>
              <a:cxnLst/>
              <a:pathLst>
                <a:path w="442" h="15">
                  <a:moveTo>
                    <a:pt x="442" y="0"/>
                  </a:moveTo>
                  <a:lnTo>
                    <a:pt x="442" y="0"/>
                  </a:lnTo>
                  <a:lnTo>
                    <a:pt x="434" y="0"/>
                  </a:lnTo>
                  <a:lnTo>
                    <a:pt x="417" y="0"/>
                  </a:lnTo>
                  <a:lnTo>
                    <a:pt x="394" y="0"/>
                  </a:lnTo>
                  <a:lnTo>
                    <a:pt x="364" y="0"/>
                  </a:lnTo>
                  <a:lnTo>
                    <a:pt x="331" y="0"/>
                  </a:lnTo>
                  <a:lnTo>
                    <a:pt x="294" y="0"/>
                  </a:lnTo>
                  <a:lnTo>
                    <a:pt x="253" y="0"/>
                  </a:lnTo>
                  <a:lnTo>
                    <a:pt x="214" y="0"/>
                  </a:lnTo>
                  <a:lnTo>
                    <a:pt x="174" y="0"/>
                  </a:lnTo>
                  <a:lnTo>
                    <a:pt x="135" y="0"/>
                  </a:lnTo>
                  <a:lnTo>
                    <a:pt x="99" y="0"/>
                  </a:lnTo>
                  <a:lnTo>
                    <a:pt x="66" y="0"/>
                  </a:lnTo>
                  <a:lnTo>
                    <a:pt x="39" y="0"/>
                  </a:lnTo>
                  <a:lnTo>
                    <a:pt x="19" y="0"/>
                  </a:lnTo>
                  <a:lnTo>
                    <a:pt x="5" y="0"/>
                  </a:lnTo>
                  <a:lnTo>
                    <a:pt x="0" y="0"/>
                  </a:lnTo>
                  <a:lnTo>
                    <a:pt x="0" y="15"/>
                  </a:lnTo>
                  <a:lnTo>
                    <a:pt x="5" y="15"/>
                  </a:lnTo>
                  <a:lnTo>
                    <a:pt x="19" y="15"/>
                  </a:lnTo>
                  <a:lnTo>
                    <a:pt x="39" y="15"/>
                  </a:lnTo>
                  <a:lnTo>
                    <a:pt x="66" y="15"/>
                  </a:lnTo>
                  <a:lnTo>
                    <a:pt x="99" y="15"/>
                  </a:lnTo>
                  <a:lnTo>
                    <a:pt x="135" y="15"/>
                  </a:lnTo>
                  <a:lnTo>
                    <a:pt x="174" y="15"/>
                  </a:lnTo>
                  <a:lnTo>
                    <a:pt x="214" y="15"/>
                  </a:lnTo>
                  <a:lnTo>
                    <a:pt x="253" y="15"/>
                  </a:lnTo>
                  <a:lnTo>
                    <a:pt x="294" y="15"/>
                  </a:lnTo>
                  <a:lnTo>
                    <a:pt x="331" y="15"/>
                  </a:lnTo>
                  <a:lnTo>
                    <a:pt x="364" y="15"/>
                  </a:lnTo>
                  <a:lnTo>
                    <a:pt x="394" y="15"/>
                  </a:lnTo>
                  <a:lnTo>
                    <a:pt x="417" y="15"/>
                  </a:lnTo>
                  <a:lnTo>
                    <a:pt x="434" y="15"/>
                  </a:lnTo>
                  <a:lnTo>
                    <a:pt x="442" y="15"/>
                  </a:lnTo>
                  <a:lnTo>
                    <a:pt x="442" y="15"/>
                  </a:lnTo>
                  <a:lnTo>
                    <a:pt x="442" y="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87" name="任意多边形 430286"/>
            <p:cNvSpPr/>
            <p:nvPr/>
          </p:nvSpPr>
          <p:spPr>
            <a:xfrm>
              <a:off x="5103" y="1814"/>
              <a:ext cx="21" cy="15"/>
            </a:xfrm>
            <a:custGeom>
              <a:avLst/>
              <a:gdLst/>
              <a:ahLst/>
              <a:cxnLst/>
              <a:pathLst>
                <a:path w="42" h="29">
                  <a:moveTo>
                    <a:pt x="29" y="0"/>
                  </a:moveTo>
                  <a:lnTo>
                    <a:pt x="29" y="0"/>
                  </a:lnTo>
                  <a:lnTo>
                    <a:pt x="22" y="9"/>
                  </a:lnTo>
                  <a:lnTo>
                    <a:pt x="19" y="12"/>
                  </a:lnTo>
                  <a:lnTo>
                    <a:pt x="14" y="14"/>
                  </a:lnTo>
                  <a:lnTo>
                    <a:pt x="0" y="14"/>
                  </a:lnTo>
                  <a:lnTo>
                    <a:pt x="0" y="29"/>
                  </a:lnTo>
                  <a:lnTo>
                    <a:pt x="14" y="29"/>
                  </a:lnTo>
                  <a:lnTo>
                    <a:pt x="25" y="25"/>
                  </a:lnTo>
                  <a:lnTo>
                    <a:pt x="34" y="18"/>
                  </a:lnTo>
                  <a:lnTo>
                    <a:pt x="42" y="6"/>
                  </a:lnTo>
                  <a:lnTo>
                    <a:pt x="42" y="6"/>
                  </a:lnTo>
                  <a:lnTo>
                    <a:pt x="29" y="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88" name="任意多边形 430287"/>
            <p:cNvSpPr/>
            <p:nvPr/>
          </p:nvSpPr>
          <p:spPr>
            <a:xfrm>
              <a:off x="5118" y="1794"/>
              <a:ext cx="18" cy="24"/>
            </a:xfrm>
            <a:custGeom>
              <a:avLst/>
              <a:gdLst/>
              <a:ahLst/>
              <a:cxnLst/>
              <a:pathLst>
                <a:path w="38" h="47">
                  <a:moveTo>
                    <a:pt x="38" y="6"/>
                  </a:moveTo>
                  <a:lnTo>
                    <a:pt x="24" y="3"/>
                  </a:lnTo>
                  <a:lnTo>
                    <a:pt x="22" y="6"/>
                  </a:lnTo>
                  <a:lnTo>
                    <a:pt x="16" y="16"/>
                  </a:lnTo>
                  <a:lnTo>
                    <a:pt x="8" y="28"/>
                  </a:lnTo>
                  <a:lnTo>
                    <a:pt x="0" y="41"/>
                  </a:lnTo>
                  <a:lnTo>
                    <a:pt x="13" y="47"/>
                  </a:lnTo>
                  <a:lnTo>
                    <a:pt x="21" y="35"/>
                  </a:lnTo>
                  <a:lnTo>
                    <a:pt x="29" y="22"/>
                  </a:lnTo>
                  <a:lnTo>
                    <a:pt x="35" y="13"/>
                  </a:lnTo>
                  <a:lnTo>
                    <a:pt x="36" y="10"/>
                  </a:lnTo>
                  <a:lnTo>
                    <a:pt x="22" y="6"/>
                  </a:lnTo>
                  <a:lnTo>
                    <a:pt x="36" y="10"/>
                  </a:lnTo>
                  <a:lnTo>
                    <a:pt x="36" y="5"/>
                  </a:lnTo>
                  <a:lnTo>
                    <a:pt x="33" y="0"/>
                  </a:lnTo>
                  <a:lnTo>
                    <a:pt x="27" y="0"/>
                  </a:lnTo>
                  <a:lnTo>
                    <a:pt x="24" y="3"/>
                  </a:lnTo>
                  <a:lnTo>
                    <a:pt x="38" y="6"/>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89" name="任意多边形 430288"/>
            <p:cNvSpPr/>
            <p:nvPr/>
          </p:nvSpPr>
          <p:spPr>
            <a:xfrm>
              <a:off x="4754" y="1763"/>
              <a:ext cx="128" cy="147"/>
            </a:xfrm>
            <a:custGeom>
              <a:avLst/>
              <a:gdLst/>
              <a:ahLst/>
              <a:cxnLst/>
              <a:pathLst>
                <a:path w="257" h="293">
                  <a:moveTo>
                    <a:pt x="257" y="125"/>
                  </a:moveTo>
                  <a:lnTo>
                    <a:pt x="257" y="271"/>
                  </a:lnTo>
                  <a:lnTo>
                    <a:pt x="256" y="271"/>
                  </a:lnTo>
                  <a:lnTo>
                    <a:pt x="0" y="293"/>
                  </a:lnTo>
                  <a:lnTo>
                    <a:pt x="156" y="3"/>
                  </a:lnTo>
                  <a:lnTo>
                    <a:pt x="186" y="0"/>
                  </a:lnTo>
                  <a:lnTo>
                    <a:pt x="186" y="12"/>
                  </a:lnTo>
                  <a:lnTo>
                    <a:pt x="186" y="42"/>
                  </a:lnTo>
                  <a:lnTo>
                    <a:pt x="186" y="75"/>
                  </a:lnTo>
                  <a:lnTo>
                    <a:pt x="186" y="95"/>
                  </a:lnTo>
                  <a:lnTo>
                    <a:pt x="186" y="104"/>
                  </a:lnTo>
                  <a:lnTo>
                    <a:pt x="187" y="114"/>
                  </a:lnTo>
                  <a:lnTo>
                    <a:pt x="198" y="121"/>
                  </a:lnTo>
                  <a:lnTo>
                    <a:pt x="220" y="125"/>
                  </a:lnTo>
                  <a:lnTo>
                    <a:pt x="257" y="125"/>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90" name="任意多边形 430289"/>
            <p:cNvSpPr/>
            <p:nvPr/>
          </p:nvSpPr>
          <p:spPr>
            <a:xfrm>
              <a:off x="4878" y="1825"/>
              <a:ext cx="8" cy="77"/>
            </a:xfrm>
            <a:custGeom>
              <a:avLst/>
              <a:gdLst/>
              <a:ahLst/>
              <a:cxnLst/>
              <a:pathLst>
                <a:path w="15" h="154">
                  <a:moveTo>
                    <a:pt x="7" y="154"/>
                  </a:moveTo>
                  <a:lnTo>
                    <a:pt x="15" y="146"/>
                  </a:lnTo>
                  <a:lnTo>
                    <a:pt x="15" y="0"/>
                  </a:lnTo>
                  <a:lnTo>
                    <a:pt x="0" y="0"/>
                  </a:lnTo>
                  <a:lnTo>
                    <a:pt x="0" y="146"/>
                  </a:lnTo>
                  <a:lnTo>
                    <a:pt x="7" y="138"/>
                  </a:lnTo>
                  <a:lnTo>
                    <a:pt x="0" y="146"/>
                  </a:lnTo>
                  <a:lnTo>
                    <a:pt x="3" y="151"/>
                  </a:lnTo>
                  <a:lnTo>
                    <a:pt x="7" y="152"/>
                  </a:lnTo>
                  <a:lnTo>
                    <a:pt x="12" y="151"/>
                  </a:lnTo>
                  <a:lnTo>
                    <a:pt x="15" y="146"/>
                  </a:lnTo>
                  <a:lnTo>
                    <a:pt x="7" y="154"/>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91" name="任意多边形 430290"/>
            <p:cNvSpPr/>
            <p:nvPr/>
          </p:nvSpPr>
          <p:spPr>
            <a:xfrm>
              <a:off x="4878" y="1895"/>
              <a:ext cx="4" cy="7"/>
            </a:xfrm>
            <a:custGeom>
              <a:avLst/>
              <a:gdLst/>
              <a:ahLst/>
              <a:cxnLst/>
              <a:pathLst>
                <a:path w="7" h="16">
                  <a:moveTo>
                    <a:pt x="6" y="16"/>
                  </a:moveTo>
                  <a:lnTo>
                    <a:pt x="6" y="16"/>
                  </a:lnTo>
                  <a:lnTo>
                    <a:pt x="7" y="16"/>
                  </a:lnTo>
                  <a:lnTo>
                    <a:pt x="7" y="0"/>
                  </a:lnTo>
                  <a:lnTo>
                    <a:pt x="6" y="0"/>
                  </a:lnTo>
                  <a:lnTo>
                    <a:pt x="6" y="0"/>
                  </a:lnTo>
                  <a:lnTo>
                    <a:pt x="6" y="0"/>
                  </a:lnTo>
                  <a:lnTo>
                    <a:pt x="1" y="4"/>
                  </a:lnTo>
                  <a:lnTo>
                    <a:pt x="0" y="8"/>
                  </a:lnTo>
                  <a:lnTo>
                    <a:pt x="1" y="13"/>
                  </a:lnTo>
                  <a:lnTo>
                    <a:pt x="6" y="16"/>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92" name="任意多边形 430291"/>
            <p:cNvSpPr/>
            <p:nvPr/>
          </p:nvSpPr>
          <p:spPr>
            <a:xfrm>
              <a:off x="4750" y="1895"/>
              <a:ext cx="131" cy="18"/>
            </a:xfrm>
            <a:custGeom>
              <a:avLst/>
              <a:gdLst/>
              <a:ahLst/>
              <a:cxnLst/>
              <a:pathLst>
                <a:path w="262" h="38">
                  <a:moveTo>
                    <a:pt x="0" y="27"/>
                  </a:moveTo>
                  <a:lnTo>
                    <a:pt x="6" y="38"/>
                  </a:lnTo>
                  <a:lnTo>
                    <a:pt x="262" y="16"/>
                  </a:lnTo>
                  <a:lnTo>
                    <a:pt x="262" y="0"/>
                  </a:lnTo>
                  <a:lnTo>
                    <a:pt x="6" y="22"/>
                  </a:lnTo>
                  <a:lnTo>
                    <a:pt x="12" y="33"/>
                  </a:lnTo>
                  <a:lnTo>
                    <a:pt x="6" y="22"/>
                  </a:lnTo>
                  <a:lnTo>
                    <a:pt x="1" y="25"/>
                  </a:lnTo>
                  <a:lnTo>
                    <a:pt x="0" y="30"/>
                  </a:lnTo>
                  <a:lnTo>
                    <a:pt x="1" y="35"/>
                  </a:lnTo>
                  <a:lnTo>
                    <a:pt x="6" y="38"/>
                  </a:lnTo>
                  <a:lnTo>
                    <a:pt x="0" y="27"/>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93" name="任意多边形 430292"/>
            <p:cNvSpPr/>
            <p:nvPr/>
          </p:nvSpPr>
          <p:spPr>
            <a:xfrm>
              <a:off x="4750" y="1761"/>
              <a:ext cx="85" cy="150"/>
            </a:xfrm>
            <a:custGeom>
              <a:avLst/>
              <a:gdLst/>
              <a:ahLst/>
              <a:cxnLst/>
              <a:pathLst>
                <a:path w="168" h="301">
                  <a:moveTo>
                    <a:pt x="162" y="0"/>
                  </a:moveTo>
                  <a:lnTo>
                    <a:pt x="156" y="5"/>
                  </a:lnTo>
                  <a:lnTo>
                    <a:pt x="0" y="295"/>
                  </a:lnTo>
                  <a:lnTo>
                    <a:pt x="12" y="301"/>
                  </a:lnTo>
                  <a:lnTo>
                    <a:pt x="168" y="11"/>
                  </a:lnTo>
                  <a:lnTo>
                    <a:pt x="162" y="16"/>
                  </a:lnTo>
                  <a:lnTo>
                    <a:pt x="168" y="11"/>
                  </a:lnTo>
                  <a:lnTo>
                    <a:pt x="168" y="6"/>
                  </a:lnTo>
                  <a:lnTo>
                    <a:pt x="165" y="2"/>
                  </a:lnTo>
                  <a:lnTo>
                    <a:pt x="159" y="2"/>
                  </a:lnTo>
                  <a:lnTo>
                    <a:pt x="156" y="5"/>
                  </a:lnTo>
                  <a:lnTo>
                    <a:pt x="162" y="0"/>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94" name="任意多边形 430293"/>
            <p:cNvSpPr/>
            <p:nvPr/>
          </p:nvSpPr>
          <p:spPr>
            <a:xfrm>
              <a:off x="4832" y="1759"/>
              <a:ext cx="18" cy="9"/>
            </a:xfrm>
            <a:custGeom>
              <a:avLst/>
              <a:gdLst/>
              <a:ahLst/>
              <a:cxnLst/>
              <a:pathLst>
                <a:path w="38" h="19">
                  <a:moveTo>
                    <a:pt x="38" y="8"/>
                  </a:moveTo>
                  <a:lnTo>
                    <a:pt x="30" y="0"/>
                  </a:lnTo>
                  <a:lnTo>
                    <a:pt x="0" y="3"/>
                  </a:lnTo>
                  <a:lnTo>
                    <a:pt x="0" y="19"/>
                  </a:lnTo>
                  <a:lnTo>
                    <a:pt x="30" y="16"/>
                  </a:lnTo>
                  <a:lnTo>
                    <a:pt x="22" y="8"/>
                  </a:lnTo>
                  <a:lnTo>
                    <a:pt x="30" y="16"/>
                  </a:lnTo>
                  <a:lnTo>
                    <a:pt x="34" y="13"/>
                  </a:lnTo>
                  <a:lnTo>
                    <a:pt x="38" y="8"/>
                  </a:lnTo>
                  <a:lnTo>
                    <a:pt x="34" y="3"/>
                  </a:lnTo>
                  <a:lnTo>
                    <a:pt x="30" y="0"/>
                  </a:lnTo>
                  <a:lnTo>
                    <a:pt x="38" y="8"/>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95" name="任意多边形 430294"/>
            <p:cNvSpPr/>
            <p:nvPr/>
          </p:nvSpPr>
          <p:spPr>
            <a:xfrm>
              <a:off x="4842" y="1763"/>
              <a:ext cx="8" cy="47"/>
            </a:xfrm>
            <a:custGeom>
              <a:avLst/>
              <a:gdLst/>
              <a:ahLst/>
              <a:cxnLst/>
              <a:pathLst>
                <a:path w="16" h="95">
                  <a:moveTo>
                    <a:pt x="16" y="95"/>
                  </a:moveTo>
                  <a:lnTo>
                    <a:pt x="16" y="95"/>
                  </a:lnTo>
                  <a:lnTo>
                    <a:pt x="16" y="75"/>
                  </a:lnTo>
                  <a:lnTo>
                    <a:pt x="16" y="42"/>
                  </a:lnTo>
                  <a:lnTo>
                    <a:pt x="16" y="12"/>
                  </a:lnTo>
                  <a:lnTo>
                    <a:pt x="16" y="0"/>
                  </a:lnTo>
                  <a:lnTo>
                    <a:pt x="0" y="0"/>
                  </a:lnTo>
                  <a:lnTo>
                    <a:pt x="0" y="12"/>
                  </a:lnTo>
                  <a:lnTo>
                    <a:pt x="0" y="42"/>
                  </a:lnTo>
                  <a:lnTo>
                    <a:pt x="0" y="75"/>
                  </a:lnTo>
                  <a:lnTo>
                    <a:pt x="0" y="95"/>
                  </a:lnTo>
                  <a:lnTo>
                    <a:pt x="0" y="95"/>
                  </a:lnTo>
                  <a:lnTo>
                    <a:pt x="16" y="95"/>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96" name="任意多边形 430295"/>
            <p:cNvSpPr/>
            <p:nvPr/>
          </p:nvSpPr>
          <p:spPr>
            <a:xfrm>
              <a:off x="4842" y="1810"/>
              <a:ext cx="25" cy="19"/>
            </a:xfrm>
            <a:custGeom>
              <a:avLst/>
              <a:gdLst/>
              <a:ahLst/>
              <a:cxnLst/>
              <a:pathLst>
                <a:path w="50" h="37">
                  <a:moveTo>
                    <a:pt x="42" y="22"/>
                  </a:moveTo>
                  <a:lnTo>
                    <a:pt x="42" y="22"/>
                  </a:lnTo>
                  <a:lnTo>
                    <a:pt x="22" y="19"/>
                  </a:lnTo>
                  <a:lnTo>
                    <a:pt x="16" y="14"/>
                  </a:lnTo>
                  <a:lnTo>
                    <a:pt x="16" y="9"/>
                  </a:lnTo>
                  <a:lnTo>
                    <a:pt x="16" y="0"/>
                  </a:lnTo>
                  <a:lnTo>
                    <a:pt x="0" y="0"/>
                  </a:lnTo>
                  <a:lnTo>
                    <a:pt x="0" y="9"/>
                  </a:lnTo>
                  <a:lnTo>
                    <a:pt x="3" y="23"/>
                  </a:lnTo>
                  <a:lnTo>
                    <a:pt x="19" y="34"/>
                  </a:lnTo>
                  <a:lnTo>
                    <a:pt x="42" y="37"/>
                  </a:lnTo>
                  <a:lnTo>
                    <a:pt x="42" y="37"/>
                  </a:lnTo>
                  <a:lnTo>
                    <a:pt x="42" y="37"/>
                  </a:lnTo>
                  <a:lnTo>
                    <a:pt x="47" y="34"/>
                  </a:lnTo>
                  <a:lnTo>
                    <a:pt x="50" y="30"/>
                  </a:lnTo>
                  <a:lnTo>
                    <a:pt x="47" y="25"/>
                  </a:lnTo>
                  <a:lnTo>
                    <a:pt x="42" y="22"/>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sp>
          <p:nvSpPr>
            <p:cNvPr id="430297" name="任意多边形 430296"/>
            <p:cNvSpPr/>
            <p:nvPr/>
          </p:nvSpPr>
          <p:spPr>
            <a:xfrm>
              <a:off x="4864" y="1821"/>
              <a:ext cx="22" cy="8"/>
            </a:xfrm>
            <a:custGeom>
              <a:avLst/>
              <a:gdLst/>
              <a:ahLst/>
              <a:cxnLst/>
              <a:pathLst>
                <a:path w="45" h="15">
                  <a:moveTo>
                    <a:pt x="45" y="8"/>
                  </a:moveTo>
                  <a:lnTo>
                    <a:pt x="37" y="0"/>
                  </a:lnTo>
                  <a:lnTo>
                    <a:pt x="0" y="0"/>
                  </a:lnTo>
                  <a:lnTo>
                    <a:pt x="0" y="15"/>
                  </a:lnTo>
                  <a:lnTo>
                    <a:pt x="37" y="15"/>
                  </a:lnTo>
                  <a:lnTo>
                    <a:pt x="30" y="8"/>
                  </a:lnTo>
                  <a:lnTo>
                    <a:pt x="37" y="15"/>
                  </a:lnTo>
                  <a:lnTo>
                    <a:pt x="42" y="12"/>
                  </a:lnTo>
                  <a:lnTo>
                    <a:pt x="45" y="8"/>
                  </a:lnTo>
                  <a:lnTo>
                    <a:pt x="42" y="3"/>
                  </a:lnTo>
                  <a:lnTo>
                    <a:pt x="37" y="0"/>
                  </a:lnTo>
                  <a:lnTo>
                    <a:pt x="45" y="8"/>
                  </a:lnTo>
                  <a:close/>
                </a:path>
              </a:pathLst>
            </a:custGeom>
            <a:solidFill>
              <a:srgbClr val="B2B2B2"/>
            </a:solidFill>
            <a:ln w="12700" cap="flat" cmpd="sng">
              <a:solidFill>
                <a:schemeClr val="bg2"/>
              </a:solidFill>
              <a:prstDash val="solid"/>
              <a:headEnd type="none" w="med" len="med"/>
              <a:tailEnd type="none" w="med" len="med"/>
            </a:ln>
          </p:spPr>
          <p:txBody>
            <a:bodyPr/>
            <a:p>
              <a:endParaRPr lang="zh-CN" altLang="en-US"/>
            </a:p>
          </p:txBody>
        </p:sp>
      </p:grpSp>
      <p:sp>
        <p:nvSpPr>
          <p:cNvPr id="430298" name="直接连接符 430297"/>
          <p:cNvSpPr/>
          <p:nvPr/>
        </p:nvSpPr>
        <p:spPr>
          <a:xfrm flipV="1">
            <a:off x="8024813" y="3048000"/>
            <a:ext cx="0" cy="914400"/>
          </a:xfrm>
          <a:prstGeom prst="line">
            <a:avLst/>
          </a:prstGeom>
          <a:ln w="28575" cap="flat" cmpd="sng">
            <a:solidFill>
              <a:schemeClr val="tx2"/>
            </a:solidFill>
            <a:prstDash val="solid"/>
            <a:headEnd type="none" w="med" len="med"/>
            <a:tailEnd type="stealth" w="lg" len="lg"/>
          </a:ln>
          <a:effectLst>
            <a:outerShdw dist="35921" dir="2699999" algn="ctr" rotWithShape="0">
              <a:schemeClr val="bg2"/>
            </a:outerShdw>
          </a:effectLst>
        </p:spPr>
      </p:sp>
      <p:sp>
        <p:nvSpPr>
          <p:cNvPr id="430299" name="直接连接符 430298"/>
          <p:cNvSpPr/>
          <p:nvPr/>
        </p:nvSpPr>
        <p:spPr>
          <a:xfrm flipH="1" flipV="1">
            <a:off x="862013" y="2743200"/>
            <a:ext cx="0" cy="1219200"/>
          </a:xfrm>
          <a:prstGeom prst="line">
            <a:avLst/>
          </a:prstGeom>
          <a:ln w="28575" cap="flat" cmpd="sng">
            <a:solidFill>
              <a:schemeClr val="tx2"/>
            </a:solidFill>
            <a:prstDash val="solid"/>
            <a:headEnd type="none" w="med" len="med"/>
            <a:tailEnd type="stealth" w="lg" len="lg"/>
          </a:ln>
          <a:effectLst>
            <a:outerShdw dist="35921" dir="2699999" algn="ctr" rotWithShape="0">
              <a:schemeClr val="bg2"/>
            </a:outerShdw>
          </a:effectLst>
        </p:spPr>
      </p:sp>
      <p:sp>
        <p:nvSpPr>
          <p:cNvPr id="430300" name="文本框 430299"/>
          <p:cNvSpPr txBox="1"/>
          <p:nvPr/>
        </p:nvSpPr>
        <p:spPr>
          <a:xfrm>
            <a:off x="2963863" y="4437063"/>
            <a:ext cx="2238375" cy="363537"/>
          </a:xfrm>
          <a:prstGeom prst="rect">
            <a:avLst/>
          </a:prstGeom>
          <a:solidFill>
            <a:schemeClr val="bg1"/>
          </a:solidFill>
          <a:ln w="12700">
            <a:noFill/>
          </a:ln>
        </p:spPr>
        <p:txBody>
          <a:bodyPr wrap="none" lIns="90488" tIns="44450" rIns="90488" bIns="44450" anchor="ctr">
            <a:spAutoFit/>
          </a:bodyPr>
          <a:p>
            <a:pPr algn="ctr" eaLnBrk="0" hangingPunct="0">
              <a:spcBef>
                <a:spcPct val="50000"/>
              </a:spcBef>
            </a:pPr>
            <a:r>
              <a:rPr lang="zh-CN" altLang="en-US" dirty="0">
                <a:solidFill>
                  <a:schemeClr val="tx2"/>
                </a:solidFill>
                <a:latin typeface="Arial" panose="020B0604020202020204" pitchFamily="34" charset="0"/>
              </a:rPr>
              <a:t>经过隧道的私有地址</a:t>
            </a:r>
            <a:endParaRPr lang="zh-CN" altLang="zh-CN">
              <a:latin typeface="Arial" panose="020B0604020202020204" pitchFamily="34" charset="0"/>
            </a:endParaRPr>
          </a:p>
        </p:txBody>
      </p:sp>
      <p:sp>
        <p:nvSpPr>
          <p:cNvPr id="430301" name="任意多边形 430300"/>
          <p:cNvSpPr/>
          <p:nvPr/>
        </p:nvSpPr>
        <p:spPr>
          <a:xfrm>
            <a:off x="1776413" y="3517900"/>
            <a:ext cx="4191000" cy="292100"/>
          </a:xfrm>
          <a:custGeom>
            <a:avLst/>
            <a:gdLst/>
            <a:ahLst/>
            <a:cxnLst/>
            <a:pathLst>
              <a:path w="2640" h="184">
                <a:moveTo>
                  <a:pt x="0" y="0"/>
                </a:moveTo>
                <a:lnTo>
                  <a:pt x="0" y="184"/>
                </a:lnTo>
                <a:lnTo>
                  <a:pt x="2640" y="184"/>
                </a:lnTo>
                <a:lnTo>
                  <a:pt x="2640" y="16"/>
                </a:lnTo>
              </a:path>
            </a:pathLst>
          </a:custGeom>
          <a:noFill/>
          <a:ln w="28575" cap="flat" cmpd="sng">
            <a:solidFill>
              <a:schemeClr val="tx1">
                <a:alpha val="100000"/>
              </a:schemeClr>
            </a:solidFill>
            <a:prstDash val="solid"/>
            <a:headEnd type="arrow" w="med" len="med"/>
            <a:tailEnd type="arrow" w="med" len="med"/>
          </a:ln>
        </p:spPr>
        <p:txBody>
          <a:bodyPr/>
          <a:p>
            <a:endParaRPr lang="zh-CN" altLang="en-US"/>
          </a:p>
        </p:txBody>
      </p:sp>
      <p:sp>
        <p:nvSpPr>
          <p:cNvPr id="430302" name="文本框 430301"/>
          <p:cNvSpPr txBox="1"/>
          <p:nvPr/>
        </p:nvSpPr>
        <p:spPr>
          <a:xfrm>
            <a:off x="3078163" y="3598863"/>
            <a:ext cx="2009775" cy="363537"/>
          </a:xfrm>
          <a:prstGeom prst="rect">
            <a:avLst/>
          </a:prstGeom>
          <a:solidFill>
            <a:schemeClr val="bg1"/>
          </a:solidFill>
          <a:ln w="12700">
            <a:noFill/>
          </a:ln>
        </p:spPr>
        <p:txBody>
          <a:bodyPr wrap="none" lIns="90488" tIns="44450" rIns="90488" bIns="44450" anchor="ctr">
            <a:spAutoFit/>
          </a:bodyPr>
          <a:p>
            <a:pPr algn="ctr" eaLnBrk="0" hangingPunct="0">
              <a:spcBef>
                <a:spcPct val="50000"/>
              </a:spcBef>
            </a:pPr>
            <a:r>
              <a:rPr lang="zh-CN" altLang="en-US" dirty="0">
                <a:solidFill>
                  <a:schemeClr val="tx2"/>
                </a:solidFill>
                <a:latin typeface="Arial" panose="020B0604020202020204" pitchFamily="34" charset="0"/>
              </a:rPr>
              <a:t>可路由的公有地址</a:t>
            </a:r>
            <a:endParaRPr lang="zh-CN" altLang="zh-CN">
              <a:latin typeface="Arial" panose="020B0604020202020204" pitchFamily="34" charset="0"/>
            </a:endParaRPr>
          </a:p>
        </p:txBody>
      </p:sp>
      <p:graphicFrame>
        <p:nvGraphicFramePr>
          <p:cNvPr id="430303" name="对象 430302"/>
          <p:cNvGraphicFramePr/>
          <p:nvPr/>
        </p:nvGraphicFramePr>
        <p:xfrm>
          <a:off x="3103563" y="2005013"/>
          <a:ext cx="1263650" cy="433387"/>
        </p:xfrm>
        <a:graphic>
          <a:graphicData uri="http://schemas.openxmlformats.org/presentationml/2006/ole">
            <mc:AlternateContent xmlns:mc="http://schemas.openxmlformats.org/markup-compatibility/2006">
              <mc:Choice xmlns:v="urn:schemas-microsoft-com:vml" Requires="v">
                <p:oleObj spid="_x0000_s3080" name="" r:id="rId2" imgW="933450" imgH="264160" progId="MS_ClipArt_Gallery.2">
                  <p:embed/>
                </p:oleObj>
              </mc:Choice>
              <mc:Fallback>
                <p:oleObj name="" r:id="rId2" imgW="933450" imgH="264160" progId="MS_ClipArt_Gallery.2">
                  <p:embed/>
                  <p:pic>
                    <p:nvPicPr>
                      <p:cNvPr id="0" name="图片 3079"/>
                      <p:cNvPicPr/>
                      <p:nvPr/>
                    </p:nvPicPr>
                    <p:blipFill>
                      <a:blip r:embed="rId3">
                        <a:clrChange>
                          <a:clrFrom>
                            <a:srgbClr val="000000"/>
                          </a:clrFrom>
                          <a:clrTo>
                            <a:srgbClr val="FFFFFF"/>
                          </a:clrTo>
                        </a:clrChange>
                        <a:clrChange>
                          <a:clrFrom>
                            <a:srgbClr val="FFFFFF"/>
                          </a:clrFrom>
                          <a:clrTo>
                            <a:srgbClr val="FFFFFF"/>
                          </a:clrTo>
                        </a:clrChange>
                      </a:blip>
                      <a:stretch>
                        <a:fillRect/>
                      </a:stretch>
                    </p:blipFill>
                    <p:spPr>
                      <a:xfrm>
                        <a:off x="3103563" y="2005013"/>
                        <a:ext cx="1263650" cy="433387"/>
                      </a:xfrm>
                      <a:prstGeom prst="rect">
                        <a:avLst/>
                      </a:prstGeom>
                      <a:noFill/>
                      <a:ln w="38100">
                        <a:noFill/>
                        <a:miter/>
                      </a:ln>
                      <a:effectLst>
                        <a:outerShdw dist="35921" dir="2699999" algn="ctr" rotWithShape="0">
                          <a:srgbClr val="808080"/>
                        </a:outerShdw>
                      </a:effectLst>
                    </p:spPr>
                  </p:pic>
                </p:oleObj>
              </mc:Fallback>
            </mc:AlternateContent>
          </a:graphicData>
        </a:graphic>
      </p:graphicFrame>
    </p:spTree>
  </p:cSld>
  <p:clrMapOvr>
    <a:masterClrMapping/>
  </p:clrMapOvr>
  <p:transition>
    <p:dissolv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31106" name="图片 431105"/>
          <p:cNvPicPr>
            <a:picLocks noChangeAspect="1"/>
          </p:cNvPicPr>
          <p:nvPr/>
        </p:nvPicPr>
        <p:blipFill>
          <a:blip r:embed="rId1">
            <a:clrChange>
              <a:clrFrom>
                <a:srgbClr val="FFFFFF"/>
              </a:clrFrom>
              <a:clrTo>
                <a:srgbClr val="FFFFFF">
                  <a:alpha val="0"/>
                </a:srgbClr>
              </a:clrTo>
            </a:clrChange>
          </a:blip>
          <a:stretch>
            <a:fillRect/>
          </a:stretch>
        </p:blipFill>
        <p:spPr>
          <a:xfrm>
            <a:off x="608013" y="1981200"/>
            <a:ext cx="858837" cy="604838"/>
          </a:xfrm>
          <a:prstGeom prst="rect">
            <a:avLst/>
          </a:prstGeom>
          <a:noFill/>
          <a:ln w="9525">
            <a:noFill/>
          </a:ln>
        </p:spPr>
      </p:pic>
      <p:sp>
        <p:nvSpPr>
          <p:cNvPr id="431107" name="直接连接符 431106"/>
          <p:cNvSpPr/>
          <p:nvPr/>
        </p:nvSpPr>
        <p:spPr>
          <a:xfrm flipH="1">
            <a:off x="1217613" y="2590800"/>
            <a:ext cx="6705600" cy="0"/>
          </a:xfrm>
          <a:prstGeom prst="line">
            <a:avLst/>
          </a:prstGeom>
          <a:ln w="57150" cap="flat" cmpd="sng">
            <a:solidFill>
              <a:schemeClr val="tx1"/>
            </a:solidFill>
            <a:prstDash val="solid"/>
            <a:headEnd type="none" w="med" len="med"/>
            <a:tailEnd type="none" w="med" len="med"/>
          </a:ln>
          <a:effectLst>
            <a:outerShdw dist="35921" dir="2699999" algn="ctr" rotWithShape="0">
              <a:srgbClr val="000000"/>
            </a:outerShdw>
          </a:effectLst>
        </p:spPr>
      </p:sp>
      <p:sp>
        <p:nvSpPr>
          <p:cNvPr id="431108" name="矩形 431107"/>
          <p:cNvSpPr/>
          <p:nvPr/>
        </p:nvSpPr>
        <p:spPr>
          <a:xfrm>
            <a:off x="0" y="549275"/>
            <a:ext cx="7729538" cy="762000"/>
          </a:xfrm>
          <a:prstGeom prst="rect">
            <a:avLst/>
          </a:prstGeom>
          <a:noFill/>
          <a:ln w="9525">
            <a:noFill/>
          </a:ln>
        </p:spPr>
        <p:txBody>
          <a:bodyPr anchor="ctr"/>
          <a:p>
            <a:pPr algn="ctr"/>
            <a:r>
              <a:rPr lang="zh-CN" altLang="en-US" sz="4400" dirty="0">
                <a:solidFill>
                  <a:schemeClr val="tx2"/>
                </a:solidFill>
                <a:effectLst>
                  <a:outerShdw blurRad="38100" dist="38100" dir="2700000">
                    <a:srgbClr val="000000"/>
                  </a:outerShdw>
                </a:effectLst>
                <a:latin typeface="Arial" panose="020B0604020202020204" pitchFamily="34" charset="0"/>
              </a:rPr>
              <a:t>隧道和传输模式相结合</a:t>
            </a:r>
            <a:endParaRPr lang="zh-CN" altLang="zh-CN" sz="4400">
              <a:solidFill>
                <a:schemeClr val="tx2"/>
              </a:solidFill>
              <a:effectLst>
                <a:outerShdw blurRad="38100" dist="38100" dir="2700000">
                  <a:srgbClr val="000000"/>
                </a:outerShdw>
              </a:effectLst>
              <a:latin typeface="Arial" panose="020B0604020202020204" pitchFamily="34" charset="0"/>
            </a:endParaRPr>
          </a:p>
        </p:txBody>
      </p:sp>
      <p:sp>
        <p:nvSpPr>
          <p:cNvPr id="431109" name="矩形 431108"/>
          <p:cNvSpPr/>
          <p:nvPr/>
        </p:nvSpPr>
        <p:spPr>
          <a:xfrm>
            <a:off x="1141413" y="4813300"/>
            <a:ext cx="7543800" cy="1828800"/>
          </a:xfrm>
          <a:prstGeom prst="rect">
            <a:avLst/>
          </a:prstGeom>
          <a:noFill/>
          <a:ln w="9525">
            <a:noFill/>
          </a:ln>
        </p:spPr>
        <p:txBody>
          <a:bodyPr/>
          <a:p>
            <a:pPr marL="342900" indent="-342900">
              <a:spcBef>
                <a:spcPct val="20000"/>
              </a:spcBef>
              <a:buClr>
                <a:schemeClr val="accent2"/>
              </a:buClr>
              <a:buSzPct val="80000"/>
              <a:buFont typeface="Wingdings" panose="05000000000000000000" pitchFamily="2" charset="2"/>
              <a:buChar char="l"/>
            </a:pPr>
            <a:r>
              <a:rPr lang="zh-CN" altLang="en-US" sz="2400" dirty="0">
                <a:latin typeface="Times New Roman" panose="02020603050405020304" charset="0"/>
              </a:rPr>
              <a:t>通过</a:t>
            </a:r>
            <a:r>
              <a:rPr lang="en-US" altLang="zh-CN" sz="2400">
                <a:latin typeface="Times New Roman" panose="02020603050405020304" charset="0"/>
              </a:rPr>
              <a:t>WAN</a:t>
            </a:r>
            <a:r>
              <a:rPr lang="zh-CN" altLang="en-US" sz="2400" dirty="0">
                <a:latin typeface="Times New Roman" panose="02020603050405020304" charset="0"/>
              </a:rPr>
              <a:t>的安全隧道和通过</a:t>
            </a:r>
            <a:r>
              <a:rPr lang="en-US" altLang="zh-CN" sz="2400">
                <a:latin typeface="Times New Roman" panose="02020603050405020304" charset="0"/>
              </a:rPr>
              <a:t>LAN</a:t>
            </a:r>
            <a:r>
              <a:rPr lang="zh-CN" altLang="en-US" sz="2400" dirty="0">
                <a:latin typeface="Times New Roman" panose="02020603050405020304" charset="0"/>
              </a:rPr>
              <a:t>的安全传输相结合而对</a:t>
            </a:r>
            <a:r>
              <a:rPr lang="en-US" altLang="zh-CN" sz="2400">
                <a:latin typeface="Times New Roman" panose="02020603050405020304" charset="0"/>
              </a:rPr>
              <a:t>LAN</a:t>
            </a:r>
            <a:r>
              <a:rPr lang="zh-CN" altLang="en-US" sz="2400">
                <a:latin typeface="Times New Roman" panose="02020603050405020304" charset="0"/>
              </a:rPr>
              <a:t>和</a:t>
            </a:r>
            <a:r>
              <a:rPr lang="en-US" altLang="zh-CN" sz="2400">
                <a:latin typeface="Times New Roman" panose="02020603050405020304" charset="0"/>
              </a:rPr>
              <a:t>WAN</a:t>
            </a:r>
            <a:r>
              <a:rPr lang="zh-CN" altLang="en-US" sz="2400" dirty="0">
                <a:latin typeface="Times New Roman" panose="02020603050405020304" charset="0"/>
              </a:rPr>
              <a:t>实现一个统一的安全策略</a:t>
            </a:r>
            <a:endParaRPr lang="zh-CN" altLang="zh-CN" sz="2400">
              <a:latin typeface="Times New Roman" panose="02020603050405020304" charset="0"/>
            </a:endParaRPr>
          </a:p>
          <a:p>
            <a:pPr marL="342900" indent="-342900">
              <a:spcBef>
                <a:spcPct val="20000"/>
              </a:spcBef>
              <a:buClr>
                <a:schemeClr val="accent2"/>
              </a:buClr>
              <a:buSzPct val="80000"/>
              <a:buFont typeface="Wingdings" panose="05000000000000000000" pitchFamily="2" charset="2"/>
              <a:buChar char="l"/>
            </a:pPr>
            <a:r>
              <a:rPr lang="zh-CN" altLang="en-US" sz="2400" dirty="0">
                <a:latin typeface="Times New Roman" panose="02020603050405020304" charset="0"/>
              </a:rPr>
              <a:t>建筑的内外有一致的安全性</a:t>
            </a:r>
            <a:endParaRPr lang="zh-CN" altLang="zh-CN" sz="2400">
              <a:latin typeface="Times New Roman" panose="02020603050405020304" charset="0"/>
            </a:endParaRPr>
          </a:p>
        </p:txBody>
      </p:sp>
      <p:sp>
        <p:nvSpPr>
          <p:cNvPr id="431110" name="矩形 431109"/>
          <p:cNvSpPr/>
          <p:nvPr/>
        </p:nvSpPr>
        <p:spPr>
          <a:xfrm>
            <a:off x="1979613" y="2133600"/>
            <a:ext cx="914400" cy="914400"/>
          </a:xfrm>
          <a:prstGeom prst="rect">
            <a:avLst/>
          </a:prstGeom>
          <a:gradFill rotWithShape="0">
            <a:gsLst>
              <a:gs pos="0">
                <a:srgbClr val="FF3300"/>
              </a:gs>
              <a:gs pos="100000">
                <a:srgbClr val="FF3300">
                  <a:gamma/>
                  <a:shade val="46275"/>
                  <a:invGamma/>
                </a:srgbClr>
              </a:gs>
            </a:gsLst>
            <a:lin ang="5400000" scaled="1"/>
            <a:tileRect/>
          </a:gradFill>
          <a:ln w="9525" cap="flat" cmpd="sng">
            <a:solidFill>
              <a:schemeClr val="tx1"/>
            </a:solidFill>
            <a:prstDash val="solid"/>
            <a:miter/>
            <a:headEnd type="none" w="med" len="med"/>
            <a:tailEnd type="none" w="med" len="med"/>
          </a:ln>
          <a:effectLst>
            <a:outerShdw dist="35921" dir="2699999" algn="ctr" rotWithShape="0">
              <a:schemeClr val="bg2"/>
            </a:outerShdw>
          </a:effectLst>
        </p:spPr>
        <p:txBody>
          <a:bodyPr wrap="none" anchor="ctr"/>
          <a:p>
            <a:pPr algn="ctr" eaLnBrk="0" hangingPunct="0"/>
            <a:r>
              <a:rPr lang="en-US" altLang="zh-CN" sz="2400">
                <a:effectLst>
                  <a:outerShdw blurRad="38100" dist="38100" dir="2700000">
                    <a:srgbClr val="000000"/>
                  </a:outerShdw>
                </a:effectLst>
                <a:latin typeface="Arial" panose="020B0604020202020204" pitchFamily="34" charset="0"/>
              </a:rPr>
              <a:t>ISP</a:t>
            </a:r>
            <a:endParaRPr lang="en-US" altLang="zh-CN" sz="2400">
              <a:effectLst>
                <a:outerShdw blurRad="38100" dist="38100" dir="2700000">
                  <a:srgbClr val="000000"/>
                </a:outerShdw>
              </a:effectLst>
              <a:latin typeface="Arial" panose="020B0604020202020204" pitchFamily="34" charset="0"/>
            </a:endParaRPr>
          </a:p>
        </p:txBody>
      </p:sp>
      <p:sp>
        <p:nvSpPr>
          <p:cNvPr id="431111" name="矩形 431110"/>
          <p:cNvSpPr/>
          <p:nvPr/>
        </p:nvSpPr>
        <p:spPr>
          <a:xfrm>
            <a:off x="6323013" y="2133600"/>
            <a:ext cx="1066800" cy="914400"/>
          </a:xfrm>
          <a:prstGeom prst="rect">
            <a:avLst/>
          </a:prstGeom>
          <a:gradFill rotWithShape="0">
            <a:gsLst>
              <a:gs pos="0">
                <a:srgbClr val="FF3300"/>
              </a:gs>
              <a:gs pos="100000">
                <a:srgbClr val="FF3300">
                  <a:gamma/>
                  <a:shade val="46275"/>
                  <a:invGamma/>
                </a:srgbClr>
              </a:gs>
            </a:gsLst>
            <a:lin ang="5400000" scaled="1"/>
            <a:tileRect/>
          </a:gradFill>
          <a:ln w="9525" cap="flat" cmpd="sng">
            <a:solidFill>
              <a:schemeClr val="tx1"/>
            </a:solidFill>
            <a:prstDash val="solid"/>
            <a:miter/>
            <a:headEnd type="none" w="med" len="med"/>
            <a:tailEnd type="none" w="med" len="med"/>
          </a:ln>
          <a:effectLst>
            <a:outerShdw dist="35921" dir="2699999" algn="ctr" rotWithShape="0">
              <a:schemeClr val="bg2"/>
            </a:outerShdw>
          </a:effectLst>
        </p:spPr>
        <p:txBody>
          <a:bodyPr wrap="none" anchor="ctr"/>
          <a:p>
            <a:pPr algn="ctr" eaLnBrk="0" hangingPunct="0"/>
            <a:r>
              <a:rPr lang="en-US" altLang="zh-CN" sz="2400">
                <a:effectLst>
                  <a:outerShdw blurRad="38100" dist="38100" dir="2700000">
                    <a:srgbClr val="000000"/>
                  </a:outerShdw>
                </a:effectLst>
                <a:latin typeface="Arial" panose="020B0604020202020204" pitchFamily="34" charset="0"/>
              </a:rPr>
              <a:t>VPN</a:t>
            </a:r>
            <a:endParaRPr lang="en-US" altLang="zh-CN" sz="2400">
              <a:effectLst>
                <a:outerShdw blurRad="38100" dist="38100" dir="2700000">
                  <a:srgbClr val="000000"/>
                </a:outerShdw>
              </a:effectLst>
              <a:latin typeface="Arial" panose="020B0604020202020204" pitchFamily="34" charset="0"/>
            </a:endParaRPr>
          </a:p>
          <a:p>
            <a:pPr algn="ctr" eaLnBrk="0" hangingPunct="0"/>
            <a:r>
              <a:rPr lang="en-US" altLang="zh-CN" sz="2400">
                <a:effectLst>
                  <a:outerShdw blurRad="38100" dist="38100" dir="2700000">
                    <a:srgbClr val="000000"/>
                  </a:outerShdw>
                </a:effectLst>
                <a:latin typeface="Arial" panose="020B0604020202020204" pitchFamily="34" charset="0"/>
              </a:rPr>
              <a:t>Gateway</a:t>
            </a:r>
            <a:endParaRPr lang="en-US" altLang="zh-CN" sz="2400">
              <a:effectLst>
                <a:outerShdw blurRad="38100" dist="38100" dir="2700000">
                  <a:srgbClr val="000000"/>
                </a:outerShdw>
              </a:effectLst>
              <a:latin typeface="Arial" panose="020B0604020202020204" pitchFamily="34" charset="0"/>
            </a:endParaRPr>
          </a:p>
        </p:txBody>
      </p:sp>
      <p:grpSp>
        <p:nvGrpSpPr>
          <p:cNvPr id="431112" name="组合 431111"/>
          <p:cNvGrpSpPr/>
          <p:nvPr/>
        </p:nvGrpSpPr>
        <p:grpSpPr>
          <a:xfrm>
            <a:off x="3516313" y="2057400"/>
            <a:ext cx="2197100" cy="1219200"/>
            <a:chOff x="2688" y="1008"/>
            <a:chExt cx="1384" cy="768"/>
          </a:xfrm>
        </p:grpSpPr>
        <p:grpSp>
          <p:nvGrpSpPr>
            <p:cNvPr id="431113" name="组合 431112"/>
            <p:cNvGrpSpPr/>
            <p:nvPr/>
          </p:nvGrpSpPr>
          <p:grpSpPr>
            <a:xfrm>
              <a:off x="2688" y="1008"/>
              <a:ext cx="1384" cy="768"/>
              <a:chOff x="2688" y="1008"/>
              <a:chExt cx="1384" cy="1048"/>
            </a:xfrm>
          </p:grpSpPr>
          <p:grpSp>
            <p:nvGrpSpPr>
              <p:cNvPr id="431114" name="组合 431113"/>
              <p:cNvGrpSpPr/>
              <p:nvPr/>
            </p:nvGrpSpPr>
            <p:grpSpPr>
              <a:xfrm>
                <a:off x="3497" y="1102"/>
                <a:ext cx="575" cy="905"/>
                <a:chOff x="3497" y="1102"/>
                <a:chExt cx="575" cy="905"/>
              </a:xfrm>
            </p:grpSpPr>
            <p:grpSp>
              <p:nvGrpSpPr>
                <p:cNvPr id="431115" name="组合 431114"/>
                <p:cNvGrpSpPr/>
                <p:nvPr/>
              </p:nvGrpSpPr>
              <p:grpSpPr>
                <a:xfrm>
                  <a:off x="3720" y="1102"/>
                  <a:ext cx="352" cy="729"/>
                  <a:chOff x="3720" y="1102"/>
                  <a:chExt cx="352" cy="729"/>
                </a:xfrm>
              </p:grpSpPr>
              <p:grpSp>
                <p:nvGrpSpPr>
                  <p:cNvPr id="431116" name="组合 431115"/>
                  <p:cNvGrpSpPr/>
                  <p:nvPr/>
                </p:nvGrpSpPr>
                <p:grpSpPr>
                  <a:xfrm>
                    <a:off x="3807" y="1199"/>
                    <a:ext cx="265" cy="534"/>
                    <a:chOff x="3807" y="1199"/>
                    <a:chExt cx="265" cy="534"/>
                  </a:xfrm>
                </p:grpSpPr>
                <p:grpSp>
                  <p:nvGrpSpPr>
                    <p:cNvPr id="431117" name="组合 431116"/>
                    <p:cNvGrpSpPr/>
                    <p:nvPr/>
                  </p:nvGrpSpPr>
                  <p:grpSpPr>
                    <a:xfrm>
                      <a:off x="3807" y="1199"/>
                      <a:ext cx="265" cy="534"/>
                      <a:chOff x="3807" y="1199"/>
                      <a:chExt cx="265" cy="534"/>
                    </a:xfrm>
                  </p:grpSpPr>
                  <p:grpSp>
                    <p:nvGrpSpPr>
                      <p:cNvPr id="431118" name="组合 431117"/>
                      <p:cNvGrpSpPr/>
                      <p:nvPr/>
                    </p:nvGrpSpPr>
                    <p:grpSpPr>
                      <a:xfrm>
                        <a:off x="3875" y="1233"/>
                        <a:ext cx="197" cy="439"/>
                        <a:chOff x="3875" y="1233"/>
                        <a:chExt cx="197" cy="439"/>
                      </a:xfrm>
                    </p:grpSpPr>
                    <p:grpSp>
                      <p:nvGrpSpPr>
                        <p:cNvPr id="431119" name="组合 431118"/>
                        <p:cNvGrpSpPr/>
                        <p:nvPr/>
                      </p:nvGrpSpPr>
                      <p:grpSpPr>
                        <a:xfrm>
                          <a:off x="3902" y="1233"/>
                          <a:ext cx="170" cy="439"/>
                          <a:chOff x="3902" y="1233"/>
                          <a:chExt cx="170" cy="439"/>
                        </a:xfrm>
                      </p:grpSpPr>
                      <p:sp>
                        <p:nvSpPr>
                          <p:cNvPr id="431120" name="椭圆 431119"/>
                          <p:cNvSpPr/>
                          <p:nvPr/>
                        </p:nvSpPr>
                        <p:spPr>
                          <a:xfrm>
                            <a:off x="3990" y="1487"/>
                            <a:ext cx="82" cy="124"/>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21" name="椭圆 431120"/>
                          <p:cNvSpPr/>
                          <p:nvPr/>
                        </p:nvSpPr>
                        <p:spPr>
                          <a:xfrm>
                            <a:off x="3923" y="1515"/>
                            <a:ext cx="102" cy="157"/>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22" name="椭圆 431121"/>
                          <p:cNvSpPr/>
                          <p:nvPr/>
                        </p:nvSpPr>
                        <p:spPr>
                          <a:xfrm>
                            <a:off x="3965" y="1328"/>
                            <a:ext cx="81" cy="124"/>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23" name="椭圆 431122"/>
                          <p:cNvSpPr/>
                          <p:nvPr/>
                        </p:nvSpPr>
                        <p:spPr>
                          <a:xfrm>
                            <a:off x="3902" y="1233"/>
                            <a:ext cx="103" cy="153"/>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24" name="任意多边形 431123"/>
                          <p:cNvSpPr/>
                          <p:nvPr/>
                        </p:nvSpPr>
                        <p:spPr>
                          <a:xfrm>
                            <a:off x="3963" y="1329"/>
                            <a:ext cx="82" cy="253"/>
                          </a:xfrm>
                          <a:custGeom>
                            <a:avLst/>
                            <a:gdLst/>
                            <a:ahLst/>
                            <a:cxnLst/>
                            <a:pathLst>
                              <a:path w="82" h="253">
                                <a:moveTo>
                                  <a:pt x="81" y="251"/>
                                </a:moveTo>
                                <a:lnTo>
                                  <a:pt x="47" y="252"/>
                                </a:lnTo>
                                <a:lnTo>
                                  <a:pt x="0" y="0"/>
                                </a:lnTo>
                                <a:lnTo>
                                  <a:pt x="50" y="19"/>
                                </a:lnTo>
                                <a:lnTo>
                                  <a:pt x="51" y="143"/>
                                </a:lnTo>
                                <a:lnTo>
                                  <a:pt x="81" y="251"/>
                                </a:lnTo>
                              </a:path>
                            </a:pathLst>
                          </a:custGeom>
                          <a:solidFill>
                            <a:schemeClr val="tx1"/>
                          </a:solidFill>
                          <a:ln w="9525">
                            <a:noFill/>
                          </a:ln>
                        </p:spPr>
                        <p:txBody>
                          <a:bodyPr/>
                          <a:p>
                            <a:endParaRPr lang="zh-CN" altLang="en-US"/>
                          </a:p>
                        </p:txBody>
                      </p:sp>
                    </p:grpSp>
                    <p:sp>
                      <p:nvSpPr>
                        <p:cNvPr id="431125" name="椭圆 431124"/>
                        <p:cNvSpPr/>
                        <p:nvPr/>
                      </p:nvSpPr>
                      <p:spPr>
                        <a:xfrm>
                          <a:off x="3875" y="1360"/>
                          <a:ext cx="151" cy="217"/>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26" name="椭圆 431125"/>
                        <p:cNvSpPr/>
                        <p:nvPr/>
                      </p:nvSpPr>
                      <p:spPr>
                        <a:xfrm>
                          <a:off x="3875" y="1487"/>
                          <a:ext cx="108" cy="152"/>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27" name="任意多边形 431126"/>
                        <p:cNvSpPr/>
                        <p:nvPr/>
                      </p:nvSpPr>
                      <p:spPr>
                        <a:xfrm>
                          <a:off x="3905" y="1302"/>
                          <a:ext cx="84" cy="274"/>
                        </a:xfrm>
                        <a:custGeom>
                          <a:avLst/>
                          <a:gdLst/>
                          <a:ahLst/>
                          <a:cxnLst/>
                          <a:pathLst>
                            <a:path w="84" h="274">
                              <a:moveTo>
                                <a:pt x="75" y="46"/>
                              </a:moveTo>
                              <a:lnTo>
                                <a:pt x="66" y="104"/>
                              </a:lnTo>
                              <a:lnTo>
                                <a:pt x="83" y="235"/>
                              </a:lnTo>
                              <a:lnTo>
                                <a:pt x="49" y="273"/>
                              </a:lnTo>
                              <a:lnTo>
                                <a:pt x="0" y="115"/>
                              </a:lnTo>
                              <a:lnTo>
                                <a:pt x="39" y="0"/>
                              </a:lnTo>
                              <a:lnTo>
                                <a:pt x="75" y="46"/>
                              </a:lnTo>
                            </a:path>
                          </a:pathLst>
                        </a:custGeom>
                        <a:solidFill>
                          <a:schemeClr val="tx1"/>
                        </a:solidFill>
                        <a:ln w="9525">
                          <a:noFill/>
                        </a:ln>
                      </p:spPr>
                      <p:txBody>
                        <a:bodyPr/>
                        <a:p>
                          <a:endParaRPr lang="zh-CN" altLang="en-US"/>
                        </a:p>
                      </p:txBody>
                    </p:sp>
                  </p:grpSp>
                  <p:sp>
                    <p:nvSpPr>
                      <p:cNvPr id="431128" name="椭圆 431127"/>
                      <p:cNvSpPr/>
                      <p:nvPr/>
                    </p:nvSpPr>
                    <p:spPr>
                      <a:xfrm>
                        <a:off x="3875" y="1617"/>
                        <a:ext cx="82" cy="116"/>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29" name="椭圆 431128"/>
                      <p:cNvSpPr/>
                      <p:nvPr/>
                    </p:nvSpPr>
                    <p:spPr>
                      <a:xfrm>
                        <a:off x="3807" y="1199"/>
                        <a:ext cx="108" cy="154"/>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30" name="任意多边形 431129"/>
                      <p:cNvSpPr/>
                      <p:nvPr/>
                    </p:nvSpPr>
                    <p:spPr>
                      <a:xfrm>
                        <a:off x="3901" y="1583"/>
                        <a:ext cx="59" cy="60"/>
                      </a:xfrm>
                      <a:custGeom>
                        <a:avLst/>
                        <a:gdLst/>
                        <a:ahLst/>
                        <a:cxnLst/>
                        <a:pathLst>
                          <a:path w="59" h="60">
                            <a:moveTo>
                              <a:pt x="58" y="36"/>
                            </a:moveTo>
                            <a:lnTo>
                              <a:pt x="40" y="59"/>
                            </a:lnTo>
                            <a:lnTo>
                              <a:pt x="0" y="29"/>
                            </a:lnTo>
                            <a:lnTo>
                              <a:pt x="40" y="0"/>
                            </a:lnTo>
                            <a:lnTo>
                              <a:pt x="58" y="36"/>
                            </a:lnTo>
                          </a:path>
                        </a:pathLst>
                      </a:custGeom>
                      <a:solidFill>
                        <a:schemeClr val="tx1"/>
                      </a:solidFill>
                      <a:ln w="9525">
                        <a:noFill/>
                      </a:ln>
                    </p:spPr>
                    <p:txBody>
                      <a:bodyPr/>
                      <a:p>
                        <a:endParaRPr lang="zh-CN" altLang="en-US"/>
                      </a:p>
                    </p:txBody>
                  </p:sp>
                </p:grpSp>
                <p:sp>
                  <p:nvSpPr>
                    <p:cNvPr id="431131" name="任意多边形 431130"/>
                    <p:cNvSpPr/>
                    <p:nvPr/>
                  </p:nvSpPr>
                  <p:spPr>
                    <a:xfrm>
                      <a:off x="3890" y="1269"/>
                      <a:ext cx="39" cy="89"/>
                    </a:xfrm>
                    <a:custGeom>
                      <a:avLst/>
                      <a:gdLst/>
                      <a:ahLst/>
                      <a:cxnLst/>
                      <a:pathLst>
                        <a:path w="39" h="89">
                          <a:moveTo>
                            <a:pt x="19" y="0"/>
                          </a:moveTo>
                          <a:lnTo>
                            <a:pt x="38" y="1"/>
                          </a:lnTo>
                          <a:lnTo>
                            <a:pt x="30" y="88"/>
                          </a:lnTo>
                          <a:lnTo>
                            <a:pt x="0" y="71"/>
                          </a:lnTo>
                          <a:lnTo>
                            <a:pt x="19" y="0"/>
                          </a:lnTo>
                        </a:path>
                      </a:pathLst>
                    </a:custGeom>
                    <a:solidFill>
                      <a:schemeClr val="tx1"/>
                    </a:solidFill>
                    <a:ln w="9525">
                      <a:noFill/>
                    </a:ln>
                  </p:spPr>
                  <p:txBody>
                    <a:bodyPr/>
                    <a:p>
                      <a:endParaRPr lang="zh-CN" altLang="en-US"/>
                    </a:p>
                  </p:txBody>
                </p:sp>
              </p:grpSp>
              <p:grpSp>
                <p:nvGrpSpPr>
                  <p:cNvPr id="431132" name="组合 431131"/>
                  <p:cNvGrpSpPr/>
                  <p:nvPr/>
                </p:nvGrpSpPr>
                <p:grpSpPr>
                  <a:xfrm>
                    <a:off x="3720" y="1102"/>
                    <a:ext cx="237" cy="667"/>
                    <a:chOff x="3720" y="1102"/>
                    <a:chExt cx="237" cy="667"/>
                  </a:xfrm>
                </p:grpSpPr>
                <p:sp>
                  <p:nvSpPr>
                    <p:cNvPr id="431133" name="椭圆 431132"/>
                    <p:cNvSpPr/>
                    <p:nvPr/>
                  </p:nvSpPr>
                  <p:spPr>
                    <a:xfrm>
                      <a:off x="3736" y="1487"/>
                      <a:ext cx="200" cy="282"/>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34" name="椭圆 431133"/>
                    <p:cNvSpPr/>
                    <p:nvPr/>
                  </p:nvSpPr>
                  <p:spPr>
                    <a:xfrm>
                      <a:off x="3762" y="1295"/>
                      <a:ext cx="195" cy="282"/>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35" name="椭圆 431134"/>
                    <p:cNvSpPr/>
                    <p:nvPr/>
                  </p:nvSpPr>
                  <p:spPr>
                    <a:xfrm>
                      <a:off x="3720" y="1102"/>
                      <a:ext cx="150" cy="223"/>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36" name="椭圆 431135"/>
                    <p:cNvSpPr/>
                    <p:nvPr/>
                  </p:nvSpPr>
                  <p:spPr>
                    <a:xfrm>
                      <a:off x="3807" y="1233"/>
                      <a:ext cx="87" cy="120"/>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37" name="任意多边形 431136"/>
                    <p:cNvSpPr/>
                    <p:nvPr/>
                  </p:nvSpPr>
                  <p:spPr>
                    <a:xfrm>
                      <a:off x="3760" y="1208"/>
                      <a:ext cx="140" cy="249"/>
                    </a:xfrm>
                    <a:custGeom>
                      <a:avLst/>
                      <a:gdLst/>
                      <a:ahLst/>
                      <a:cxnLst/>
                      <a:pathLst>
                        <a:path w="140" h="249">
                          <a:moveTo>
                            <a:pt x="98" y="9"/>
                          </a:moveTo>
                          <a:lnTo>
                            <a:pt x="96" y="39"/>
                          </a:lnTo>
                          <a:lnTo>
                            <a:pt x="130" y="94"/>
                          </a:lnTo>
                          <a:lnTo>
                            <a:pt x="139" y="100"/>
                          </a:lnTo>
                          <a:lnTo>
                            <a:pt x="90" y="248"/>
                          </a:lnTo>
                          <a:lnTo>
                            <a:pt x="0" y="0"/>
                          </a:lnTo>
                          <a:lnTo>
                            <a:pt x="98" y="9"/>
                          </a:lnTo>
                        </a:path>
                      </a:pathLst>
                    </a:custGeom>
                    <a:solidFill>
                      <a:schemeClr val="tx1"/>
                    </a:solidFill>
                    <a:ln w="9525">
                      <a:noFill/>
                    </a:ln>
                  </p:spPr>
                  <p:txBody>
                    <a:bodyPr/>
                    <a:p>
                      <a:endParaRPr lang="zh-CN" altLang="en-US"/>
                    </a:p>
                  </p:txBody>
                </p:sp>
                <p:sp>
                  <p:nvSpPr>
                    <p:cNvPr id="431138" name="任意多边形 431137"/>
                    <p:cNvSpPr/>
                    <p:nvPr/>
                  </p:nvSpPr>
                  <p:spPr>
                    <a:xfrm>
                      <a:off x="3824" y="1537"/>
                      <a:ext cx="89" cy="79"/>
                    </a:xfrm>
                    <a:custGeom>
                      <a:avLst/>
                      <a:gdLst/>
                      <a:ahLst/>
                      <a:cxnLst/>
                      <a:pathLst>
                        <a:path w="89" h="79">
                          <a:moveTo>
                            <a:pt x="78" y="10"/>
                          </a:moveTo>
                          <a:lnTo>
                            <a:pt x="88" y="34"/>
                          </a:lnTo>
                          <a:lnTo>
                            <a:pt x="0" y="78"/>
                          </a:lnTo>
                          <a:lnTo>
                            <a:pt x="2" y="0"/>
                          </a:lnTo>
                          <a:lnTo>
                            <a:pt x="78" y="10"/>
                          </a:lnTo>
                        </a:path>
                      </a:pathLst>
                    </a:custGeom>
                    <a:solidFill>
                      <a:schemeClr val="tx1"/>
                    </a:solidFill>
                    <a:ln w="9525">
                      <a:noFill/>
                    </a:ln>
                  </p:spPr>
                  <p:txBody>
                    <a:bodyPr/>
                    <a:p>
                      <a:endParaRPr lang="zh-CN" altLang="en-US"/>
                    </a:p>
                  </p:txBody>
                </p:sp>
              </p:grpSp>
              <p:sp>
                <p:nvSpPr>
                  <p:cNvPr id="431139" name="椭圆 431138"/>
                  <p:cNvSpPr/>
                  <p:nvPr/>
                </p:nvSpPr>
                <p:spPr>
                  <a:xfrm>
                    <a:off x="3720" y="1680"/>
                    <a:ext cx="108" cy="151"/>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40" name="任意多边形 431139"/>
                  <p:cNvSpPr/>
                  <p:nvPr/>
                </p:nvSpPr>
                <p:spPr>
                  <a:xfrm>
                    <a:off x="3787" y="1663"/>
                    <a:ext cx="61" cy="85"/>
                  </a:xfrm>
                  <a:custGeom>
                    <a:avLst/>
                    <a:gdLst/>
                    <a:ahLst/>
                    <a:cxnLst/>
                    <a:pathLst>
                      <a:path w="61" h="85">
                        <a:moveTo>
                          <a:pt x="24" y="84"/>
                        </a:moveTo>
                        <a:lnTo>
                          <a:pt x="60" y="55"/>
                        </a:lnTo>
                        <a:lnTo>
                          <a:pt x="19" y="0"/>
                        </a:lnTo>
                        <a:lnTo>
                          <a:pt x="0" y="30"/>
                        </a:lnTo>
                        <a:lnTo>
                          <a:pt x="24" y="84"/>
                        </a:lnTo>
                      </a:path>
                    </a:pathLst>
                  </a:custGeom>
                  <a:solidFill>
                    <a:schemeClr val="tx1"/>
                  </a:solidFill>
                  <a:ln w="9525">
                    <a:noFill/>
                  </a:ln>
                </p:spPr>
                <p:txBody>
                  <a:bodyPr/>
                  <a:p>
                    <a:endParaRPr lang="zh-CN" altLang="en-US"/>
                  </a:p>
                </p:txBody>
              </p:sp>
            </p:grpSp>
            <p:sp>
              <p:nvSpPr>
                <p:cNvPr id="431141" name="椭圆 431140"/>
                <p:cNvSpPr/>
                <p:nvPr/>
              </p:nvSpPr>
              <p:spPr>
                <a:xfrm>
                  <a:off x="3497" y="1821"/>
                  <a:ext cx="130" cy="186"/>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42" name="椭圆 431141"/>
                <p:cNvSpPr/>
                <p:nvPr/>
              </p:nvSpPr>
              <p:spPr>
                <a:xfrm>
                  <a:off x="3604" y="1821"/>
                  <a:ext cx="108" cy="154"/>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43" name="椭圆 431142"/>
                <p:cNvSpPr/>
                <p:nvPr/>
              </p:nvSpPr>
              <p:spPr>
                <a:xfrm>
                  <a:off x="3665" y="1768"/>
                  <a:ext cx="113" cy="161"/>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44" name="任意多边形 431143"/>
                <p:cNvSpPr/>
                <p:nvPr/>
              </p:nvSpPr>
              <p:spPr>
                <a:xfrm>
                  <a:off x="3579" y="1747"/>
                  <a:ext cx="212" cy="209"/>
                </a:xfrm>
                <a:custGeom>
                  <a:avLst/>
                  <a:gdLst/>
                  <a:ahLst/>
                  <a:cxnLst/>
                  <a:pathLst>
                    <a:path w="212" h="209">
                      <a:moveTo>
                        <a:pt x="196" y="60"/>
                      </a:moveTo>
                      <a:lnTo>
                        <a:pt x="177" y="74"/>
                      </a:lnTo>
                      <a:lnTo>
                        <a:pt x="120" y="156"/>
                      </a:lnTo>
                      <a:lnTo>
                        <a:pt x="106" y="191"/>
                      </a:lnTo>
                      <a:lnTo>
                        <a:pt x="44" y="191"/>
                      </a:lnTo>
                      <a:lnTo>
                        <a:pt x="30" y="208"/>
                      </a:lnTo>
                      <a:lnTo>
                        <a:pt x="0" y="146"/>
                      </a:lnTo>
                      <a:lnTo>
                        <a:pt x="142" y="0"/>
                      </a:lnTo>
                      <a:lnTo>
                        <a:pt x="211" y="33"/>
                      </a:lnTo>
                      <a:lnTo>
                        <a:pt x="196" y="60"/>
                      </a:lnTo>
                    </a:path>
                  </a:pathLst>
                </a:custGeom>
                <a:solidFill>
                  <a:schemeClr val="tx1"/>
                </a:solidFill>
                <a:ln w="9525">
                  <a:noFill/>
                </a:ln>
              </p:spPr>
              <p:txBody>
                <a:bodyPr/>
                <a:p>
                  <a:endParaRPr lang="zh-CN" altLang="en-US"/>
                </a:p>
              </p:txBody>
            </p:sp>
          </p:grpSp>
          <p:grpSp>
            <p:nvGrpSpPr>
              <p:cNvPr id="431145" name="组合 431144"/>
              <p:cNvGrpSpPr/>
              <p:nvPr/>
            </p:nvGrpSpPr>
            <p:grpSpPr>
              <a:xfrm>
                <a:off x="2688" y="1111"/>
                <a:ext cx="344" cy="627"/>
                <a:chOff x="2688" y="1111"/>
                <a:chExt cx="344" cy="627"/>
              </a:xfrm>
            </p:grpSpPr>
            <p:grpSp>
              <p:nvGrpSpPr>
                <p:cNvPr id="431146" name="组合 431145"/>
                <p:cNvGrpSpPr/>
                <p:nvPr/>
              </p:nvGrpSpPr>
              <p:grpSpPr>
                <a:xfrm>
                  <a:off x="2688" y="1199"/>
                  <a:ext cx="191" cy="378"/>
                  <a:chOff x="2688" y="1199"/>
                  <a:chExt cx="191" cy="378"/>
                </a:xfrm>
              </p:grpSpPr>
              <p:sp>
                <p:nvSpPr>
                  <p:cNvPr id="431147" name="椭圆 431146"/>
                  <p:cNvSpPr/>
                  <p:nvPr/>
                </p:nvSpPr>
                <p:spPr>
                  <a:xfrm>
                    <a:off x="2688" y="1328"/>
                    <a:ext cx="82" cy="124"/>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48" name="椭圆 431147"/>
                  <p:cNvSpPr/>
                  <p:nvPr/>
                </p:nvSpPr>
                <p:spPr>
                  <a:xfrm>
                    <a:off x="2705" y="1425"/>
                    <a:ext cx="103" cy="152"/>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49" name="椭圆 431148"/>
                  <p:cNvSpPr/>
                  <p:nvPr/>
                </p:nvSpPr>
                <p:spPr>
                  <a:xfrm>
                    <a:off x="2721" y="1199"/>
                    <a:ext cx="158" cy="219"/>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50" name="任意多边形 431149"/>
                  <p:cNvSpPr/>
                  <p:nvPr/>
                </p:nvSpPr>
                <p:spPr>
                  <a:xfrm>
                    <a:off x="2712" y="1341"/>
                    <a:ext cx="61" cy="125"/>
                  </a:xfrm>
                  <a:custGeom>
                    <a:avLst/>
                    <a:gdLst/>
                    <a:ahLst/>
                    <a:cxnLst/>
                    <a:pathLst>
                      <a:path w="61" h="125">
                        <a:moveTo>
                          <a:pt x="34" y="0"/>
                        </a:moveTo>
                        <a:lnTo>
                          <a:pt x="0" y="24"/>
                        </a:lnTo>
                        <a:lnTo>
                          <a:pt x="1" y="99"/>
                        </a:lnTo>
                        <a:lnTo>
                          <a:pt x="12" y="124"/>
                        </a:lnTo>
                        <a:lnTo>
                          <a:pt x="60" y="99"/>
                        </a:lnTo>
                        <a:lnTo>
                          <a:pt x="34" y="0"/>
                        </a:lnTo>
                      </a:path>
                    </a:pathLst>
                  </a:custGeom>
                  <a:solidFill>
                    <a:schemeClr val="tx1"/>
                  </a:solidFill>
                  <a:ln w="9525">
                    <a:noFill/>
                  </a:ln>
                </p:spPr>
                <p:txBody>
                  <a:bodyPr/>
                  <a:p>
                    <a:endParaRPr lang="zh-CN" altLang="en-US"/>
                  </a:p>
                </p:txBody>
              </p:sp>
            </p:grpSp>
            <p:grpSp>
              <p:nvGrpSpPr>
                <p:cNvPr id="431151" name="组合 431150"/>
                <p:cNvGrpSpPr/>
                <p:nvPr/>
              </p:nvGrpSpPr>
              <p:grpSpPr>
                <a:xfrm>
                  <a:off x="2747" y="1111"/>
                  <a:ext cx="285" cy="627"/>
                  <a:chOff x="2747" y="1111"/>
                  <a:chExt cx="285" cy="627"/>
                </a:xfrm>
              </p:grpSpPr>
              <p:sp>
                <p:nvSpPr>
                  <p:cNvPr id="431152" name="椭圆 431151"/>
                  <p:cNvSpPr/>
                  <p:nvPr/>
                </p:nvSpPr>
                <p:spPr>
                  <a:xfrm>
                    <a:off x="2836" y="1135"/>
                    <a:ext cx="196" cy="283"/>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53" name="椭圆 431152"/>
                  <p:cNvSpPr/>
                  <p:nvPr/>
                </p:nvSpPr>
                <p:spPr>
                  <a:xfrm>
                    <a:off x="2747" y="1328"/>
                    <a:ext cx="108" cy="156"/>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54" name="椭圆 431153"/>
                  <p:cNvSpPr/>
                  <p:nvPr/>
                </p:nvSpPr>
                <p:spPr>
                  <a:xfrm>
                    <a:off x="2772" y="1425"/>
                    <a:ext cx="151" cy="214"/>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55" name="椭圆 431154"/>
                  <p:cNvSpPr/>
                  <p:nvPr/>
                </p:nvSpPr>
                <p:spPr>
                  <a:xfrm>
                    <a:off x="2814" y="1515"/>
                    <a:ext cx="155" cy="223"/>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56" name="椭圆 431155"/>
                  <p:cNvSpPr/>
                  <p:nvPr/>
                </p:nvSpPr>
                <p:spPr>
                  <a:xfrm>
                    <a:off x="2829" y="1267"/>
                    <a:ext cx="137" cy="194"/>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57" name="椭圆 431156"/>
                  <p:cNvSpPr/>
                  <p:nvPr/>
                </p:nvSpPr>
                <p:spPr>
                  <a:xfrm>
                    <a:off x="2939" y="1111"/>
                    <a:ext cx="86" cy="121"/>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58" name="任意多边形 431157"/>
                  <p:cNvSpPr/>
                  <p:nvPr/>
                </p:nvSpPr>
                <p:spPr>
                  <a:xfrm>
                    <a:off x="2867" y="1236"/>
                    <a:ext cx="104" cy="99"/>
                  </a:xfrm>
                  <a:custGeom>
                    <a:avLst/>
                    <a:gdLst/>
                    <a:ahLst/>
                    <a:cxnLst/>
                    <a:pathLst>
                      <a:path w="104" h="99">
                        <a:moveTo>
                          <a:pt x="0" y="26"/>
                        </a:moveTo>
                        <a:lnTo>
                          <a:pt x="13" y="73"/>
                        </a:lnTo>
                        <a:lnTo>
                          <a:pt x="103" y="98"/>
                        </a:lnTo>
                        <a:lnTo>
                          <a:pt x="103" y="36"/>
                        </a:lnTo>
                        <a:lnTo>
                          <a:pt x="6" y="0"/>
                        </a:lnTo>
                        <a:lnTo>
                          <a:pt x="0" y="26"/>
                        </a:lnTo>
                      </a:path>
                    </a:pathLst>
                  </a:custGeom>
                  <a:solidFill>
                    <a:schemeClr val="tx1"/>
                  </a:solidFill>
                  <a:ln w="9525">
                    <a:noFill/>
                  </a:ln>
                </p:spPr>
                <p:txBody>
                  <a:bodyPr/>
                  <a:p>
                    <a:endParaRPr lang="zh-CN" altLang="en-US"/>
                  </a:p>
                </p:txBody>
              </p:sp>
              <p:sp>
                <p:nvSpPr>
                  <p:cNvPr id="431159" name="任意多边形 431158"/>
                  <p:cNvSpPr/>
                  <p:nvPr/>
                </p:nvSpPr>
                <p:spPr>
                  <a:xfrm>
                    <a:off x="2774" y="1395"/>
                    <a:ext cx="115" cy="199"/>
                  </a:xfrm>
                  <a:custGeom>
                    <a:avLst/>
                    <a:gdLst/>
                    <a:ahLst/>
                    <a:cxnLst/>
                    <a:pathLst>
                      <a:path w="115" h="199">
                        <a:moveTo>
                          <a:pt x="70" y="0"/>
                        </a:moveTo>
                        <a:lnTo>
                          <a:pt x="0" y="50"/>
                        </a:lnTo>
                        <a:lnTo>
                          <a:pt x="29" y="90"/>
                        </a:lnTo>
                        <a:lnTo>
                          <a:pt x="33" y="187"/>
                        </a:lnTo>
                        <a:lnTo>
                          <a:pt x="50" y="198"/>
                        </a:lnTo>
                        <a:lnTo>
                          <a:pt x="109" y="137"/>
                        </a:lnTo>
                        <a:lnTo>
                          <a:pt x="114" y="20"/>
                        </a:lnTo>
                        <a:lnTo>
                          <a:pt x="70" y="0"/>
                        </a:lnTo>
                      </a:path>
                    </a:pathLst>
                  </a:custGeom>
                  <a:solidFill>
                    <a:schemeClr val="tx1"/>
                  </a:solidFill>
                  <a:ln w="9525">
                    <a:noFill/>
                  </a:ln>
                </p:spPr>
                <p:txBody>
                  <a:bodyPr/>
                  <a:p>
                    <a:endParaRPr lang="zh-CN" altLang="en-US"/>
                  </a:p>
                </p:txBody>
              </p:sp>
            </p:grpSp>
            <p:sp>
              <p:nvSpPr>
                <p:cNvPr id="431160" name="任意多边形 431159"/>
                <p:cNvSpPr/>
                <p:nvPr/>
              </p:nvSpPr>
              <p:spPr>
                <a:xfrm>
                  <a:off x="2934" y="1179"/>
                  <a:ext cx="61" cy="96"/>
                </a:xfrm>
                <a:custGeom>
                  <a:avLst/>
                  <a:gdLst/>
                  <a:ahLst/>
                  <a:cxnLst/>
                  <a:pathLst>
                    <a:path w="61" h="96">
                      <a:moveTo>
                        <a:pt x="0" y="51"/>
                      </a:moveTo>
                      <a:lnTo>
                        <a:pt x="25" y="0"/>
                      </a:lnTo>
                      <a:lnTo>
                        <a:pt x="60" y="51"/>
                      </a:lnTo>
                      <a:lnTo>
                        <a:pt x="30" y="95"/>
                      </a:lnTo>
                      <a:lnTo>
                        <a:pt x="0" y="51"/>
                      </a:lnTo>
                    </a:path>
                  </a:pathLst>
                </a:custGeom>
                <a:solidFill>
                  <a:schemeClr val="tx1"/>
                </a:solidFill>
                <a:ln w="9525">
                  <a:noFill/>
                </a:ln>
              </p:spPr>
              <p:txBody>
                <a:bodyPr/>
                <a:p>
                  <a:endParaRPr lang="zh-CN" altLang="en-US"/>
                </a:p>
              </p:txBody>
            </p:sp>
          </p:grpSp>
          <p:grpSp>
            <p:nvGrpSpPr>
              <p:cNvPr id="431161" name="组合 431160"/>
              <p:cNvGrpSpPr/>
              <p:nvPr/>
            </p:nvGrpSpPr>
            <p:grpSpPr>
              <a:xfrm>
                <a:off x="2861" y="1008"/>
                <a:ext cx="1009" cy="1048"/>
                <a:chOff x="2861" y="1008"/>
                <a:chExt cx="1009" cy="1048"/>
              </a:xfrm>
            </p:grpSpPr>
            <p:sp>
              <p:nvSpPr>
                <p:cNvPr id="431162" name="椭圆 431161"/>
                <p:cNvSpPr/>
                <p:nvPr/>
              </p:nvSpPr>
              <p:spPr>
                <a:xfrm>
                  <a:off x="3178" y="1042"/>
                  <a:ext cx="244" cy="344"/>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63" name="椭圆 431162"/>
                <p:cNvSpPr/>
                <p:nvPr/>
              </p:nvSpPr>
              <p:spPr>
                <a:xfrm>
                  <a:off x="3381" y="1008"/>
                  <a:ext cx="196" cy="283"/>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64" name="椭圆 431163"/>
                <p:cNvSpPr/>
                <p:nvPr/>
              </p:nvSpPr>
              <p:spPr>
                <a:xfrm>
                  <a:off x="3558" y="1295"/>
                  <a:ext cx="312" cy="443"/>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65" name="椭圆 431164"/>
                <p:cNvSpPr/>
                <p:nvPr/>
              </p:nvSpPr>
              <p:spPr>
                <a:xfrm>
                  <a:off x="2975" y="1487"/>
                  <a:ext cx="353" cy="504"/>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66" name="椭圆 431165"/>
                <p:cNvSpPr/>
                <p:nvPr/>
              </p:nvSpPr>
              <p:spPr>
                <a:xfrm>
                  <a:off x="3470" y="1552"/>
                  <a:ext cx="264" cy="377"/>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67" name="椭圆 431166"/>
                <p:cNvSpPr/>
                <p:nvPr/>
              </p:nvSpPr>
              <p:spPr>
                <a:xfrm>
                  <a:off x="2882" y="1585"/>
                  <a:ext cx="200" cy="278"/>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68" name="椭圆 431167"/>
                <p:cNvSpPr/>
                <p:nvPr/>
              </p:nvSpPr>
              <p:spPr>
                <a:xfrm>
                  <a:off x="2861" y="1360"/>
                  <a:ext cx="197" cy="279"/>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69" name="椭圆 431168"/>
                <p:cNvSpPr/>
                <p:nvPr/>
              </p:nvSpPr>
              <p:spPr>
                <a:xfrm>
                  <a:off x="2950" y="1102"/>
                  <a:ext cx="311" cy="447"/>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70" name="椭圆 431169"/>
                <p:cNvSpPr/>
                <p:nvPr/>
              </p:nvSpPr>
              <p:spPr>
                <a:xfrm>
                  <a:off x="3221" y="1617"/>
                  <a:ext cx="309" cy="439"/>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71" name="椭圆 431170"/>
                <p:cNvSpPr/>
                <p:nvPr/>
              </p:nvSpPr>
              <p:spPr>
                <a:xfrm>
                  <a:off x="3604" y="1135"/>
                  <a:ext cx="240" cy="349"/>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72" name="椭圆 431171"/>
                <p:cNvSpPr/>
                <p:nvPr/>
              </p:nvSpPr>
              <p:spPr>
                <a:xfrm>
                  <a:off x="3533" y="1008"/>
                  <a:ext cx="223" cy="315"/>
                </a:xfrm>
                <a:prstGeom prst="ellipse">
                  <a:avLst/>
                </a:prstGeom>
                <a:solidFill>
                  <a:schemeClr val="tx1"/>
                </a:solidFill>
                <a:ln w="12700" cap="flat" cmpd="sng">
                  <a:solidFill>
                    <a:srgbClr val="000000"/>
                  </a:solidFill>
                  <a:prstDash val="solid"/>
                  <a:headEnd type="none" w="med" len="med"/>
                  <a:tailEnd type="none" w="med" len="med"/>
                </a:ln>
              </p:spPr>
              <p:txBody>
                <a:bodyPr/>
                <a:p>
                  <a:endParaRPr lang="zh-CN" altLang="en-US"/>
                </a:p>
              </p:txBody>
            </p:sp>
            <p:sp>
              <p:nvSpPr>
                <p:cNvPr id="431173" name="任意多边形 431172"/>
                <p:cNvSpPr/>
                <p:nvPr/>
              </p:nvSpPr>
              <p:spPr>
                <a:xfrm>
                  <a:off x="2942" y="1091"/>
                  <a:ext cx="875" cy="833"/>
                </a:xfrm>
                <a:custGeom>
                  <a:avLst/>
                  <a:gdLst/>
                  <a:ahLst/>
                  <a:cxnLst/>
                  <a:pathLst>
                    <a:path w="875" h="833">
                      <a:moveTo>
                        <a:pt x="269" y="84"/>
                      </a:moveTo>
                      <a:lnTo>
                        <a:pt x="306" y="23"/>
                      </a:lnTo>
                      <a:lnTo>
                        <a:pt x="469" y="28"/>
                      </a:lnTo>
                      <a:lnTo>
                        <a:pt x="584" y="0"/>
                      </a:lnTo>
                      <a:lnTo>
                        <a:pt x="730" y="99"/>
                      </a:lnTo>
                      <a:lnTo>
                        <a:pt x="803" y="71"/>
                      </a:lnTo>
                      <a:lnTo>
                        <a:pt x="843" y="84"/>
                      </a:lnTo>
                      <a:lnTo>
                        <a:pt x="851" y="330"/>
                      </a:lnTo>
                      <a:lnTo>
                        <a:pt x="874" y="370"/>
                      </a:lnTo>
                      <a:lnTo>
                        <a:pt x="806" y="561"/>
                      </a:lnTo>
                      <a:lnTo>
                        <a:pt x="733" y="430"/>
                      </a:lnTo>
                      <a:lnTo>
                        <a:pt x="713" y="497"/>
                      </a:lnTo>
                      <a:lnTo>
                        <a:pt x="610" y="760"/>
                      </a:lnTo>
                      <a:lnTo>
                        <a:pt x="264" y="832"/>
                      </a:lnTo>
                      <a:lnTo>
                        <a:pt x="84" y="780"/>
                      </a:lnTo>
                      <a:lnTo>
                        <a:pt x="27" y="617"/>
                      </a:lnTo>
                      <a:lnTo>
                        <a:pt x="27" y="450"/>
                      </a:lnTo>
                      <a:lnTo>
                        <a:pt x="0" y="311"/>
                      </a:lnTo>
                      <a:lnTo>
                        <a:pt x="269" y="84"/>
                      </a:lnTo>
                    </a:path>
                  </a:pathLst>
                </a:custGeom>
                <a:solidFill>
                  <a:schemeClr val="tx1"/>
                </a:solidFill>
                <a:ln w="9525">
                  <a:noFill/>
                </a:ln>
              </p:spPr>
              <p:txBody>
                <a:bodyPr/>
                <a:p>
                  <a:endParaRPr lang="zh-CN" altLang="en-US"/>
                </a:p>
              </p:txBody>
            </p:sp>
          </p:grpSp>
        </p:grpSp>
        <p:sp>
          <p:nvSpPr>
            <p:cNvPr id="431174" name="矩形 431173"/>
            <p:cNvSpPr/>
            <p:nvPr/>
          </p:nvSpPr>
          <p:spPr>
            <a:xfrm>
              <a:off x="2957" y="1200"/>
              <a:ext cx="820" cy="288"/>
            </a:xfrm>
            <a:prstGeom prst="rect">
              <a:avLst/>
            </a:prstGeom>
            <a:solidFill>
              <a:schemeClr val="tx1"/>
            </a:solidFill>
            <a:ln w="9525">
              <a:noFill/>
            </a:ln>
          </p:spPr>
          <p:txBody>
            <a:bodyPr wrap="none" lIns="92075" tIns="46038" rIns="92075" bIns="46038">
              <a:spAutoFit/>
            </a:bodyPr>
            <a:p>
              <a:pPr algn="ctr" eaLnBrk="0" hangingPunct="0"/>
              <a:r>
                <a:rPr lang="en-US" altLang="zh-CN" sz="2400" b="1">
                  <a:solidFill>
                    <a:srgbClr val="3333FF"/>
                  </a:solidFill>
                  <a:latin typeface="Arial" panose="020B0604020202020204" pitchFamily="34" charset="0"/>
                </a:rPr>
                <a:t>Internet</a:t>
              </a:r>
              <a:endParaRPr lang="en-US" altLang="zh-CN" sz="2400" b="1">
                <a:solidFill>
                  <a:srgbClr val="3333FF"/>
                </a:solidFill>
                <a:latin typeface="Arial" panose="020B0604020202020204" pitchFamily="34" charset="0"/>
              </a:endParaRPr>
            </a:p>
          </p:txBody>
        </p:sp>
      </p:grpSp>
      <p:grpSp>
        <p:nvGrpSpPr>
          <p:cNvPr id="431175" name="组合 431174"/>
          <p:cNvGrpSpPr/>
          <p:nvPr/>
        </p:nvGrpSpPr>
        <p:grpSpPr>
          <a:xfrm>
            <a:off x="7764463" y="1600200"/>
            <a:ext cx="946150" cy="1855788"/>
            <a:chOff x="4748" y="764"/>
            <a:chExt cx="596" cy="1169"/>
          </a:xfrm>
        </p:grpSpPr>
        <p:sp>
          <p:nvSpPr>
            <p:cNvPr id="431176" name="任意多边形 431175"/>
            <p:cNvSpPr/>
            <p:nvPr/>
          </p:nvSpPr>
          <p:spPr>
            <a:xfrm>
              <a:off x="4846" y="841"/>
              <a:ext cx="275" cy="986"/>
            </a:xfrm>
            <a:custGeom>
              <a:avLst/>
              <a:gdLst/>
              <a:ahLst/>
              <a:cxnLst/>
              <a:pathLst>
                <a:path w="549" h="1971">
                  <a:moveTo>
                    <a:pt x="23" y="0"/>
                  </a:moveTo>
                  <a:lnTo>
                    <a:pt x="525" y="0"/>
                  </a:lnTo>
                  <a:lnTo>
                    <a:pt x="535" y="1"/>
                  </a:lnTo>
                  <a:lnTo>
                    <a:pt x="542" y="4"/>
                  </a:lnTo>
                  <a:lnTo>
                    <a:pt x="547" y="12"/>
                  </a:lnTo>
                  <a:lnTo>
                    <a:pt x="549" y="23"/>
                  </a:lnTo>
                  <a:lnTo>
                    <a:pt x="549" y="1947"/>
                  </a:lnTo>
                  <a:lnTo>
                    <a:pt x="547" y="1955"/>
                  </a:lnTo>
                  <a:lnTo>
                    <a:pt x="542" y="1963"/>
                  </a:lnTo>
                  <a:lnTo>
                    <a:pt x="536" y="1969"/>
                  </a:lnTo>
                  <a:lnTo>
                    <a:pt x="525" y="1971"/>
                  </a:lnTo>
                  <a:lnTo>
                    <a:pt x="23" y="1971"/>
                  </a:lnTo>
                  <a:lnTo>
                    <a:pt x="15" y="1969"/>
                  </a:lnTo>
                  <a:lnTo>
                    <a:pt x="8" y="1966"/>
                  </a:lnTo>
                  <a:lnTo>
                    <a:pt x="1" y="1960"/>
                  </a:lnTo>
                  <a:lnTo>
                    <a:pt x="0" y="1947"/>
                  </a:lnTo>
                  <a:lnTo>
                    <a:pt x="0" y="23"/>
                  </a:lnTo>
                  <a:lnTo>
                    <a:pt x="1" y="14"/>
                  </a:lnTo>
                  <a:lnTo>
                    <a:pt x="4" y="6"/>
                  </a:lnTo>
                  <a:lnTo>
                    <a:pt x="12" y="1"/>
                  </a:lnTo>
                  <a:lnTo>
                    <a:pt x="23" y="0"/>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177" name="任意多边形 431176"/>
            <p:cNvSpPr/>
            <p:nvPr/>
          </p:nvSpPr>
          <p:spPr>
            <a:xfrm>
              <a:off x="4858" y="837"/>
              <a:ext cx="255" cy="8"/>
            </a:xfrm>
            <a:custGeom>
              <a:avLst/>
              <a:gdLst/>
              <a:ahLst/>
              <a:cxnLst/>
              <a:pathLst>
                <a:path w="510" h="15">
                  <a:moveTo>
                    <a:pt x="502" y="0"/>
                  </a:moveTo>
                  <a:lnTo>
                    <a:pt x="502" y="0"/>
                  </a:lnTo>
                  <a:lnTo>
                    <a:pt x="0" y="0"/>
                  </a:lnTo>
                  <a:lnTo>
                    <a:pt x="0" y="15"/>
                  </a:lnTo>
                  <a:lnTo>
                    <a:pt x="502" y="15"/>
                  </a:lnTo>
                  <a:lnTo>
                    <a:pt x="502" y="15"/>
                  </a:lnTo>
                  <a:lnTo>
                    <a:pt x="502" y="15"/>
                  </a:lnTo>
                  <a:lnTo>
                    <a:pt x="507" y="12"/>
                  </a:lnTo>
                  <a:lnTo>
                    <a:pt x="510" y="8"/>
                  </a:lnTo>
                  <a:lnTo>
                    <a:pt x="507" y="3"/>
                  </a:lnTo>
                  <a:lnTo>
                    <a:pt x="502" y="0"/>
                  </a:lnTo>
                  <a:close/>
                </a:path>
              </a:pathLst>
            </a:custGeom>
            <a:solidFill>
              <a:srgbClr val="B2B2B2"/>
            </a:solidFill>
            <a:ln w="9525" cap="flat" cmpd="sng">
              <a:solidFill>
                <a:srgbClr val="000000"/>
              </a:solidFill>
              <a:prstDash val="solid"/>
              <a:headEnd type="none" w="med" len="med"/>
              <a:tailEnd type="none" w="med" len="med"/>
            </a:ln>
          </p:spPr>
          <p:txBody>
            <a:bodyPr/>
            <a:p>
              <a:endParaRPr lang="zh-CN" altLang="en-US"/>
            </a:p>
          </p:txBody>
        </p:sp>
        <p:sp>
          <p:nvSpPr>
            <p:cNvPr id="431178" name="任意多边形 431177"/>
            <p:cNvSpPr/>
            <p:nvPr/>
          </p:nvSpPr>
          <p:spPr>
            <a:xfrm>
              <a:off x="5109" y="837"/>
              <a:ext cx="16" cy="19"/>
            </a:xfrm>
            <a:custGeom>
              <a:avLst/>
              <a:gdLst/>
              <a:ahLst/>
              <a:cxnLst/>
              <a:pathLst>
                <a:path w="32" h="37">
                  <a:moveTo>
                    <a:pt x="32" y="31"/>
                  </a:moveTo>
                  <a:lnTo>
                    <a:pt x="32" y="31"/>
                  </a:lnTo>
                  <a:lnTo>
                    <a:pt x="30" y="19"/>
                  </a:lnTo>
                  <a:lnTo>
                    <a:pt x="22" y="6"/>
                  </a:lnTo>
                  <a:lnTo>
                    <a:pt x="11" y="1"/>
                  </a:lnTo>
                  <a:lnTo>
                    <a:pt x="0" y="0"/>
                  </a:lnTo>
                  <a:lnTo>
                    <a:pt x="0" y="15"/>
                  </a:lnTo>
                  <a:lnTo>
                    <a:pt x="8" y="17"/>
                  </a:lnTo>
                  <a:lnTo>
                    <a:pt x="13" y="19"/>
                  </a:lnTo>
                  <a:lnTo>
                    <a:pt x="14" y="22"/>
                  </a:lnTo>
                  <a:lnTo>
                    <a:pt x="16" y="31"/>
                  </a:lnTo>
                  <a:lnTo>
                    <a:pt x="16" y="31"/>
                  </a:lnTo>
                  <a:lnTo>
                    <a:pt x="16" y="31"/>
                  </a:lnTo>
                  <a:lnTo>
                    <a:pt x="19" y="36"/>
                  </a:lnTo>
                  <a:lnTo>
                    <a:pt x="24" y="37"/>
                  </a:lnTo>
                  <a:lnTo>
                    <a:pt x="28" y="36"/>
                  </a:lnTo>
                  <a:lnTo>
                    <a:pt x="32" y="31"/>
                  </a:lnTo>
                  <a:close/>
                </a:path>
              </a:pathLst>
            </a:custGeom>
            <a:solidFill>
              <a:srgbClr val="B2B2B2"/>
            </a:solidFill>
            <a:ln w="9525" cap="flat" cmpd="sng">
              <a:solidFill>
                <a:srgbClr val="000000"/>
              </a:solidFill>
              <a:prstDash val="solid"/>
              <a:headEnd type="none" w="med" len="med"/>
              <a:tailEnd type="none" w="med" len="med"/>
            </a:ln>
          </p:spPr>
          <p:txBody>
            <a:bodyPr/>
            <a:p>
              <a:endParaRPr lang="zh-CN" altLang="en-US"/>
            </a:p>
          </p:txBody>
        </p:sp>
        <p:sp>
          <p:nvSpPr>
            <p:cNvPr id="431179" name="任意多边形 431178"/>
            <p:cNvSpPr/>
            <p:nvPr/>
          </p:nvSpPr>
          <p:spPr>
            <a:xfrm>
              <a:off x="5117" y="853"/>
              <a:ext cx="8" cy="965"/>
            </a:xfrm>
            <a:custGeom>
              <a:avLst/>
              <a:gdLst/>
              <a:ahLst/>
              <a:cxnLst/>
              <a:pathLst>
                <a:path w="16" h="1931">
                  <a:moveTo>
                    <a:pt x="16" y="1924"/>
                  </a:moveTo>
                  <a:lnTo>
                    <a:pt x="16" y="1924"/>
                  </a:lnTo>
                  <a:lnTo>
                    <a:pt x="16" y="0"/>
                  </a:lnTo>
                  <a:lnTo>
                    <a:pt x="0" y="0"/>
                  </a:lnTo>
                  <a:lnTo>
                    <a:pt x="0" y="1924"/>
                  </a:lnTo>
                  <a:lnTo>
                    <a:pt x="0" y="1924"/>
                  </a:lnTo>
                  <a:lnTo>
                    <a:pt x="0" y="1924"/>
                  </a:lnTo>
                  <a:lnTo>
                    <a:pt x="3" y="1929"/>
                  </a:lnTo>
                  <a:lnTo>
                    <a:pt x="8" y="1931"/>
                  </a:lnTo>
                  <a:lnTo>
                    <a:pt x="12" y="1929"/>
                  </a:lnTo>
                  <a:lnTo>
                    <a:pt x="16" y="1924"/>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180" name="任意多边形 431179"/>
            <p:cNvSpPr/>
            <p:nvPr/>
          </p:nvSpPr>
          <p:spPr>
            <a:xfrm>
              <a:off x="5106" y="1815"/>
              <a:ext cx="19" cy="16"/>
            </a:xfrm>
            <a:custGeom>
              <a:avLst/>
              <a:gdLst/>
              <a:ahLst/>
              <a:cxnLst/>
              <a:pathLst>
                <a:path w="38" h="32">
                  <a:moveTo>
                    <a:pt x="6" y="32"/>
                  </a:moveTo>
                  <a:lnTo>
                    <a:pt x="6" y="32"/>
                  </a:lnTo>
                  <a:lnTo>
                    <a:pt x="20" y="30"/>
                  </a:lnTo>
                  <a:lnTo>
                    <a:pt x="30" y="21"/>
                  </a:lnTo>
                  <a:lnTo>
                    <a:pt x="36" y="11"/>
                  </a:lnTo>
                  <a:lnTo>
                    <a:pt x="38" y="0"/>
                  </a:lnTo>
                  <a:lnTo>
                    <a:pt x="22" y="0"/>
                  </a:lnTo>
                  <a:lnTo>
                    <a:pt x="20" y="5"/>
                  </a:lnTo>
                  <a:lnTo>
                    <a:pt x="17" y="11"/>
                  </a:lnTo>
                  <a:lnTo>
                    <a:pt x="14" y="14"/>
                  </a:lnTo>
                  <a:lnTo>
                    <a:pt x="6" y="16"/>
                  </a:lnTo>
                  <a:lnTo>
                    <a:pt x="6" y="16"/>
                  </a:lnTo>
                  <a:lnTo>
                    <a:pt x="6" y="16"/>
                  </a:lnTo>
                  <a:lnTo>
                    <a:pt x="2" y="19"/>
                  </a:lnTo>
                  <a:lnTo>
                    <a:pt x="0" y="24"/>
                  </a:lnTo>
                  <a:lnTo>
                    <a:pt x="2" y="28"/>
                  </a:lnTo>
                  <a:lnTo>
                    <a:pt x="6" y="32"/>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181" name="任意多边形 431180"/>
            <p:cNvSpPr/>
            <p:nvPr/>
          </p:nvSpPr>
          <p:spPr>
            <a:xfrm>
              <a:off x="4855" y="1823"/>
              <a:ext cx="254" cy="8"/>
            </a:xfrm>
            <a:custGeom>
              <a:avLst/>
              <a:gdLst/>
              <a:ahLst/>
              <a:cxnLst/>
              <a:pathLst>
                <a:path w="508" h="16">
                  <a:moveTo>
                    <a:pt x="6" y="16"/>
                  </a:moveTo>
                  <a:lnTo>
                    <a:pt x="6" y="16"/>
                  </a:lnTo>
                  <a:lnTo>
                    <a:pt x="508" y="16"/>
                  </a:lnTo>
                  <a:lnTo>
                    <a:pt x="508" y="0"/>
                  </a:lnTo>
                  <a:lnTo>
                    <a:pt x="6" y="0"/>
                  </a:lnTo>
                  <a:lnTo>
                    <a:pt x="6" y="0"/>
                  </a:lnTo>
                  <a:lnTo>
                    <a:pt x="6" y="0"/>
                  </a:lnTo>
                  <a:lnTo>
                    <a:pt x="1" y="3"/>
                  </a:lnTo>
                  <a:lnTo>
                    <a:pt x="0" y="8"/>
                  </a:lnTo>
                  <a:lnTo>
                    <a:pt x="1" y="12"/>
                  </a:lnTo>
                  <a:lnTo>
                    <a:pt x="6" y="16"/>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182" name="任意多边形 431181"/>
            <p:cNvSpPr/>
            <p:nvPr/>
          </p:nvSpPr>
          <p:spPr>
            <a:xfrm>
              <a:off x="4842" y="1811"/>
              <a:ext cx="16" cy="20"/>
            </a:xfrm>
            <a:custGeom>
              <a:avLst/>
              <a:gdLst/>
              <a:ahLst/>
              <a:cxnLst/>
              <a:pathLst>
                <a:path w="31" h="39">
                  <a:moveTo>
                    <a:pt x="0" y="7"/>
                  </a:moveTo>
                  <a:lnTo>
                    <a:pt x="0" y="7"/>
                  </a:lnTo>
                  <a:lnTo>
                    <a:pt x="1" y="23"/>
                  </a:lnTo>
                  <a:lnTo>
                    <a:pt x="11" y="32"/>
                  </a:lnTo>
                  <a:lnTo>
                    <a:pt x="22" y="37"/>
                  </a:lnTo>
                  <a:lnTo>
                    <a:pt x="31" y="39"/>
                  </a:lnTo>
                  <a:lnTo>
                    <a:pt x="31" y="23"/>
                  </a:lnTo>
                  <a:lnTo>
                    <a:pt x="25" y="21"/>
                  </a:lnTo>
                  <a:lnTo>
                    <a:pt x="20" y="20"/>
                  </a:lnTo>
                  <a:lnTo>
                    <a:pt x="17" y="17"/>
                  </a:lnTo>
                  <a:lnTo>
                    <a:pt x="16" y="7"/>
                  </a:lnTo>
                  <a:lnTo>
                    <a:pt x="16" y="7"/>
                  </a:lnTo>
                  <a:lnTo>
                    <a:pt x="16" y="7"/>
                  </a:lnTo>
                  <a:lnTo>
                    <a:pt x="12" y="3"/>
                  </a:lnTo>
                  <a:lnTo>
                    <a:pt x="8" y="0"/>
                  </a:lnTo>
                  <a:lnTo>
                    <a:pt x="3" y="3"/>
                  </a:lnTo>
                  <a:lnTo>
                    <a:pt x="0" y="7"/>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183" name="任意多边形 431182"/>
            <p:cNvSpPr/>
            <p:nvPr/>
          </p:nvSpPr>
          <p:spPr>
            <a:xfrm>
              <a:off x="4842" y="849"/>
              <a:ext cx="8" cy="966"/>
            </a:xfrm>
            <a:custGeom>
              <a:avLst/>
              <a:gdLst/>
              <a:ahLst/>
              <a:cxnLst/>
              <a:pathLst>
                <a:path w="16" h="1932">
                  <a:moveTo>
                    <a:pt x="0" y="8"/>
                  </a:moveTo>
                  <a:lnTo>
                    <a:pt x="0" y="8"/>
                  </a:lnTo>
                  <a:lnTo>
                    <a:pt x="0" y="1932"/>
                  </a:lnTo>
                  <a:lnTo>
                    <a:pt x="16" y="1932"/>
                  </a:lnTo>
                  <a:lnTo>
                    <a:pt x="16" y="8"/>
                  </a:lnTo>
                  <a:lnTo>
                    <a:pt x="16" y="8"/>
                  </a:lnTo>
                  <a:lnTo>
                    <a:pt x="16" y="8"/>
                  </a:lnTo>
                  <a:lnTo>
                    <a:pt x="12" y="3"/>
                  </a:lnTo>
                  <a:lnTo>
                    <a:pt x="8" y="0"/>
                  </a:lnTo>
                  <a:lnTo>
                    <a:pt x="3" y="3"/>
                  </a:lnTo>
                  <a:lnTo>
                    <a:pt x="0" y="8"/>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184" name="任意多边形 431183"/>
            <p:cNvSpPr/>
            <p:nvPr/>
          </p:nvSpPr>
          <p:spPr>
            <a:xfrm>
              <a:off x="4842" y="837"/>
              <a:ext cx="20" cy="16"/>
            </a:xfrm>
            <a:custGeom>
              <a:avLst/>
              <a:gdLst/>
              <a:ahLst/>
              <a:cxnLst/>
              <a:pathLst>
                <a:path w="39" h="31">
                  <a:moveTo>
                    <a:pt x="31" y="0"/>
                  </a:moveTo>
                  <a:lnTo>
                    <a:pt x="31" y="0"/>
                  </a:lnTo>
                  <a:lnTo>
                    <a:pt x="19" y="1"/>
                  </a:lnTo>
                  <a:lnTo>
                    <a:pt x="6" y="9"/>
                  </a:lnTo>
                  <a:lnTo>
                    <a:pt x="1" y="20"/>
                  </a:lnTo>
                  <a:lnTo>
                    <a:pt x="0" y="31"/>
                  </a:lnTo>
                  <a:lnTo>
                    <a:pt x="16" y="31"/>
                  </a:lnTo>
                  <a:lnTo>
                    <a:pt x="17" y="23"/>
                  </a:lnTo>
                  <a:lnTo>
                    <a:pt x="19" y="19"/>
                  </a:lnTo>
                  <a:lnTo>
                    <a:pt x="22" y="17"/>
                  </a:lnTo>
                  <a:lnTo>
                    <a:pt x="31" y="15"/>
                  </a:lnTo>
                  <a:lnTo>
                    <a:pt x="31" y="15"/>
                  </a:lnTo>
                  <a:lnTo>
                    <a:pt x="31" y="15"/>
                  </a:lnTo>
                  <a:lnTo>
                    <a:pt x="36" y="12"/>
                  </a:lnTo>
                  <a:lnTo>
                    <a:pt x="39" y="8"/>
                  </a:lnTo>
                  <a:lnTo>
                    <a:pt x="36" y="3"/>
                  </a:lnTo>
                  <a:lnTo>
                    <a:pt x="31" y="0"/>
                  </a:lnTo>
                  <a:close/>
                </a:path>
              </a:pathLst>
            </a:custGeom>
            <a:solidFill>
              <a:srgbClr val="B2B2B2"/>
            </a:solidFill>
            <a:ln w="9525" cap="flat" cmpd="sng">
              <a:solidFill>
                <a:srgbClr val="000000"/>
              </a:solidFill>
              <a:prstDash val="solid"/>
              <a:headEnd type="none" w="med" len="med"/>
              <a:tailEnd type="none" w="med" len="med"/>
            </a:ln>
          </p:spPr>
          <p:txBody>
            <a:bodyPr/>
            <a:p>
              <a:endParaRPr lang="zh-CN" altLang="en-US"/>
            </a:p>
          </p:txBody>
        </p:sp>
        <p:sp>
          <p:nvSpPr>
            <p:cNvPr id="431185" name="任意多边形 431184"/>
            <p:cNvSpPr/>
            <p:nvPr/>
          </p:nvSpPr>
          <p:spPr>
            <a:xfrm>
              <a:off x="4904" y="937"/>
              <a:ext cx="138" cy="470"/>
            </a:xfrm>
            <a:custGeom>
              <a:avLst/>
              <a:gdLst/>
              <a:ahLst/>
              <a:cxnLst/>
              <a:pathLst>
                <a:path w="276" h="939">
                  <a:moveTo>
                    <a:pt x="0" y="0"/>
                  </a:moveTo>
                  <a:lnTo>
                    <a:pt x="0" y="928"/>
                  </a:lnTo>
                  <a:lnTo>
                    <a:pt x="0" y="928"/>
                  </a:lnTo>
                  <a:lnTo>
                    <a:pt x="2" y="934"/>
                  </a:lnTo>
                  <a:lnTo>
                    <a:pt x="3" y="938"/>
                  </a:lnTo>
                  <a:lnTo>
                    <a:pt x="6" y="939"/>
                  </a:lnTo>
                  <a:lnTo>
                    <a:pt x="11" y="939"/>
                  </a:lnTo>
                  <a:lnTo>
                    <a:pt x="276" y="939"/>
                  </a:lnTo>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186" name="任意多边形 431185"/>
            <p:cNvSpPr/>
            <p:nvPr/>
          </p:nvSpPr>
          <p:spPr>
            <a:xfrm>
              <a:off x="4904" y="929"/>
              <a:ext cx="160" cy="478"/>
            </a:xfrm>
            <a:custGeom>
              <a:avLst/>
              <a:gdLst/>
              <a:ahLst/>
              <a:cxnLst/>
              <a:pathLst>
                <a:path w="320" h="956">
                  <a:moveTo>
                    <a:pt x="311" y="956"/>
                  </a:moveTo>
                  <a:lnTo>
                    <a:pt x="315" y="955"/>
                  </a:lnTo>
                  <a:lnTo>
                    <a:pt x="318" y="953"/>
                  </a:lnTo>
                  <a:lnTo>
                    <a:pt x="320" y="948"/>
                  </a:lnTo>
                  <a:lnTo>
                    <a:pt x="320" y="945"/>
                  </a:lnTo>
                  <a:lnTo>
                    <a:pt x="320" y="11"/>
                  </a:lnTo>
                  <a:lnTo>
                    <a:pt x="318" y="5"/>
                  </a:lnTo>
                  <a:lnTo>
                    <a:pt x="317" y="2"/>
                  </a:lnTo>
                  <a:lnTo>
                    <a:pt x="314" y="0"/>
                  </a:lnTo>
                  <a:lnTo>
                    <a:pt x="309" y="0"/>
                  </a:lnTo>
                  <a:lnTo>
                    <a:pt x="13" y="0"/>
                  </a:lnTo>
                  <a:lnTo>
                    <a:pt x="9" y="0"/>
                  </a:lnTo>
                  <a:lnTo>
                    <a:pt x="5" y="0"/>
                  </a:lnTo>
                  <a:lnTo>
                    <a:pt x="2" y="2"/>
                  </a:lnTo>
                  <a:lnTo>
                    <a:pt x="0" y="5"/>
                  </a:lnTo>
                  <a:lnTo>
                    <a:pt x="0" y="6"/>
                  </a:lnTo>
                  <a:lnTo>
                    <a:pt x="2" y="6"/>
                  </a:lnTo>
                  <a:lnTo>
                    <a:pt x="6" y="8"/>
                  </a:lnTo>
                  <a:lnTo>
                    <a:pt x="13" y="11"/>
                  </a:lnTo>
                  <a:lnTo>
                    <a:pt x="19" y="16"/>
                  </a:lnTo>
                  <a:lnTo>
                    <a:pt x="301" y="16"/>
                  </a:lnTo>
                  <a:lnTo>
                    <a:pt x="306" y="16"/>
                  </a:lnTo>
                  <a:lnTo>
                    <a:pt x="309" y="17"/>
                  </a:lnTo>
                  <a:lnTo>
                    <a:pt x="311" y="21"/>
                  </a:lnTo>
                  <a:lnTo>
                    <a:pt x="312" y="27"/>
                  </a:lnTo>
                  <a:lnTo>
                    <a:pt x="312" y="939"/>
                  </a:lnTo>
                  <a:lnTo>
                    <a:pt x="312" y="942"/>
                  </a:lnTo>
                  <a:lnTo>
                    <a:pt x="309" y="945"/>
                  </a:lnTo>
                  <a:lnTo>
                    <a:pt x="306" y="947"/>
                  </a:lnTo>
                  <a:lnTo>
                    <a:pt x="301" y="948"/>
                  </a:lnTo>
                  <a:lnTo>
                    <a:pt x="311" y="956"/>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187" name="矩形 431186"/>
            <p:cNvSpPr/>
            <p:nvPr/>
          </p:nvSpPr>
          <p:spPr>
            <a:xfrm>
              <a:off x="4912" y="941"/>
              <a:ext cx="145" cy="458"/>
            </a:xfrm>
            <a:prstGeom prst="rect">
              <a:avLst/>
            </a:prstGeom>
            <a:solidFill>
              <a:srgbClr val="B2B2B2"/>
            </a:solidFill>
            <a:ln w="12700" cap="flat" cmpd="sng">
              <a:solidFill>
                <a:srgbClr val="000000"/>
              </a:solidFill>
              <a:prstDash val="solid"/>
              <a:miter/>
              <a:headEnd type="none" w="med" len="med"/>
              <a:tailEnd type="none" w="med" len="med"/>
            </a:ln>
          </p:spPr>
          <p:txBody>
            <a:bodyPr/>
            <a:p>
              <a:endParaRPr lang="zh-CN" altLang="en-US"/>
            </a:p>
          </p:txBody>
        </p:sp>
        <p:sp>
          <p:nvSpPr>
            <p:cNvPr id="431188" name="任意多边形 431187"/>
            <p:cNvSpPr/>
            <p:nvPr/>
          </p:nvSpPr>
          <p:spPr>
            <a:xfrm>
              <a:off x="5054" y="938"/>
              <a:ext cx="6" cy="461"/>
            </a:xfrm>
            <a:custGeom>
              <a:avLst/>
              <a:gdLst/>
              <a:ahLst/>
              <a:cxnLst/>
              <a:pathLst>
                <a:path w="12" h="922">
                  <a:moveTo>
                    <a:pt x="6" y="12"/>
                  </a:moveTo>
                  <a:lnTo>
                    <a:pt x="0" y="6"/>
                  </a:lnTo>
                  <a:lnTo>
                    <a:pt x="0" y="922"/>
                  </a:lnTo>
                  <a:lnTo>
                    <a:pt x="12" y="922"/>
                  </a:lnTo>
                  <a:lnTo>
                    <a:pt x="12" y="6"/>
                  </a:lnTo>
                  <a:lnTo>
                    <a:pt x="6" y="0"/>
                  </a:lnTo>
                  <a:lnTo>
                    <a:pt x="12" y="6"/>
                  </a:lnTo>
                  <a:lnTo>
                    <a:pt x="11" y="2"/>
                  </a:lnTo>
                  <a:lnTo>
                    <a:pt x="6" y="0"/>
                  </a:lnTo>
                  <a:lnTo>
                    <a:pt x="1" y="2"/>
                  </a:lnTo>
                  <a:lnTo>
                    <a:pt x="0" y="6"/>
                  </a:lnTo>
                  <a:lnTo>
                    <a:pt x="6" y="12"/>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189" name="任意多边形 431188"/>
            <p:cNvSpPr/>
            <p:nvPr/>
          </p:nvSpPr>
          <p:spPr>
            <a:xfrm>
              <a:off x="4909" y="938"/>
              <a:ext cx="148" cy="6"/>
            </a:xfrm>
            <a:custGeom>
              <a:avLst/>
              <a:gdLst/>
              <a:ahLst/>
              <a:cxnLst/>
              <a:pathLst>
                <a:path w="297" h="12">
                  <a:moveTo>
                    <a:pt x="13" y="6"/>
                  </a:moveTo>
                  <a:lnTo>
                    <a:pt x="7" y="12"/>
                  </a:lnTo>
                  <a:lnTo>
                    <a:pt x="297" y="12"/>
                  </a:lnTo>
                  <a:lnTo>
                    <a:pt x="297" y="0"/>
                  </a:lnTo>
                  <a:lnTo>
                    <a:pt x="7" y="0"/>
                  </a:lnTo>
                  <a:lnTo>
                    <a:pt x="0" y="6"/>
                  </a:lnTo>
                  <a:lnTo>
                    <a:pt x="7" y="0"/>
                  </a:lnTo>
                  <a:lnTo>
                    <a:pt x="2" y="2"/>
                  </a:lnTo>
                  <a:lnTo>
                    <a:pt x="0" y="6"/>
                  </a:lnTo>
                  <a:lnTo>
                    <a:pt x="2" y="11"/>
                  </a:lnTo>
                  <a:lnTo>
                    <a:pt x="7" y="12"/>
                  </a:lnTo>
                  <a:lnTo>
                    <a:pt x="13" y="6"/>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190" name="任意多边形 431189"/>
            <p:cNvSpPr/>
            <p:nvPr/>
          </p:nvSpPr>
          <p:spPr>
            <a:xfrm>
              <a:off x="4909" y="941"/>
              <a:ext cx="6" cy="461"/>
            </a:xfrm>
            <a:custGeom>
              <a:avLst/>
              <a:gdLst/>
              <a:ahLst/>
              <a:cxnLst/>
              <a:pathLst>
                <a:path w="13" h="922">
                  <a:moveTo>
                    <a:pt x="7" y="909"/>
                  </a:moveTo>
                  <a:lnTo>
                    <a:pt x="13" y="916"/>
                  </a:lnTo>
                  <a:lnTo>
                    <a:pt x="13" y="0"/>
                  </a:lnTo>
                  <a:lnTo>
                    <a:pt x="0" y="0"/>
                  </a:lnTo>
                  <a:lnTo>
                    <a:pt x="0" y="916"/>
                  </a:lnTo>
                  <a:lnTo>
                    <a:pt x="7" y="922"/>
                  </a:lnTo>
                  <a:lnTo>
                    <a:pt x="0" y="916"/>
                  </a:lnTo>
                  <a:lnTo>
                    <a:pt x="2" y="920"/>
                  </a:lnTo>
                  <a:lnTo>
                    <a:pt x="7" y="922"/>
                  </a:lnTo>
                  <a:lnTo>
                    <a:pt x="11" y="920"/>
                  </a:lnTo>
                  <a:lnTo>
                    <a:pt x="13" y="916"/>
                  </a:lnTo>
                  <a:lnTo>
                    <a:pt x="7" y="909"/>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191" name="任意多边形 431190"/>
            <p:cNvSpPr/>
            <p:nvPr/>
          </p:nvSpPr>
          <p:spPr>
            <a:xfrm>
              <a:off x="4912" y="1396"/>
              <a:ext cx="148" cy="6"/>
            </a:xfrm>
            <a:custGeom>
              <a:avLst/>
              <a:gdLst/>
              <a:ahLst/>
              <a:cxnLst/>
              <a:pathLst>
                <a:path w="296" h="13">
                  <a:moveTo>
                    <a:pt x="284" y="7"/>
                  </a:moveTo>
                  <a:lnTo>
                    <a:pt x="290" y="0"/>
                  </a:lnTo>
                  <a:lnTo>
                    <a:pt x="0" y="0"/>
                  </a:lnTo>
                  <a:lnTo>
                    <a:pt x="0" y="13"/>
                  </a:lnTo>
                  <a:lnTo>
                    <a:pt x="290" y="13"/>
                  </a:lnTo>
                  <a:lnTo>
                    <a:pt x="296" y="7"/>
                  </a:lnTo>
                  <a:lnTo>
                    <a:pt x="290" y="13"/>
                  </a:lnTo>
                  <a:lnTo>
                    <a:pt x="295" y="11"/>
                  </a:lnTo>
                  <a:lnTo>
                    <a:pt x="296" y="7"/>
                  </a:lnTo>
                  <a:lnTo>
                    <a:pt x="295" y="2"/>
                  </a:lnTo>
                  <a:lnTo>
                    <a:pt x="290" y="0"/>
                  </a:lnTo>
                  <a:lnTo>
                    <a:pt x="284" y="7"/>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192" name="任意多边形 431191"/>
            <p:cNvSpPr/>
            <p:nvPr/>
          </p:nvSpPr>
          <p:spPr>
            <a:xfrm>
              <a:off x="4912" y="1111"/>
              <a:ext cx="145" cy="11"/>
            </a:xfrm>
            <a:custGeom>
              <a:avLst/>
              <a:gdLst/>
              <a:ahLst/>
              <a:cxnLst/>
              <a:pathLst>
                <a:path w="290" h="22">
                  <a:moveTo>
                    <a:pt x="290" y="11"/>
                  </a:moveTo>
                  <a:lnTo>
                    <a:pt x="290" y="0"/>
                  </a:lnTo>
                  <a:lnTo>
                    <a:pt x="0" y="0"/>
                  </a:lnTo>
                  <a:lnTo>
                    <a:pt x="0" y="22"/>
                  </a:lnTo>
                  <a:lnTo>
                    <a:pt x="290" y="22"/>
                  </a:lnTo>
                  <a:lnTo>
                    <a:pt x="290" y="11"/>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193" name="矩形 431192"/>
            <p:cNvSpPr/>
            <p:nvPr/>
          </p:nvSpPr>
          <p:spPr>
            <a:xfrm>
              <a:off x="4949" y="956"/>
              <a:ext cx="70" cy="153"/>
            </a:xfrm>
            <a:prstGeom prst="rect">
              <a:avLst/>
            </a:prstGeom>
            <a:solidFill>
              <a:srgbClr val="B2B2B2"/>
            </a:solidFill>
            <a:ln w="12700" cap="flat" cmpd="sng">
              <a:solidFill>
                <a:srgbClr val="000000"/>
              </a:solidFill>
              <a:prstDash val="solid"/>
              <a:miter/>
              <a:headEnd type="none" w="med" len="med"/>
              <a:tailEnd type="none" w="med" len="med"/>
            </a:ln>
          </p:spPr>
          <p:txBody>
            <a:bodyPr/>
            <a:p>
              <a:endParaRPr lang="zh-CN" altLang="en-US"/>
            </a:p>
          </p:txBody>
        </p:sp>
        <p:sp>
          <p:nvSpPr>
            <p:cNvPr id="431194" name="任意多边形 431193"/>
            <p:cNvSpPr/>
            <p:nvPr/>
          </p:nvSpPr>
          <p:spPr>
            <a:xfrm>
              <a:off x="5016" y="953"/>
              <a:ext cx="6" cy="156"/>
            </a:xfrm>
            <a:custGeom>
              <a:avLst/>
              <a:gdLst/>
              <a:ahLst/>
              <a:cxnLst/>
              <a:pathLst>
                <a:path w="13" h="311">
                  <a:moveTo>
                    <a:pt x="6" y="12"/>
                  </a:moveTo>
                  <a:lnTo>
                    <a:pt x="0" y="6"/>
                  </a:lnTo>
                  <a:lnTo>
                    <a:pt x="0" y="311"/>
                  </a:lnTo>
                  <a:lnTo>
                    <a:pt x="13" y="311"/>
                  </a:lnTo>
                  <a:lnTo>
                    <a:pt x="13" y="6"/>
                  </a:lnTo>
                  <a:lnTo>
                    <a:pt x="6" y="0"/>
                  </a:lnTo>
                  <a:lnTo>
                    <a:pt x="13" y="6"/>
                  </a:lnTo>
                  <a:lnTo>
                    <a:pt x="11" y="1"/>
                  </a:lnTo>
                  <a:lnTo>
                    <a:pt x="6" y="0"/>
                  </a:lnTo>
                  <a:lnTo>
                    <a:pt x="2" y="1"/>
                  </a:lnTo>
                  <a:lnTo>
                    <a:pt x="0" y="6"/>
                  </a:lnTo>
                  <a:lnTo>
                    <a:pt x="6" y="12"/>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195" name="任意多边形 431194"/>
            <p:cNvSpPr/>
            <p:nvPr/>
          </p:nvSpPr>
          <p:spPr>
            <a:xfrm>
              <a:off x="4946" y="953"/>
              <a:ext cx="73" cy="6"/>
            </a:xfrm>
            <a:custGeom>
              <a:avLst/>
              <a:gdLst/>
              <a:ahLst/>
              <a:cxnLst/>
              <a:pathLst>
                <a:path w="145" h="12">
                  <a:moveTo>
                    <a:pt x="13" y="6"/>
                  </a:moveTo>
                  <a:lnTo>
                    <a:pt x="7" y="12"/>
                  </a:lnTo>
                  <a:lnTo>
                    <a:pt x="145" y="12"/>
                  </a:lnTo>
                  <a:lnTo>
                    <a:pt x="145" y="0"/>
                  </a:lnTo>
                  <a:lnTo>
                    <a:pt x="7" y="0"/>
                  </a:lnTo>
                  <a:lnTo>
                    <a:pt x="0" y="6"/>
                  </a:lnTo>
                  <a:lnTo>
                    <a:pt x="7" y="0"/>
                  </a:lnTo>
                  <a:lnTo>
                    <a:pt x="2" y="1"/>
                  </a:lnTo>
                  <a:lnTo>
                    <a:pt x="0" y="6"/>
                  </a:lnTo>
                  <a:lnTo>
                    <a:pt x="2" y="11"/>
                  </a:lnTo>
                  <a:lnTo>
                    <a:pt x="7" y="12"/>
                  </a:lnTo>
                  <a:lnTo>
                    <a:pt x="13" y="6"/>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196" name="任意多边形 431195"/>
            <p:cNvSpPr/>
            <p:nvPr/>
          </p:nvSpPr>
          <p:spPr>
            <a:xfrm>
              <a:off x="4946" y="956"/>
              <a:ext cx="6" cy="156"/>
            </a:xfrm>
            <a:custGeom>
              <a:avLst/>
              <a:gdLst/>
              <a:ahLst/>
              <a:cxnLst/>
              <a:pathLst>
                <a:path w="13" h="312">
                  <a:moveTo>
                    <a:pt x="7" y="299"/>
                  </a:moveTo>
                  <a:lnTo>
                    <a:pt x="13" y="305"/>
                  </a:lnTo>
                  <a:lnTo>
                    <a:pt x="13" y="0"/>
                  </a:lnTo>
                  <a:lnTo>
                    <a:pt x="0" y="0"/>
                  </a:lnTo>
                  <a:lnTo>
                    <a:pt x="0" y="305"/>
                  </a:lnTo>
                  <a:lnTo>
                    <a:pt x="7" y="312"/>
                  </a:lnTo>
                  <a:lnTo>
                    <a:pt x="0" y="305"/>
                  </a:lnTo>
                  <a:lnTo>
                    <a:pt x="2" y="310"/>
                  </a:lnTo>
                  <a:lnTo>
                    <a:pt x="7" y="312"/>
                  </a:lnTo>
                  <a:lnTo>
                    <a:pt x="11" y="310"/>
                  </a:lnTo>
                  <a:lnTo>
                    <a:pt x="13" y="305"/>
                  </a:lnTo>
                  <a:lnTo>
                    <a:pt x="7" y="299"/>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197" name="任意多边形 431196"/>
            <p:cNvSpPr/>
            <p:nvPr/>
          </p:nvSpPr>
          <p:spPr>
            <a:xfrm>
              <a:off x="4949" y="1106"/>
              <a:ext cx="73" cy="6"/>
            </a:xfrm>
            <a:custGeom>
              <a:avLst/>
              <a:gdLst/>
              <a:ahLst/>
              <a:cxnLst/>
              <a:pathLst>
                <a:path w="145" h="13">
                  <a:moveTo>
                    <a:pt x="132" y="6"/>
                  </a:moveTo>
                  <a:lnTo>
                    <a:pt x="138" y="0"/>
                  </a:lnTo>
                  <a:lnTo>
                    <a:pt x="0" y="0"/>
                  </a:lnTo>
                  <a:lnTo>
                    <a:pt x="0" y="13"/>
                  </a:lnTo>
                  <a:lnTo>
                    <a:pt x="138" y="13"/>
                  </a:lnTo>
                  <a:lnTo>
                    <a:pt x="145" y="6"/>
                  </a:lnTo>
                  <a:lnTo>
                    <a:pt x="138" y="13"/>
                  </a:lnTo>
                  <a:lnTo>
                    <a:pt x="143" y="11"/>
                  </a:lnTo>
                  <a:lnTo>
                    <a:pt x="145" y="6"/>
                  </a:lnTo>
                  <a:lnTo>
                    <a:pt x="143" y="2"/>
                  </a:lnTo>
                  <a:lnTo>
                    <a:pt x="138" y="0"/>
                  </a:lnTo>
                  <a:lnTo>
                    <a:pt x="132" y="6"/>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198" name="矩形 431197"/>
            <p:cNvSpPr/>
            <p:nvPr/>
          </p:nvSpPr>
          <p:spPr>
            <a:xfrm>
              <a:off x="4986" y="961"/>
              <a:ext cx="29" cy="28"/>
            </a:xfrm>
            <a:prstGeom prst="rect">
              <a:avLst/>
            </a:prstGeom>
            <a:solidFill>
              <a:srgbClr val="B2B2B2"/>
            </a:solidFill>
            <a:ln w="12700" cap="flat" cmpd="sng">
              <a:solidFill>
                <a:srgbClr val="000000"/>
              </a:solidFill>
              <a:prstDash val="solid"/>
              <a:miter/>
              <a:headEnd type="none" w="med" len="med"/>
              <a:tailEnd type="none" w="med" len="med"/>
            </a:ln>
          </p:spPr>
          <p:txBody>
            <a:bodyPr/>
            <a:p>
              <a:endParaRPr lang="zh-CN" altLang="en-US"/>
            </a:p>
          </p:txBody>
        </p:sp>
        <p:sp>
          <p:nvSpPr>
            <p:cNvPr id="431199" name="矩形 431198"/>
            <p:cNvSpPr/>
            <p:nvPr/>
          </p:nvSpPr>
          <p:spPr>
            <a:xfrm>
              <a:off x="4986" y="961"/>
              <a:ext cx="29" cy="28"/>
            </a:xfrm>
            <a:prstGeom prst="rect">
              <a:avLst/>
            </a:prstGeom>
            <a:solidFill>
              <a:srgbClr val="B2B2B2"/>
            </a:solidFill>
            <a:ln w="12700" cap="flat" cmpd="sng">
              <a:solidFill>
                <a:srgbClr val="000000"/>
              </a:solidFill>
              <a:prstDash val="solid"/>
              <a:miter/>
              <a:headEnd type="none" w="med" len="med"/>
              <a:tailEnd type="none" w="med" len="med"/>
            </a:ln>
          </p:spPr>
          <p:txBody>
            <a:bodyPr/>
            <a:p>
              <a:endParaRPr lang="zh-CN" altLang="en-US"/>
            </a:p>
          </p:txBody>
        </p:sp>
        <p:sp>
          <p:nvSpPr>
            <p:cNvPr id="431200" name="矩形 431199"/>
            <p:cNvSpPr/>
            <p:nvPr/>
          </p:nvSpPr>
          <p:spPr>
            <a:xfrm>
              <a:off x="4986" y="983"/>
              <a:ext cx="29" cy="6"/>
            </a:xfrm>
            <a:prstGeom prst="rect">
              <a:avLst/>
            </a:prstGeom>
            <a:solidFill>
              <a:srgbClr val="B2B2B2"/>
            </a:solidFill>
            <a:ln w="12700" cap="flat" cmpd="sng">
              <a:solidFill>
                <a:srgbClr val="000000"/>
              </a:solidFill>
              <a:prstDash val="solid"/>
              <a:miter/>
              <a:headEnd type="none" w="med" len="med"/>
              <a:tailEnd type="none" w="med" len="med"/>
            </a:ln>
          </p:spPr>
          <p:txBody>
            <a:bodyPr/>
            <a:p>
              <a:endParaRPr lang="zh-CN" altLang="en-US"/>
            </a:p>
          </p:txBody>
        </p:sp>
        <p:sp>
          <p:nvSpPr>
            <p:cNvPr id="431201" name="任意多边形 431200"/>
            <p:cNvSpPr/>
            <p:nvPr/>
          </p:nvSpPr>
          <p:spPr>
            <a:xfrm>
              <a:off x="4949" y="989"/>
              <a:ext cx="70" cy="7"/>
            </a:xfrm>
            <a:custGeom>
              <a:avLst/>
              <a:gdLst/>
              <a:ahLst/>
              <a:cxnLst/>
              <a:pathLst>
                <a:path w="138" h="12">
                  <a:moveTo>
                    <a:pt x="0" y="6"/>
                  </a:moveTo>
                  <a:lnTo>
                    <a:pt x="0" y="12"/>
                  </a:lnTo>
                  <a:lnTo>
                    <a:pt x="138" y="12"/>
                  </a:lnTo>
                  <a:lnTo>
                    <a:pt x="138" y="0"/>
                  </a:lnTo>
                  <a:lnTo>
                    <a:pt x="0" y="0"/>
                  </a:lnTo>
                  <a:lnTo>
                    <a:pt x="0" y="6"/>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02" name="矩形 431201"/>
            <p:cNvSpPr/>
            <p:nvPr/>
          </p:nvSpPr>
          <p:spPr>
            <a:xfrm>
              <a:off x="4966" y="1014"/>
              <a:ext cx="12" cy="11"/>
            </a:xfrm>
            <a:prstGeom prst="rect">
              <a:avLst/>
            </a:prstGeom>
            <a:solidFill>
              <a:srgbClr val="B2B2B2"/>
            </a:solidFill>
            <a:ln w="12700" cap="flat" cmpd="sng">
              <a:solidFill>
                <a:srgbClr val="000000"/>
              </a:solidFill>
              <a:prstDash val="solid"/>
              <a:miter/>
              <a:headEnd type="none" w="med" len="med"/>
              <a:tailEnd type="none" w="med" len="med"/>
            </a:ln>
          </p:spPr>
          <p:txBody>
            <a:bodyPr/>
            <a:p>
              <a:endParaRPr lang="zh-CN" altLang="en-US"/>
            </a:p>
          </p:txBody>
        </p:sp>
        <p:sp>
          <p:nvSpPr>
            <p:cNvPr id="431203" name="矩形 431202"/>
            <p:cNvSpPr/>
            <p:nvPr/>
          </p:nvSpPr>
          <p:spPr>
            <a:xfrm>
              <a:off x="4989" y="1014"/>
              <a:ext cx="13" cy="11"/>
            </a:xfrm>
            <a:prstGeom prst="rect">
              <a:avLst/>
            </a:prstGeom>
            <a:solidFill>
              <a:srgbClr val="B2B2B2"/>
            </a:solidFill>
            <a:ln w="12700" cap="flat" cmpd="sng">
              <a:solidFill>
                <a:srgbClr val="000000"/>
              </a:solidFill>
              <a:prstDash val="solid"/>
              <a:miter/>
              <a:headEnd type="none" w="med" len="med"/>
              <a:tailEnd type="none" w="med" len="med"/>
            </a:ln>
          </p:spPr>
          <p:txBody>
            <a:bodyPr/>
            <a:p>
              <a:endParaRPr lang="zh-CN" altLang="en-US"/>
            </a:p>
          </p:txBody>
        </p:sp>
        <p:sp>
          <p:nvSpPr>
            <p:cNvPr id="431204" name="矩形 431203"/>
            <p:cNvSpPr/>
            <p:nvPr/>
          </p:nvSpPr>
          <p:spPr>
            <a:xfrm>
              <a:off x="4966" y="1036"/>
              <a:ext cx="12" cy="12"/>
            </a:xfrm>
            <a:prstGeom prst="rect">
              <a:avLst/>
            </a:prstGeom>
            <a:solidFill>
              <a:srgbClr val="B2B2B2"/>
            </a:solidFill>
            <a:ln w="12700" cap="flat" cmpd="sng">
              <a:solidFill>
                <a:srgbClr val="000000"/>
              </a:solidFill>
              <a:prstDash val="solid"/>
              <a:miter/>
              <a:headEnd type="none" w="med" len="med"/>
              <a:tailEnd type="none" w="med" len="med"/>
            </a:ln>
          </p:spPr>
          <p:txBody>
            <a:bodyPr/>
            <a:p>
              <a:endParaRPr lang="zh-CN" altLang="en-US"/>
            </a:p>
          </p:txBody>
        </p:sp>
        <p:sp>
          <p:nvSpPr>
            <p:cNvPr id="431205" name="矩形 431204"/>
            <p:cNvSpPr/>
            <p:nvPr/>
          </p:nvSpPr>
          <p:spPr>
            <a:xfrm>
              <a:off x="4989" y="1036"/>
              <a:ext cx="13" cy="12"/>
            </a:xfrm>
            <a:prstGeom prst="rect">
              <a:avLst/>
            </a:prstGeom>
            <a:solidFill>
              <a:srgbClr val="B2B2B2"/>
            </a:solidFill>
            <a:ln w="12700" cap="flat" cmpd="sng">
              <a:solidFill>
                <a:srgbClr val="000000"/>
              </a:solidFill>
              <a:prstDash val="solid"/>
              <a:miter/>
              <a:headEnd type="none" w="med" len="med"/>
              <a:tailEnd type="none" w="med" len="med"/>
            </a:ln>
          </p:spPr>
          <p:txBody>
            <a:bodyPr/>
            <a:p>
              <a:endParaRPr lang="zh-CN" altLang="en-US"/>
            </a:p>
          </p:txBody>
        </p:sp>
        <p:sp>
          <p:nvSpPr>
            <p:cNvPr id="431206" name="矩形 431205"/>
            <p:cNvSpPr/>
            <p:nvPr/>
          </p:nvSpPr>
          <p:spPr>
            <a:xfrm>
              <a:off x="5005" y="1132"/>
              <a:ext cx="36" cy="19"/>
            </a:xfrm>
            <a:prstGeom prst="rect">
              <a:avLst/>
            </a:prstGeom>
            <a:solidFill>
              <a:srgbClr val="B2B2B2"/>
            </a:solidFill>
            <a:ln w="12700" cap="flat" cmpd="sng">
              <a:solidFill>
                <a:srgbClr val="000000"/>
              </a:solidFill>
              <a:prstDash val="solid"/>
              <a:miter/>
              <a:headEnd type="none" w="med" len="med"/>
              <a:tailEnd type="none" w="med" len="med"/>
            </a:ln>
          </p:spPr>
          <p:txBody>
            <a:bodyPr/>
            <a:p>
              <a:endParaRPr lang="zh-CN" altLang="en-US"/>
            </a:p>
          </p:txBody>
        </p:sp>
        <p:sp>
          <p:nvSpPr>
            <p:cNvPr id="431207" name="矩形 431206"/>
            <p:cNvSpPr/>
            <p:nvPr/>
          </p:nvSpPr>
          <p:spPr>
            <a:xfrm>
              <a:off x="5005" y="1132"/>
              <a:ext cx="36" cy="19"/>
            </a:xfrm>
            <a:prstGeom prst="rect">
              <a:avLst/>
            </a:prstGeom>
            <a:solidFill>
              <a:srgbClr val="B2B2B2"/>
            </a:solidFill>
            <a:ln w="12700" cap="flat" cmpd="sng">
              <a:solidFill>
                <a:srgbClr val="000000"/>
              </a:solidFill>
              <a:prstDash val="solid"/>
              <a:miter/>
              <a:headEnd type="none" w="med" len="med"/>
              <a:tailEnd type="none" w="med" len="med"/>
            </a:ln>
          </p:spPr>
          <p:txBody>
            <a:bodyPr/>
            <a:p>
              <a:endParaRPr lang="zh-CN" altLang="en-US"/>
            </a:p>
          </p:txBody>
        </p:sp>
        <p:sp>
          <p:nvSpPr>
            <p:cNvPr id="431208" name="矩形 431207"/>
            <p:cNvSpPr/>
            <p:nvPr/>
          </p:nvSpPr>
          <p:spPr>
            <a:xfrm>
              <a:off x="4927" y="1166"/>
              <a:ext cx="117" cy="196"/>
            </a:xfrm>
            <a:prstGeom prst="rect">
              <a:avLst/>
            </a:prstGeom>
            <a:solidFill>
              <a:srgbClr val="B2B2B2"/>
            </a:solidFill>
            <a:ln w="12700" cap="flat" cmpd="sng">
              <a:solidFill>
                <a:srgbClr val="000000"/>
              </a:solidFill>
              <a:prstDash val="solid"/>
              <a:miter/>
              <a:headEnd type="none" w="med" len="med"/>
              <a:tailEnd type="none" w="med" len="med"/>
            </a:ln>
          </p:spPr>
          <p:txBody>
            <a:bodyPr/>
            <a:p>
              <a:endParaRPr lang="zh-CN" altLang="en-US"/>
            </a:p>
          </p:txBody>
        </p:sp>
        <p:sp>
          <p:nvSpPr>
            <p:cNvPr id="431209" name="任意多边形 431208"/>
            <p:cNvSpPr/>
            <p:nvPr/>
          </p:nvSpPr>
          <p:spPr>
            <a:xfrm>
              <a:off x="4924" y="1163"/>
              <a:ext cx="6" cy="199"/>
            </a:xfrm>
            <a:custGeom>
              <a:avLst/>
              <a:gdLst/>
              <a:ahLst/>
              <a:cxnLst/>
              <a:pathLst>
                <a:path w="13" h="397">
                  <a:moveTo>
                    <a:pt x="6" y="0"/>
                  </a:moveTo>
                  <a:lnTo>
                    <a:pt x="0" y="6"/>
                  </a:lnTo>
                  <a:lnTo>
                    <a:pt x="0" y="397"/>
                  </a:lnTo>
                  <a:lnTo>
                    <a:pt x="13" y="397"/>
                  </a:lnTo>
                  <a:lnTo>
                    <a:pt x="13" y="6"/>
                  </a:lnTo>
                  <a:lnTo>
                    <a:pt x="6" y="12"/>
                  </a:lnTo>
                  <a:lnTo>
                    <a:pt x="13" y="6"/>
                  </a:lnTo>
                  <a:lnTo>
                    <a:pt x="11" y="1"/>
                  </a:lnTo>
                  <a:lnTo>
                    <a:pt x="6" y="0"/>
                  </a:lnTo>
                  <a:lnTo>
                    <a:pt x="2" y="1"/>
                  </a:lnTo>
                  <a:lnTo>
                    <a:pt x="0" y="6"/>
                  </a:lnTo>
                  <a:lnTo>
                    <a:pt x="6" y="0"/>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10" name="任意多边形 431209"/>
            <p:cNvSpPr/>
            <p:nvPr/>
          </p:nvSpPr>
          <p:spPr>
            <a:xfrm>
              <a:off x="4927" y="1163"/>
              <a:ext cx="121" cy="7"/>
            </a:xfrm>
            <a:custGeom>
              <a:avLst/>
              <a:gdLst/>
              <a:ahLst/>
              <a:cxnLst/>
              <a:pathLst>
                <a:path w="242" h="12">
                  <a:moveTo>
                    <a:pt x="242" y="6"/>
                  </a:moveTo>
                  <a:lnTo>
                    <a:pt x="236" y="0"/>
                  </a:lnTo>
                  <a:lnTo>
                    <a:pt x="0" y="0"/>
                  </a:lnTo>
                  <a:lnTo>
                    <a:pt x="0" y="12"/>
                  </a:lnTo>
                  <a:lnTo>
                    <a:pt x="236" y="12"/>
                  </a:lnTo>
                  <a:lnTo>
                    <a:pt x="230" y="6"/>
                  </a:lnTo>
                  <a:lnTo>
                    <a:pt x="236" y="12"/>
                  </a:lnTo>
                  <a:lnTo>
                    <a:pt x="241" y="11"/>
                  </a:lnTo>
                  <a:lnTo>
                    <a:pt x="242" y="6"/>
                  </a:lnTo>
                  <a:lnTo>
                    <a:pt x="241" y="1"/>
                  </a:lnTo>
                  <a:lnTo>
                    <a:pt x="236" y="0"/>
                  </a:lnTo>
                  <a:lnTo>
                    <a:pt x="242" y="6"/>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11" name="任意多边形 431210"/>
            <p:cNvSpPr/>
            <p:nvPr/>
          </p:nvSpPr>
          <p:spPr>
            <a:xfrm>
              <a:off x="5041" y="1166"/>
              <a:ext cx="7" cy="199"/>
            </a:xfrm>
            <a:custGeom>
              <a:avLst/>
              <a:gdLst/>
              <a:ahLst/>
              <a:cxnLst/>
              <a:pathLst>
                <a:path w="12" h="398">
                  <a:moveTo>
                    <a:pt x="6" y="398"/>
                  </a:moveTo>
                  <a:lnTo>
                    <a:pt x="12" y="391"/>
                  </a:lnTo>
                  <a:lnTo>
                    <a:pt x="12" y="0"/>
                  </a:lnTo>
                  <a:lnTo>
                    <a:pt x="0" y="0"/>
                  </a:lnTo>
                  <a:lnTo>
                    <a:pt x="0" y="391"/>
                  </a:lnTo>
                  <a:lnTo>
                    <a:pt x="6" y="385"/>
                  </a:lnTo>
                  <a:lnTo>
                    <a:pt x="0" y="391"/>
                  </a:lnTo>
                  <a:lnTo>
                    <a:pt x="1" y="396"/>
                  </a:lnTo>
                  <a:lnTo>
                    <a:pt x="6" y="398"/>
                  </a:lnTo>
                  <a:lnTo>
                    <a:pt x="11" y="396"/>
                  </a:lnTo>
                  <a:lnTo>
                    <a:pt x="12" y="391"/>
                  </a:lnTo>
                  <a:lnTo>
                    <a:pt x="6" y="398"/>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12" name="任意多边形 431211"/>
            <p:cNvSpPr/>
            <p:nvPr/>
          </p:nvSpPr>
          <p:spPr>
            <a:xfrm>
              <a:off x="4924" y="1359"/>
              <a:ext cx="120" cy="6"/>
            </a:xfrm>
            <a:custGeom>
              <a:avLst/>
              <a:gdLst/>
              <a:ahLst/>
              <a:cxnLst/>
              <a:pathLst>
                <a:path w="242" h="13">
                  <a:moveTo>
                    <a:pt x="0" y="6"/>
                  </a:moveTo>
                  <a:lnTo>
                    <a:pt x="6" y="13"/>
                  </a:lnTo>
                  <a:lnTo>
                    <a:pt x="242" y="13"/>
                  </a:lnTo>
                  <a:lnTo>
                    <a:pt x="242" y="0"/>
                  </a:lnTo>
                  <a:lnTo>
                    <a:pt x="6" y="0"/>
                  </a:lnTo>
                  <a:lnTo>
                    <a:pt x="13" y="6"/>
                  </a:lnTo>
                  <a:lnTo>
                    <a:pt x="6" y="0"/>
                  </a:lnTo>
                  <a:lnTo>
                    <a:pt x="2" y="2"/>
                  </a:lnTo>
                  <a:lnTo>
                    <a:pt x="0" y="6"/>
                  </a:lnTo>
                  <a:lnTo>
                    <a:pt x="2" y="11"/>
                  </a:lnTo>
                  <a:lnTo>
                    <a:pt x="6" y="13"/>
                  </a:lnTo>
                  <a:lnTo>
                    <a:pt x="0" y="6"/>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13" name="任意多边形 431212"/>
            <p:cNvSpPr/>
            <p:nvPr/>
          </p:nvSpPr>
          <p:spPr>
            <a:xfrm>
              <a:off x="4986" y="1166"/>
              <a:ext cx="6" cy="196"/>
            </a:xfrm>
            <a:custGeom>
              <a:avLst/>
              <a:gdLst/>
              <a:ahLst/>
              <a:cxnLst/>
              <a:pathLst>
                <a:path w="12" h="391">
                  <a:moveTo>
                    <a:pt x="6" y="0"/>
                  </a:moveTo>
                  <a:lnTo>
                    <a:pt x="0" y="0"/>
                  </a:lnTo>
                  <a:lnTo>
                    <a:pt x="0" y="391"/>
                  </a:lnTo>
                  <a:lnTo>
                    <a:pt x="12" y="391"/>
                  </a:lnTo>
                  <a:lnTo>
                    <a:pt x="12" y="0"/>
                  </a:lnTo>
                  <a:lnTo>
                    <a:pt x="6" y="0"/>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14" name="任意多边形 431213"/>
            <p:cNvSpPr/>
            <p:nvPr/>
          </p:nvSpPr>
          <p:spPr>
            <a:xfrm>
              <a:off x="4928" y="1168"/>
              <a:ext cx="15" cy="192"/>
            </a:xfrm>
            <a:custGeom>
              <a:avLst/>
              <a:gdLst/>
              <a:ahLst/>
              <a:cxnLst/>
              <a:pathLst>
                <a:path w="30" h="384">
                  <a:moveTo>
                    <a:pt x="0" y="384"/>
                  </a:moveTo>
                  <a:lnTo>
                    <a:pt x="4" y="384"/>
                  </a:lnTo>
                  <a:lnTo>
                    <a:pt x="10" y="380"/>
                  </a:lnTo>
                  <a:lnTo>
                    <a:pt x="18" y="379"/>
                  </a:lnTo>
                  <a:lnTo>
                    <a:pt x="22" y="377"/>
                  </a:lnTo>
                  <a:lnTo>
                    <a:pt x="25" y="376"/>
                  </a:lnTo>
                  <a:lnTo>
                    <a:pt x="29" y="374"/>
                  </a:lnTo>
                  <a:lnTo>
                    <a:pt x="30" y="373"/>
                  </a:lnTo>
                  <a:lnTo>
                    <a:pt x="30" y="370"/>
                  </a:lnTo>
                  <a:lnTo>
                    <a:pt x="30" y="312"/>
                  </a:lnTo>
                  <a:lnTo>
                    <a:pt x="30" y="190"/>
                  </a:lnTo>
                  <a:lnTo>
                    <a:pt x="30" y="69"/>
                  </a:lnTo>
                  <a:lnTo>
                    <a:pt x="30" y="12"/>
                  </a:lnTo>
                  <a:lnTo>
                    <a:pt x="30" y="11"/>
                  </a:lnTo>
                  <a:lnTo>
                    <a:pt x="29" y="9"/>
                  </a:lnTo>
                  <a:lnTo>
                    <a:pt x="25" y="8"/>
                  </a:lnTo>
                  <a:lnTo>
                    <a:pt x="25" y="8"/>
                  </a:lnTo>
                  <a:lnTo>
                    <a:pt x="0" y="0"/>
                  </a:lnTo>
                  <a:lnTo>
                    <a:pt x="0" y="384"/>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15" name="任意多边形 431214"/>
            <p:cNvSpPr/>
            <p:nvPr/>
          </p:nvSpPr>
          <p:spPr>
            <a:xfrm>
              <a:off x="4927" y="1354"/>
              <a:ext cx="13" cy="8"/>
            </a:xfrm>
            <a:custGeom>
              <a:avLst/>
              <a:gdLst/>
              <a:ahLst/>
              <a:cxnLst/>
              <a:pathLst>
                <a:path w="25" h="15">
                  <a:moveTo>
                    <a:pt x="22" y="0"/>
                  </a:moveTo>
                  <a:lnTo>
                    <a:pt x="22" y="0"/>
                  </a:lnTo>
                  <a:lnTo>
                    <a:pt x="19" y="1"/>
                  </a:lnTo>
                  <a:lnTo>
                    <a:pt x="9" y="3"/>
                  </a:lnTo>
                  <a:lnTo>
                    <a:pt x="3" y="6"/>
                  </a:lnTo>
                  <a:lnTo>
                    <a:pt x="0" y="6"/>
                  </a:lnTo>
                  <a:lnTo>
                    <a:pt x="3" y="15"/>
                  </a:lnTo>
                  <a:lnTo>
                    <a:pt x="6" y="15"/>
                  </a:lnTo>
                  <a:lnTo>
                    <a:pt x="12" y="12"/>
                  </a:lnTo>
                  <a:lnTo>
                    <a:pt x="19" y="11"/>
                  </a:lnTo>
                  <a:lnTo>
                    <a:pt x="25" y="9"/>
                  </a:lnTo>
                  <a:lnTo>
                    <a:pt x="25" y="9"/>
                  </a:lnTo>
                  <a:lnTo>
                    <a:pt x="22" y="0"/>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16" name="任意多边形 431215"/>
            <p:cNvSpPr/>
            <p:nvPr/>
          </p:nvSpPr>
          <p:spPr>
            <a:xfrm>
              <a:off x="4938" y="1353"/>
              <a:ext cx="8" cy="6"/>
            </a:xfrm>
            <a:custGeom>
              <a:avLst/>
              <a:gdLst/>
              <a:ahLst/>
              <a:cxnLst/>
              <a:pathLst>
                <a:path w="15" h="12">
                  <a:moveTo>
                    <a:pt x="3" y="0"/>
                  </a:moveTo>
                  <a:lnTo>
                    <a:pt x="3" y="0"/>
                  </a:lnTo>
                  <a:lnTo>
                    <a:pt x="4" y="1"/>
                  </a:lnTo>
                  <a:lnTo>
                    <a:pt x="4" y="0"/>
                  </a:lnTo>
                  <a:lnTo>
                    <a:pt x="3" y="1"/>
                  </a:lnTo>
                  <a:lnTo>
                    <a:pt x="0" y="3"/>
                  </a:lnTo>
                  <a:lnTo>
                    <a:pt x="3" y="12"/>
                  </a:lnTo>
                  <a:lnTo>
                    <a:pt x="6" y="10"/>
                  </a:lnTo>
                  <a:lnTo>
                    <a:pt x="11" y="9"/>
                  </a:lnTo>
                  <a:lnTo>
                    <a:pt x="14" y="4"/>
                  </a:lnTo>
                  <a:lnTo>
                    <a:pt x="15" y="0"/>
                  </a:lnTo>
                  <a:lnTo>
                    <a:pt x="15" y="0"/>
                  </a:lnTo>
                  <a:lnTo>
                    <a:pt x="3" y="0"/>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17" name="任意多边形 431216"/>
            <p:cNvSpPr/>
            <p:nvPr/>
          </p:nvSpPr>
          <p:spPr>
            <a:xfrm>
              <a:off x="4940" y="1174"/>
              <a:ext cx="6" cy="179"/>
            </a:xfrm>
            <a:custGeom>
              <a:avLst/>
              <a:gdLst/>
              <a:ahLst/>
              <a:cxnLst/>
              <a:pathLst>
                <a:path w="12" h="358">
                  <a:moveTo>
                    <a:pt x="0" y="0"/>
                  </a:moveTo>
                  <a:lnTo>
                    <a:pt x="0" y="0"/>
                  </a:lnTo>
                  <a:lnTo>
                    <a:pt x="0" y="57"/>
                  </a:lnTo>
                  <a:lnTo>
                    <a:pt x="0" y="178"/>
                  </a:lnTo>
                  <a:lnTo>
                    <a:pt x="0" y="300"/>
                  </a:lnTo>
                  <a:lnTo>
                    <a:pt x="0" y="358"/>
                  </a:lnTo>
                  <a:lnTo>
                    <a:pt x="12" y="358"/>
                  </a:lnTo>
                  <a:lnTo>
                    <a:pt x="12" y="300"/>
                  </a:lnTo>
                  <a:lnTo>
                    <a:pt x="12" y="178"/>
                  </a:lnTo>
                  <a:lnTo>
                    <a:pt x="12" y="57"/>
                  </a:lnTo>
                  <a:lnTo>
                    <a:pt x="12" y="0"/>
                  </a:lnTo>
                  <a:lnTo>
                    <a:pt x="12" y="0"/>
                  </a:lnTo>
                  <a:lnTo>
                    <a:pt x="0" y="0"/>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18" name="任意多边形 431217"/>
            <p:cNvSpPr/>
            <p:nvPr/>
          </p:nvSpPr>
          <p:spPr>
            <a:xfrm>
              <a:off x="4938" y="1170"/>
              <a:ext cx="8" cy="5"/>
            </a:xfrm>
            <a:custGeom>
              <a:avLst/>
              <a:gdLst/>
              <a:ahLst/>
              <a:cxnLst/>
              <a:pathLst>
                <a:path w="15" h="11">
                  <a:moveTo>
                    <a:pt x="3" y="9"/>
                  </a:moveTo>
                  <a:lnTo>
                    <a:pt x="3" y="9"/>
                  </a:lnTo>
                  <a:lnTo>
                    <a:pt x="3" y="9"/>
                  </a:lnTo>
                  <a:lnTo>
                    <a:pt x="4" y="11"/>
                  </a:lnTo>
                  <a:lnTo>
                    <a:pt x="4" y="9"/>
                  </a:lnTo>
                  <a:lnTo>
                    <a:pt x="3" y="9"/>
                  </a:lnTo>
                  <a:lnTo>
                    <a:pt x="15" y="9"/>
                  </a:lnTo>
                  <a:lnTo>
                    <a:pt x="14" y="6"/>
                  </a:lnTo>
                  <a:lnTo>
                    <a:pt x="11" y="2"/>
                  </a:lnTo>
                  <a:lnTo>
                    <a:pt x="6" y="0"/>
                  </a:lnTo>
                  <a:lnTo>
                    <a:pt x="6" y="0"/>
                  </a:lnTo>
                  <a:lnTo>
                    <a:pt x="6" y="0"/>
                  </a:lnTo>
                  <a:lnTo>
                    <a:pt x="6" y="0"/>
                  </a:lnTo>
                  <a:lnTo>
                    <a:pt x="1" y="0"/>
                  </a:lnTo>
                  <a:lnTo>
                    <a:pt x="0" y="3"/>
                  </a:lnTo>
                  <a:lnTo>
                    <a:pt x="0" y="6"/>
                  </a:lnTo>
                  <a:lnTo>
                    <a:pt x="3" y="9"/>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19" name="任意多边形 431218"/>
            <p:cNvSpPr/>
            <p:nvPr/>
          </p:nvSpPr>
          <p:spPr>
            <a:xfrm>
              <a:off x="4925" y="1166"/>
              <a:ext cx="17" cy="8"/>
            </a:xfrm>
            <a:custGeom>
              <a:avLst/>
              <a:gdLst/>
              <a:ahLst/>
              <a:cxnLst/>
              <a:pathLst>
                <a:path w="33" h="17">
                  <a:moveTo>
                    <a:pt x="13" y="5"/>
                  </a:moveTo>
                  <a:lnTo>
                    <a:pt x="5" y="10"/>
                  </a:lnTo>
                  <a:lnTo>
                    <a:pt x="30" y="17"/>
                  </a:lnTo>
                  <a:lnTo>
                    <a:pt x="33" y="8"/>
                  </a:lnTo>
                  <a:lnTo>
                    <a:pt x="8" y="0"/>
                  </a:lnTo>
                  <a:lnTo>
                    <a:pt x="0" y="5"/>
                  </a:lnTo>
                  <a:lnTo>
                    <a:pt x="8" y="0"/>
                  </a:lnTo>
                  <a:lnTo>
                    <a:pt x="3" y="0"/>
                  </a:lnTo>
                  <a:lnTo>
                    <a:pt x="2" y="3"/>
                  </a:lnTo>
                  <a:lnTo>
                    <a:pt x="2" y="7"/>
                  </a:lnTo>
                  <a:lnTo>
                    <a:pt x="5" y="10"/>
                  </a:lnTo>
                  <a:lnTo>
                    <a:pt x="13" y="5"/>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20" name="任意多边形 431219"/>
            <p:cNvSpPr/>
            <p:nvPr/>
          </p:nvSpPr>
          <p:spPr>
            <a:xfrm>
              <a:off x="4925" y="1168"/>
              <a:ext cx="6" cy="195"/>
            </a:xfrm>
            <a:custGeom>
              <a:avLst/>
              <a:gdLst/>
              <a:ahLst/>
              <a:cxnLst/>
              <a:pathLst>
                <a:path w="13" h="390">
                  <a:moveTo>
                    <a:pt x="5" y="379"/>
                  </a:moveTo>
                  <a:lnTo>
                    <a:pt x="13" y="384"/>
                  </a:lnTo>
                  <a:lnTo>
                    <a:pt x="13" y="0"/>
                  </a:lnTo>
                  <a:lnTo>
                    <a:pt x="0" y="0"/>
                  </a:lnTo>
                  <a:lnTo>
                    <a:pt x="0" y="384"/>
                  </a:lnTo>
                  <a:lnTo>
                    <a:pt x="8" y="388"/>
                  </a:lnTo>
                  <a:lnTo>
                    <a:pt x="0" y="384"/>
                  </a:lnTo>
                  <a:lnTo>
                    <a:pt x="2" y="388"/>
                  </a:lnTo>
                  <a:lnTo>
                    <a:pt x="6" y="390"/>
                  </a:lnTo>
                  <a:lnTo>
                    <a:pt x="11" y="388"/>
                  </a:lnTo>
                  <a:lnTo>
                    <a:pt x="13" y="384"/>
                  </a:lnTo>
                  <a:lnTo>
                    <a:pt x="5" y="379"/>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21" name="直接连接符 431220"/>
            <p:cNvSpPr/>
            <p:nvPr/>
          </p:nvSpPr>
          <p:spPr>
            <a:xfrm flipV="1">
              <a:off x="4981" y="957"/>
              <a:ext cx="1" cy="35"/>
            </a:xfrm>
            <a:prstGeom prst="line">
              <a:avLst/>
            </a:prstGeom>
            <a:ln w="12700" cap="flat" cmpd="sng">
              <a:solidFill>
                <a:srgbClr val="000000"/>
              </a:solidFill>
              <a:prstDash val="solid"/>
              <a:headEnd type="none" w="med" len="med"/>
              <a:tailEnd type="none" w="med" len="med"/>
            </a:ln>
          </p:spPr>
        </p:sp>
        <p:sp>
          <p:nvSpPr>
            <p:cNvPr id="431222" name="任意多边形 431221"/>
            <p:cNvSpPr/>
            <p:nvPr/>
          </p:nvSpPr>
          <p:spPr>
            <a:xfrm>
              <a:off x="4846" y="828"/>
              <a:ext cx="297" cy="1000"/>
            </a:xfrm>
            <a:custGeom>
              <a:avLst/>
              <a:gdLst/>
              <a:ahLst/>
              <a:cxnLst/>
              <a:pathLst>
                <a:path w="594" h="1999">
                  <a:moveTo>
                    <a:pt x="525" y="1998"/>
                  </a:moveTo>
                  <a:lnTo>
                    <a:pt x="536" y="1996"/>
                  </a:lnTo>
                  <a:lnTo>
                    <a:pt x="542" y="1990"/>
                  </a:lnTo>
                  <a:lnTo>
                    <a:pt x="547" y="1982"/>
                  </a:lnTo>
                  <a:lnTo>
                    <a:pt x="549" y="1974"/>
                  </a:lnTo>
                  <a:lnTo>
                    <a:pt x="549" y="50"/>
                  </a:lnTo>
                  <a:lnTo>
                    <a:pt x="547" y="39"/>
                  </a:lnTo>
                  <a:lnTo>
                    <a:pt x="542" y="31"/>
                  </a:lnTo>
                  <a:lnTo>
                    <a:pt x="535" y="28"/>
                  </a:lnTo>
                  <a:lnTo>
                    <a:pt x="525" y="27"/>
                  </a:lnTo>
                  <a:lnTo>
                    <a:pt x="23" y="27"/>
                  </a:lnTo>
                  <a:lnTo>
                    <a:pt x="12" y="28"/>
                  </a:lnTo>
                  <a:lnTo>
                    <a:pt x="4" y="33"/>
                  </a:lnTo>
                  <a:lnTo>
                    <a:pt x="1" y="41"/>
                  </a:lnTo>
                  <a:lnTo>
                    <a:pt x="0" y="50"/>
                  </a:lnTo>
                  <a:lnTo>
                    <a:pt x="0" y="47"/>
                  </a:lnTo>
                  <a:lnTo>
                    <a:pt x="1" y="41"/>
                  </a:lnTo>
                  <a:lnTo>
                    <a:pt x="9" y="31"/>
                  </a:lnTo>
                  <a:lnTo>
                    <a:pt x="29" y="20"/>
                  </a:lnTo>
                  <a:lnTo>
                    <a:pt x="68" y="0"/>
                  </a:lnTo>
                  <a:lnTo>
                    <a:pt x="572" y="0"/>
                  </a:lnTo>
                  <a:lnTo>
                    <a:pt x="581" y="2"/>
                  </a:lnTo>
                  <a:lnTo>
                    <a:pt x="588" y="5"/>
                  </a:lnTo>
                  <a:lnTo>
                    <a:pt x="592" y="13"/>
                  </a:lnTo>
                  <a:lnTo>
                    <a:pt x="594" y="23"/>
                  </a:lnTo>
                  <a:lnTo>
                    <a:pt x="594" y="1896"/>
                  </a:lnTo>
                  <a:lnTo>
                    <a:pt x="592" y="1899"/>
                  </a:lnTo>
                  <a:lnTo>
                    <a:pt x="586" y="1910"/>
                  </a:lnTo>
                  <a:lnTo>
                    <a:pt x="578" y="1928"/>
                  </a:lnTo>
                  <a:lnTo>
                    <a:pt x="567" y="1946"/>
                  </a:lnTo>
                  <a:lnTo>
                    <a:pt x="557" y="1965"/>
                  </a:lnTo>
                  <a:lnTo>
                    <a:pt x="547" y="1982"/>
                  </a:lnTo>
                  <a:lnTo>
                    <a:pt x="538" y="1995"/>
                  </a:lnTo>
                  <a:lnTo>
                    <a:pt x="530" y="1999"/>
                  </a:lnTo>
                  <a:lnTo>
                    <a:pt x="525" y="1998"/>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23" name="任意多边形 431222"/>
            <p:cNvSpPr/>
            <p:nvPr/>
          </p:nvSpPr>
          <p:spPr>
            <a:xfrm>
              <a:off x="5109" y="1811"/>
              <a:ext cx="16" cy="20"/>
            </a:xfrm>
            <a:custGeom>
              <a:avLst/>
              <a:gdLst/>
              <a:ahLst/>
              <a:cxnLst/>
              <a:pathLst>
                <a:path w="32" h="39">
                  <a:moveTo>
                    <a:pt x="16" y="7"/>
                  </a:moveTo>
                  <a:lnTo>
                    <a:pt x="16" y="7"/>
                  </a:lnTo>
                  <a:lnTo>
                    <a:pt x="14" y="12"/>
                  </a:lnTo>
                  <a:lnTo>
                    <a:pt x="11" y="18"/>
                  </a:lnTo>
                  <a:lnTo>
                    <a:pt x="8" y="21"/>
                  </a:lnTo>
                  <a:lnTo>
                    <a:pt x="0" y="23"/>
                  </a:lnTo>
                  <a:lnTo>
                    <a:pt x="0" y="39"/>
                  </a:lnTo>
                  <a:lnTo>
                    <a:pt x="14" y="37"/>
                  </a:lnTo>
                  <a:lnTo>
                    <a:pt x="24" y="28"/>
                  </a:lnTo>
                  <a:lnTo>
                    <a:pt x="30" y="18"/>
                  </a:lnTo>
                  <a:lnTo>
                    <a:pt x="32" y="7"/>
                  </a:lnTo>
                  <a:lnTo>
                    <a:pt x="32" y="7"/>
                  </a:lnTo>
                  <a:lnTo>
                    <a:pt x="32" y="7"/>
                  </a:lnTo>
                  <a:lnTo>
                    <a:pt x="28" y="3"/>
                  </a:lnTo>
                  <a:lnTo>
                    <a:pt x="24" y="0"/>
                  </a:lnTo>
                  <a:lnTo>
                    <a:pt x="19" y="3"/>
                  </a:lnTo>
                  <a:lnTo>
                    <a:pt x="16" y="7"/>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24" name="任意多边形 431223"/>
            <p:cNvSpPr/>
            <p:nvPr/>
          </p:nvSpPr>
          <p:spPr>
            <a:xfrm>
              <a:off x="5117" y="849"/>
              <a:ext cx="8" cy="966"/>
            </a:xfrm>
            <a:custGeom>
              <a:avLst/>
              <a:gdLst/>
              <a:ahLst/>
              <a:cxnLst/>
              <a:pathLst>
                <a:path w="16" h="1932">
                  <a:moveTo>
                    <a:pt x="0" y="8"/>
                  </a:moveTo>
                  <a:lnTo>
                    <a:pt x="0" y="8"/>
                  </a:lnTo>
                  <a:lnTo>
                    <a:pt x="0" y="1932"/>
                  </a:lnTo>
                  <a:lnTo>
                    <a:pt x="16" y="1932"/>
                  </a:lnTo>
                  <a:lnTo>
                    <a:pt x="16" y="8"/>
                  </a:lnTo>
                  <a:lnTo>
                    <a:pt x="16" y="8"/>
                  </a:lnTo>
                  <a:lnTo>
                    <a:pt x="16" y="8"/>
                  </a:lnTo>
                  <a:lnTo>
                    <a:pt x="12" y="3"/>
                  </a:lnTo>
                  <a:lnTo>
                    <a:pt x="8" y="0"/>
                  </a:lnTo>
                  <a:lnTo>
                    <a:pt x="3" y="3"/>
                  </a:lnTo>
                  <a:lnTo>
                    <a:pt x="0" y="8"/>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25" name="任意多边形 431224"/>
            <p:cNvSpPr/>
            <p:nvPr/>
          </p:nvSpPr>
          <p:spPr>
            <a:xfrm>
              <a:off x="5106" y="837"/>
              <a:ext cx="19" cy="16"/>
            </a:xfrm>
            <a:custGeom>
              <a:avLst/>
              <a:gdLst/>
              <a:ahLst/>
              <a:cxnLst/>
              <a:pathLst>
                <a:path w="38" h="31">
                  <a:moveTo>
                    <a:pt x="6" y="15"/>
                  </a:moveTo>
                  <a:lnTo>
                    <a:pt x="6" y="15"/>
                  </a:lnTo>
                  <a:lnTo>
                    <a:pt x="14" y="17"/>
                  </a:lnTo>
                  <a:lnTo>
                    <a:pt x="19" y="19"/>
                  </a:lnTo>
                  <a:lnTo>
                    <a:pt x="20" y="22"/>
                  </a:lnTo>
                  <a:lnTo>
                    <a:pt x="22" y="31"/>
                  </a:lnTo>
                  <a:lnTo>
                    <a:pt x="38" y="31"/>
                  </a:lnTo>
                  <a:lnTo>
                    <a:pt x="36" y="19"/>
                  </a:lnTo>
                  <a:lnTo>
                    <a:pt x="28" y="6"/>
                  </a:lnTo>
                  <a:lnTo>
                    <a:pt x="17" y="1"/>
                  </a:lnTo>
                  <a:lnTo>
                    <a:pt x="6" y="0"/>
                  </a:lnTo>
                  <a:lnTo>
                    <a:pt x="6" y="0"/>
                  </a:lnTo>
                  <a:lnTo>
                    <a:pt x="6" y="0"/>
                  </a:lnTo>
                  <a:lnTo>
                    <a:pt x="2" y="3"/>
                  </a:lnTo>
                  <a:lnTo>
                    <a:pt x="0" y="8"/>
                  </a:lnTo>
                  <a:lnTo>
                    <a:pt x="2" y="12"/>
                  </a:lnTo>
                  <a:lnTo>
                    <a:pt x="6" y="15"/>
                  </a:lnTo>
                  <a:close/>
                </a:path>
              </a:pathLst>
            </a:custGeom>
            <a:solidFill>
              <a:srgbClr val="B2B2B2"/>
            </a:solidFill>
            <a:ln w="9525" cap="flat" cmpd="sng">
              <a:solidFill>
                <a:srgbClr val="000000"/>
              </a:solidFill>
              <a:prstDash val="solid"/>
              <a:headEnd type="none" w="med" len="med"/>
              <a:tailEnd type="none" w="med" len="med"/>
            </a:ln>
          </p:spPr>
          <p:txBody>
            <a:bodyPr/>
            <a:p>
              <a:endParaRPr lang="zh-CN" altLang="en-US"/>
            </a:p>
          </p:txBody>
        </p:sp>
        <p:sp>
          <p:nvSpPr>
            <p:cNvPr id="431226" name="任意多边形 431225"/>
            <p:cNvSpPr/>
            <p:nvPr/>
          </p:nvSpPr>
          <p:spPr>
            <a:xfrm>
              <a:off x="4855" y="837"/>
              <a:ext cx="254" cy="8"/>
            </a:xfrm>
            <a:custGeom>
              <a:avLst/>
              <a:gdLst/>
              <a:ahLst/>
              <a:cxnLst/>
              <a:pathLst>
                <a:path w="508" h="15">
                  <a:moveTo>
                    <a:pt x="6" y="15"/>
                  </a:moveTo>
                  <a:lnTo>
                    <a:pt x="6" y="15"/>
                  </a:lnTo>
                  <a:lnTo>
                    <a:pt x="508" y="15"/>
                  </a:lnTo>
                  <a:lnTo>
                    <a:pt x="508" y="0"/>
                  </a:lnTo>
                  <a:lnTo>
                    <a:pt x="6" y="0"/>
                  </a:lnTo>
                  <a:lnTo>
                    <a:pt x="6" y="0"/>
                  </a:lnTo>
                  <a:lnTo>
                    <a:pt x="6" y="0"/>
                  </a:lnTo>
                  <a:lnTo>
                    <a:pt x="1" y="3"/>
                  </a:lnTo>
                  <a:lnTo>
                    <a:pt x="0" y="8"/>
                  </a:lnTo>
                  <a:lnTo>
                    <a:pt x="1" y="12"/>
                  </a:lnTo>
                  <a:lnTo>
                    <a:pt x="6" y="15"/>
                  </a:lnTo>
                  <a:close/>
                </a:path>
              </a:pathLst>
            </a:custGeom>
            <a:solidFill>
              <a:srgbClr val="B2B2B2"/>
            </a:solidFill>
            <a:ln w="9525" cap="flat" cmpd="sng">
              <a:solidFill>
                <a:srgbClr val="000000"/>
              </a:solidFill>
              <a:prstDash val="solid"/>
              <a:headEnd type="none" w="med" len="med"/>
              <a:tailEnd type="none" w="med" len="med"/>
            </a:ln>
          </p:spPr>
          <p:txBody>
            <a:bodyPr/>
            <a:p>
              <a:endParaRPr lang="zh-CN" altLang="en-US"/>
            </a:p>
          </p:txBody>
        </p:sp>
        <p:sp>
          <p:nvSpPr>
            <p:cNvPr id="431227" name="任意多边形 431226"/>
            <p:cNvSpPr/>
            <p:nvPr/>
          </p:nvSpPr>
          <p:spPr>
            <a:xfrm>
              <a:off x="4842" y="837"/>
              <a:ext cx="16" cy="19"/>
            </a:xfrm>
            <a:custGeom>
              <a:avLst/>
              <a:gdLst/>
              <a:ahLst/>
              <a:cxnLst/>
              <a:pathLst>
                <a:path w="31" h="37">
                  <a:moveTo>
                    <a:pt x="0" y="34"/>
                  </a:moveTo>
                  <a:lnTo>
                    <a:pt x="16" y="31"/>
                  </a:lnTo>
                  <a:lnTo>
                    <a:pt x="17" y="23"/>
                  </a:lnTo>
                  <a:lnTo>
                    <a:pt x="19" y="19"/>
                  </a:lnTo>
                  <a:lnTo>
                    <a:pt x="22" y="17"/>
                  </a:lnTo>
                  <a:lnTo>
                    <a:pt x="31" y="15"/>
                  </a:lnTo>
                  <a:lnTo>
                    <a:pt x="31" y="0"/>
                  </a:lnTo>
                  <a:lnTo>
                    <a:pt x="19" y="1"/>
                  </a:lnTo>
                  <a:lnTo>
                    <a:pt x="6" y="9"/>
                  </a:lnTo>
                  <a:lnTo>
                    <a:pt x="1" y="20"/>
                  </a:lnTo>
                  <a:lnTo>
                    <a:pt x="0" y="31"/>
                  </a:lnTo>
                  <a:lnTo>
                    <a:pt x="16" y="28"/>
                  </a:lnTo>
                  <a:lnTo>
                    <a:pt x="0" y="31"/>
                  </a:lnTo>
                  <a:lnTo>
                    <a:pt x="3" y="36"/>
                  </a:lnTo>
                  <a:lnTo>
                    <a:pt x="8" y="37"/>
                  </a:lnTo>
                  <a:lnTo>
                    <a:pt x="12" y="36"/>
                  </a:lnTo>
                  <a:lnTo>
                    <a:pt x="16" y="31"/>
                  </a:lnTo>
                  <a:lnTo>
                    <a:pt x="0" y="34"/>
                  </a:lnTo>
                  <a:close/>
                </a:path>
              </a:pathLst>
            </a:custGeom>
            <a:solidFill>
              <a:srgbClr val="B2B2B2"/>
            </a:solidFill>
            <a:ln w="9525" cap="flat" cmpd="sng">
              <a:solidFill>
                <a:srgbClr val="000000"/>
              </a:solidFill>
              <a:prstDash val="solid"/>
              <a:headEnd type="none" w="med" len="med"/>
              <a:tailEnd type="none" w="med" len="med"/>
            </a:ln>
          </p:spPr>
          <p:txBody>
            <a:bodyPr/>
            <a:p>
              <a:endParaRPr lang="zh-CN" altLang="en-US"/>
            </a:p>
          </p:txBody>
        </p:sp>
        <p:sp>
          <p:nvSpPr>
            <p:cNvPr id="431228" name="任意多边形 431227"/>
            <p:cNvSpPr/>
            <p:nvPr/>
          </p:nvSpPr>
          <p:spPr>
            <a:xfrm>
              <a:off x="4842" y="834"/>
              <a:ext cx="21" cy="21"/>
            </a:xfrm>
            <a:custGeom>
              <a:avLst/>
              <a:gdLst/>
              <a:ahLst/>
              <a:cxnLst/>
              <a:pathLst>
                <a:path w="40" h="40">
                  <a:moveTo>
                    <a:pt x="34" y="1"/>
                  </a:moveTo>
                  <a:lnTo>
                    <a:pt x="36" y="0"/>
                  </a:lnTo>
                  <a:lnTo>
                    <a:pt x="12" y="12"/>
                  </a:lnTo>
                  <a:lnTo>
                    <a:pt x="3" y="25"/>
                  </a:lnTo>
                  <a:lnTo>
                    <a:pt x="0" y="34"/>
                  </a:lnTo>
                  <a:lnTo>
                    <a:pt x="0" y="40"/>
                  </a:lnTo>
                  <a:lnTo>
                    <a:pt x="16" y="34"/>
                  </a:lnTo>
                  <a:lnTo>
                    <a:pt x="16" y="34"/>
                  </a:lnTo>
                  <a:lnTo>
                    <a:pt x="16" y="31"/>
                  </a:lnTo>
                  <a:lnTo>
                    <a:pt x="22" y="25"/>
                  </a:lnTo>
                  <a:lnTo>
                    <a:pt x="39" y="15"/>
                  </a:lnTo>
                  <a:lnTo>
                    <a:pt x="40" y="14"/>
                  </a:lnTo>
                  <a:lnTo>
                    <a:pt x="34" y="1"/>
                  </a:lnTo>
                  <a:close/>
                </a:path>
              </a:pathLst>
            </a:custGeom>
            <a:solidFill>
              <a:srgbClr val="B2B2B2"/>
            </a:solidFill>
            <a:ln w="9525" cap="flat" cmpd="sng">
              <a:solidFill>
                <a:srgbClr val="000000"/>
              </a:solidFill>
              <a:prstDash val="solid"/>
              <a:headEnd type="none" w="med" len="med"/>
              <a:tailEnd type="none" w="med" len="med"/>
            </a:ln>
          </p:spPr>
          <p:txBody>
            <a:bodyPr/>
            <a:p>
              <a:endParaRPr lang="zh-CN" altLang="en-US"/>
            </a:p>
          </p:txBody>
        </p:sp>
        <p:sp>
          <p:nvSpPr>
            <p:cNvPr id="431229" name="任意多边形 431228"/>
            <p:cNvSpPr/>
            <p:nvPr/>
          </p:nvSpPr>
          <p:spPr>
            <a:xfrm>
              <a:off x="4860" y="824"/>
              <a:ext cx="24" cy="17"/>
            </a:xfrm>
            <a:custGeom>
              <a:avLst/>
              <a:gdLst/>
              <a:ahLst/>
              <a:cxnLst/>
              <a:pathLst>
                <a:path w="49" h="35">
                  <a:moveTo>
                    <a:pt x="42" y="0"/>
                  </a:moveTo>
                  <a:lnTo>
                    <a:pt x="39" y="2"/>
                  </a:lnTo>
                  <a:lnTo>
                    <a:pt x="0" y="22"/>
                  </a:lnTo>
                  <a:lnTo>
                    <a:pt x="6" y="35"/>
                  </a:lnTo>
                  <a:lnTo>
                    <a:pt x="45" y="14"/>
                  </a:lnTo>
                  <a:lnTo>
                    <a:pt x="42" y="16"/>
                  </a:lnTo>
                  <a:lnTo>
                    <a:pt x="45" y="14"/>
                  </a:lnTo>
                  <a:lnTo>
                    <a:pt x="49" y="11"/>
                  </a:lnTo>
                  <a:lnTo>
                    <a:pt x="49" y="5"/>
                  </a:lnTo>
                  <a:lnTo>
                    <a:pt x="44" y="2"/>
                  </a:lnTo>
                  <a:lnTo>
                    <a:pt x="39" y="2"/>
                  </a:lnTo>
                  <a:lnTo>
                    <a:pt x="42" y="0"/>
                  </a:lnTo>
                  <a:close/>
                </a:path>
              </a:pathLst>
            </a:custGeom>
            <a:solidFill>
              <a:srgbClr val="B2B2B2"/>
            </a:solidFill>
            <a:ln w="9525" cap="flat" cmpd="sng">
              <a:solidFill>
                <a:srgbClr val="000000"/>
              </a:solidFill>
              <a:prstDash val="solid"/>
              <a:headEnd type="none" w="med" len="med"/>
              <a:tailEnd type="none" w="med" len="med"/>
            </a:ln>
          </p:spPr>
          <p:txBody>
            <a:bodyPr/>
            <a:p>
              <a:endParaRPr lang="zh-CN" altLang="en-US"/>
            </a:p>
          </p:txBody>
        </p:sp>
        <p:sp>
          <p:nvSpPr>
            <p:cNvPr id="431230" name="任意多边形 431229"/>
            <p:cNvSpPr/>
            <p:nvPr/>
          </p:nvSpPr>
          <p:spPr>
            <a:xfrm>
              <a:off x="4881" y="824"/>
              <a:ext cx="255" cy="8"/>
            </a:xfrm>
            <a:custGeom>
              <a:avLst/>
              <a:gdLst/>
              <a:ahLst/>
              <a:cxnLst/>
              <a:pathLst>
                <a:path w="512" h="16">
                  <a:moveTo>
                    <a:pt x="504" y="0"/>
                  </a:moveTo>
                  <a:lnTo>
                    <a:pt x="504" y="0"/>
                  </a:lnTo>
                  <a:lnTo>
                    <a:pt x="0" y="0"/>
                  </a:lnTo>
                  <a:lnTo>
                    <a:pt x="0" y="16"/>
                  </a:lnTo>
                  <a:lnTo>
                    <a:pt x="504" y="16"/>
                  </a:lnTo>
                  <a:lnTo>
                    <a:pt x="504" y="16"/>
                  </a:lnTo>
                  <a:lnTo>
                    <a:pt x="504" y="16"/>
                  </a:lnTo>
                  <a:lnTo>
                    <a:pt x="509" y="13"/>
                  </a:lnTo>
                  <a:lnTo>
                    <a:pt x="512" y="8"/>
                  </a:lnTo>
                  <a:lnTo>
                    <a:pt x="509" y="3"/>
                  </a:lnTo>
                  <a:lnTo>
                    <a:pt x="504" y="0"/>
                  </a:lnTo>
                  <a:close/>
                </a:path>
              </a:pathLst>
            </a:custGeom>
            <a:solidFill>
              <a:srgbClr val="B2B2B2"/>
            </a:solidFill>
            <a:ln w="9525" cap="flat" cmpd="sng">
              <a:solidFill>
                <a:srgbClr val="000000"/>
              </a:solidFill>
              <a:prstDash val="solid"/>
              <a:headEnd type="none" w="med" len="med"/>
              <a:tailEnd type="none" w="med" len="med"/>
            </a:ln>
          </p:spPr>
          <p:txBody>
            <a:bodyPr/>
            <a:p>
              <a:endParaRPr lang="zh-CN" altLang="en-US"/>
            </a:p>
          </p:txBody>
        </p:sp>
        <p:sp>
          <p:nvSpPr>
            <p:cNvPr id="431231" name="任意多边形 431230"/>
            <p:cNvSpPr/>
            <p:nvPr/>
          </p:nvSpPr>
          <p:spPr>
            <a:xfrm>
              <a:off x="5133" y="824"/>
              <a:ext cx="14" cy="19"/>
            </a:xfrm>
            <a:custGeom>
              <a:avLst/>
              <a:gdLst/>
              <a:ahLst/>
              <a:cxnLst/>
              <a:pathLst>
                <a:path w="30" h="38">
                  <a:moveTo>
                    <a:pt x="30" y="31"/>
                  </a:moveTo>
                  <a:lnTo>
                    <a:pt x="30" y="31"/>
                  </a:lnTo>
                  <a:lnTo>
                    <a:pt x="28" y="19"/>
                  </a:lnTo>
                  <a:lnTo>
                    <a:pt x="20" y="8"/>
                  </a:lnTo>
                  <a:lnTo>
                    <a:pt x="11" y="2"/>
                  </a:lnTo>
                  <a:lnTo>
                    <a:pt x="0" y="0"/>
                  </a:lnTo>
                  <a:lnTo>
                    <a:pt x="0" y="16"/>
                  </a:lnTo>
                  <a:lnTo>
                    <a:pt x="8" y="17"/>
                  </a:lnTo>
                  <a:lnTo>
                    <a:pt x="11" y="17"/>
                  </a:lnTo>
                  <a:lnTo>
                    <a:pt x="13" y="22"/>
                  </a:lnTo>
                  <a:lnTo>
                    <a:pt x="14" y="31"/>
                  </a:lnTo>
                  <a:lnTo>
                    <a:pt x="14" y="31"/>
                  </a:lnTo>
                  <a:lnTo>
                    <a:pt x="14" y="31"/>
                  </a:lnTo>
                  <a:lnTo>
                    <a:pt x="17" y="36"/>
                  </a:lnTo>
                  <a:lnTo>
                    <a:pt x="22" y="38"/>
                  </a:lnTo>
                  <a:lnTo>
                    <a:pt x="27" y="36"/>
                  </a:lnTo>
                  <a:lnTo>
                    <a:pt x="30" y="31"/>
                  </a:lnTo>
                  <a:close/>
                </a:path>
              </a:pathLst>
            </a:custGeom>
            <a:solidFill>
              <a:srgbClr val="B2B2B2"/>
            </a:solidFill>
            <a:ln w="9525" cap="flat" cmpd="sng">
              <a:solidFill>
                <a:srgbClr val="000000"/>
              </a:solidFill>
              <a:prstDash val="solid"/>
              <a:headEnd type="none" w="med" len="med"/>
              <a:tailEnd type="none" w="med" len="med"/>
            </a:ln>
          </p:spPr>
          <p:txBody>
            <a:bodyPr/>
            <a:p>
              <a:endParaRPr lang="zh-CN" altLang="en-US"/>
            </a:p>
          </p:txBody>
        </p:sp>
        <p:sp>
          <p:nvSpPr>
            <p:cNvPr id="431232" name="任意多边形 431231"/>
            <p:cNvSpPr/>
            <p:nvPr/>
          </p:nvSpPr>
          <p:spPr>
            <a:xfrm>
              <a:off x="5140" y="840"/>
              <a:ext cx="7" cy="939"/>
            </a:xfrm>
            <a:custGeom>
              <a:avLst/>
              <a:gdLst/>
              <a:ahLst/>
              <a:cxnLst/>
              <a:pathLst>
                <a:path w="16" h="1880">
                  <a:moveTo>
                    <a:pt x="0" y="1873"/>
                  </a:moveTo>
                  <a:lnTo>
                    <a:pt x="16" y="1873"/>
                  </a:lnTo>
                  <a:lnTo>
                    <a:pt x="16" y="0"/>
                  </a:lnTo>
                  <a:lnTo>
                    <a:pt x="0" y="0"/>
                  </a:lnTo>
                  <a:lnTo>
                    <a:pt x="0" y="1873"/>
                  </a:lnTo>
                  <a:lnTo>
                    <a:pt x="16" y="1873"/>
                  </a:lnTo>
                  <a:lnTo>
                    <a:pt x="0" y="1873"/>
                  </a:lnTo>
                  <a:lnTo>
                    <a:pt x="3" y="1878"/>
                  </a:lnTo>
                  <a:lnTo>
                    <a:pt x="8" y="1880"/>
                  </a:lnTo>
                  <a:lnTo>
                    <a:pt x="13" y="1878"/>
                  </a:lnTo>
                  <a:lnTo>
                    <a:pt x="16" y="1873"/>
                  </a:lnTo>
                  <a:lnTo>
                    <a:pt x="0" y="1873"/>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33" name="任意多边形 431232"/>
            <p:cNvSpPr/>
            <p:nvPr/>
          </p:nvSpPr>
          <p:spPr>
            <a:xfrm>
              <a:off x="5108" y="1776"/>
              <a:ext cx="39" cy="56"/>
            </a:xfrm>
            <a:custGeom>
              <a:avLst/>
              <a:gdLst/>
              <a:ahLst/>
              <a:cxnLst/>
              <a:pathLst>
                <a:path w="78" h="111">
                  <a:moveTo>
                    <a:pt x="4" y="111"/>
                  </a:moveTo>
                  <a:lnTo>
                    <a:pt x="6" y="111"/>
                  </a:lnTo>
                  <a:lnTo>
                    <a:pt x="18" y="103"/>
                  </a:lnTo>
                  <a:lnTo>
                    <a:pt x="29" y="89"/>
                  </a:lnTo>
                  <a:lnTo>
                    <a:pt x="39" y="72"/>
                  </a:lnTo>
                  <a:lnTo>
                    <a:pt x="50" y="53"/>
                  </a:lnTo>
                  <a:lnTo>
                    <a:pt x="61" y="35"/>
                  </a:lnTo>
                  <a:lnTo>
                    <a:pt x="68" y="18"/>
                  </a:lnTo>
                  <a:lnTo>
                    <a:pt x="75" y="7"/>
                  </a:lnTo>
                  <a:lnTo>
                    <a:pt x="62" y="0"/>
                  </a:lnTo>
                  <a:lnTo>
                    <a:pt x="78" y="0"/>
                  </a:lnTo>
                  <a:lnTo>
                    <a:pt x="62" y="0"/>
                  </a:lnTo>
                  <a:lnTo>
                    <a:pt x="56" y="11"/>
                  </a:lnTo>
                  <a:lnTo>
                    <a:pt x="48" y="28"/>
                  </a:lnTo>
                  <a:lnTo>
                    <a:pt x="37" y="47"/>
                  </a:lnTo>
                  <a:lnTo>
                    <a:pt x="26" y="66"/>
                  </a:lnTo>
                  <a:lnTo>
                    <a:pt x="17" y="83"/>
                  </a:lnTo>
                  <a:lnTo>
                    <a:pt x="9" y="94"/>
                  </a:lnTo>
                  <a:lnTo>
                    <a:pt x="6" y="95"/>
                  </a:lnTo>
                  <a:lnTo>
                    <a:pt x="8" y="95"/>
                  </a:lnTo>
                  <a:lnTo>
                    <a:pt x="6" y="95"/>
                  </a:lnTo>
                  <a:lnTo>
                    <a:pt x="1" y="99"/>
                  </a:lnTo>
                  <a:lnTo>
                    <a:pt x="0" y="103"/>
                  </a:lnTo>
                  <a:lnTo>
                    <a:pt x="1" y="108"/>
                  </a:lnTo>
                  <a:lnTo>
                    <a:pt x="6" y="111"/>
                  </a:lnTo>
                  <a:lnTo>
                    <a:pt x="4" y="111"/>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34" name="任意多边形 431233"/>
            <p:cNvSpPr/>
            <p:nvPr/>
          </p:nvSpPr>
          <p:spPr>
            <a:xfrm>
              <a:off x="5106" y="1823"/>
              <a:ext cx="6" cy="9"/>
            </a:xfrm>
            <a:custGeom>
              <a:avLst/>
              <a:gdLst/>
              <a:ahLst/>
              <a:cxnLst/>
              <a:pathLst>
                <a:path w="13" h="17">
                  <a:moveTo>
                    <a:pt x="6" y="0"/>
                  </a:moveTo>
                  <a:lnTo>
                    <a:pt x="5" y="16"/>
                  </a:lnTo>
                  <a:lnTo>
                    <a:pt x="9" y="17"/>
                  </a:lnTo>
                  <a:lnTo>
                    <a:pt x="13" y="1"/>
                  </a:lnTo>
                  <a:lnTo>
                    <a:pt x="8" y="0"/>
                  </a:lnTo>
                  <a:lnTo>
                    <a:pt x="6" y="16"/>
                  </a:lnTo>
                  <a:lnTo>
                    <a:pt x="8" y="0"/>
                  </a:lnTo>
                  <a:lnTo>
                    <a:pt x="2" y="1"/>
                  </a:lnTo>
                  <a:lnTo>
                    <a:pt x="0" y="6"/>
                  </a:lnTo>
                  <a:lnTo>
                    <a:pt x="0" y="12"/>
                  </a:lnTo>
                  <a:lnTo>
                    <a:pt x="5" y="16"/>
                  </a:lnTo>
                  <a:lnTo>
                    <a:pt x="6" y="0"/>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35" name="任意多边形 431234"/>
            <p:cNvSpPr/>
            <p:nvPr/>
          </p:nvSpPr>
          <p:spPr>
            <a:xfrm>
              <a:off x="4956" y="768"/>
              <a:ext cx="263" cy="908"/>
            </a:xfrm>
            <a:custGeom>
              <a:avLst/>
              <a:gdLst/>
              <a:ahLst/>
              <a:cxnLst/>
              <a:pathLst>
                <a:path w="527" h="1817">
                  <a:moveTo>
                    <a:pt x="58" y="0"/>
                  </a:moveTo>
                  <a:lnTo>
                    <a:pt x="505" y="0"/>
                  </a:lnTo>
                  <a:lnTo>
                    <a:pt x="515" y="2"/>
                  </a:lnTo>
                  <a:lnTo>
                    <a:pt x="521" y="5"/>
                  </a:lnTo>
                  <a:lnTo>
                    <a:pt x="526" y="11"/>
                  </a:lnTo>
                  <a:lnTo>
                    <a:pt x="527" y="22"/>
                  </a:lnTo>
                  <a:lnTo>
                    <a:pt x="527" y="1740"/>
                  </a:lnTo>
                  <a:lnTo>
                    <a:pt x="485" y="1817"/>
                  </a:lnTo>
                  <a:lnTo>
                    <a:pt x="485" y="47"/>
                  </a:lnTo>
                  <a:lnTo>
                    <a:pt x="484" y="36"/>
                  </a:lnTo>
                  <a:lnTo>
                    <a:pt x="479" y="30"/>
                  </a:lnTo>
                  <a:lnTo>
                    <a:pt x="473" y="27"/>
                  </a:lnTo>
                  <a:lnTo>
                    <a:pt x="463" y="25"/>
                  </a:lnTo>
                  <a:lnTo>
                    <a:pt x="0" y="25"/>
                  </a:lnTo>
                  <a:lnTo>
                    <a:pt x="58" y="0"/>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36" name="任意多边形 431235"/>
            <p:cNvSpPr/>
            <p:nvPr/>
          </p:nvSpPr>
          <p:spPr>
            <a:xfrm>
              <a:off x="4984" y="764"/>
              <a:ext cx="228" cy="8"/>
            </a:xfrm>
            <a:custGeom>
              <a:avLst/>
              <a:gdLst/>
              <a:ahLst/>
              <a:cxnLst/>
              <a:pathLst>
                <a:path w="455" h="16">
                  <a:moveTo>
                    <a:pt x="447" y="0"/>
                  </a:moveTo>
                  <a:lnTo>
                    <a:pt x="447" y="0"/>
                  </a:lnTo>
                  <a:lnTo>
                    <a:pt x="0" y="0"/>
                  </a:lnTo>
                  <a:lnTo>
                    <a:pt x="0" y="16"/>
                  </a:lnTo>
                  <a:lnTo>
                    <a:pt x="447" y="16"/>
                  </a:lnTo>
                  <a:lnTo>
                    <a:pt x="447" y="16"/>
                  </a:lnTo>
                  <a:lnTo>
                    <a:pt x="447" y="16"/>
                  </a:lnTo>
                  <a:lnTo>
                    <a:pt x="452" y="13"/>
                  </a:lnTo>
                  <a:lnTo>
                    <a:pt x="455" y="8"/>
                  </a:lnTo>
                  <a:lnTo>
                    <a:pt x="452" y="3"/>
                  </a:lnTo>
                  <a:lnTo>
                    <a:pt x="447" y="0"/>
                  </a:lnTo>
                  <a:close/>
                </a:path>
              </a:pathLst>
            </a:custGeom>
            <a:solidFill>
              <a:srgbClr val="B2B2B2"/>
            </a:solidFill>
            <a:ln w="9525" cap="flat" cmpd="sng">
              <a:solidFill>
                <a:srgbClr val="000000"/>
              </a:solidFill>
              <a:prstDash val="solid"/>
              <a:headEnd type="none" w="med" len="med"/>
              <a:tailEnd type="none" w="med" len="med"/>
            </a:ln>
          </p:spPr>
          <p:txBody>
            <a:bodyPr/>
            <a:p>
              <a:endParaRPr lang="zh-CN" altLang="en-US"/>
            </a:p>
          </p:txBody>
        </p:sp>
        <p:sp>
          <p:nvSpPr>
            <p:cNvPr id="431237" name="任意多边形 431236"/>
            <p:cNvSpPr/>
            <p:nvPr/>
          </p:nvSpPr>
          <p:spPr>
            <a:xfrm>
              <a:off x="5208" y="764"/>
              <a:ext cx="15" cy="18"/>
            </a:xfrm>
            <a:custGeom>
              <a:avLst/>
              <a:gdLst/>
              <a:ahLst/>
              <a:cxnLst/>
              <a:pathLst>
                <a:path w="30" h="36">
                  <a:moveTo>
                    <a:pt x="30" y="30"/>
                  </a:moveTo>
                  <a:lnTo>
                    <a:pt x="30" y="30"/>
                  </a:lnTo>
                  <a:lnTo>
                    <a:pt x="28" y="17"/>
                  </a:lnTo>
                  <a:lnTo>
                    <a:pt x="21" y="6"/>
                  </a:lnTo>
                  <a:lnTo>
                    <a:pt x="11" y="2"/>
                  </a:lnTo>
                  <a:lnTo>
                    <a:pt x="0" y="0"/>
                  </a:lnTo>
                  <a:lnTo>
                    <a:pt x="0" y="16"/>
                  </a:lnTo>
                  <a:lnTo>
                    <a:pt x="8" y="17"/>
                  </a:lnTo>
                  <a:lnTo>
                    <a:pt x="11" y="19"/>
                  </a:lnTo>
                  <a:lnTo>
                    <a:pt x="13" y="20"/>
                  </a:lnTo>
                  <a:lnTo>
                    <a:pt x="14" y="30"/>
                  </a:lnTo>
                  <a:lnTo>
                    <a:pt x="14" y="30"/>
                  </a:lnTo>
                  <a:lnTo>
                    <a:pt x="14" y="30"/>
                  </a:lnTo>
                  <a:lnTo>
                    <a:pt x="18" y="35"/>
                  </a:lnTo>
                  <a:lnTo>
                    <a:pt x="22" y="36"/>
                  </a:lnTo>
                  <a:lnTo>
                    <a:pt x="27" y="35"/>
                  </a:lnTo>
                  <a:lnTo>
                    <a:pt x="30" y="30"/>
                  </a:lnTo>
                  <a:close/>
                </a:path>
              </a:pathLst>
            </a:custGeom>
            <a:solidFill>
              <a:srgbClr val="B2B2B2"/>
            </a:solidFill>
            <a:ln w="9525" cap="flat" cmpd="sng">
              <a:solidFill>
                <a:srgbClr val="000000"/>
              </a:solidFill>
              <a:prstDash val="solid"/>
              <a:headEnd type="none" w="med" len="med"/>
              <a:tailEnd type="none" w="med" len="med"/>
            </a:ln>
          </p:spPr>
          <p:txBody>
            <a:bodyPr/>
            <a:p>
              <a:endParaRPr lang="zh-CN" altLang="en-US"/>
            </a:p>
          </p:txBody>
        </p:sp>
        <p:sp>
          <p:nvSpPr>
            <p:cNvPr id="431238" name="任意多边形 431237"/>
            <p:cNvSpPr/>
            <p:nvPr/>
          </p:nvSpPr>
          <p:spPr>
            <a:xfrm>
              <a:off x="5215" y="779"/>
              <a:ext cx="8" cy="862"/>
            </a:xfrm>
            <a:custGeom>
              <a:avLst/>
              <a:gdLst/>
              <a:ahLst/>
              <a:cxnLst/>
              <a:pathLst>
                <a:path w="16" h="1725">
                  <a:moveTo>
                    <a:pt x="14" y="1721"/>
                  </a:moveTo>
                  <a:lnTo>
                    <a:pt x="16" y="1718"/>
                  </a:lnTo>
                  <a:lnTo>
                    <a:pt x="16" y="0"/>
                  </a:lnTo>
                  <a:lnTo>
                    <a:pt x="0" y="0"/>
                  </a:lnTo>
                  <a:lnTo>
                    <a:pt x="0" y="1718"/>
                  </a:lnTo>
                  <a:lnTo>
                    <a:pt x="2" y="1715"/>
                  </a:lnTo>
                  <a:lnTo>
                    <a:pt x="0" y="1718"/>
                  </a:lnTo>
                  <a:lnTo>
                    <a:pt x="4" y="1723"/>
                  </a:lnTo>
                  <a:lnTo>
                    <a:pt x="8" y="1725"/>
                  </a:lnTo>
                  <a:lnTo>
                    <a:pt x="13" y="1723"/>
                  </a:lnTo>
                  <a:lnTo>
                    <a:pt x="16" y="1718"/>
                  </a:lnTo>
                  <a:lnTo>
                    <a:pt x="14" y="1721"/>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39" name="任意多边形 431238"/>
            <p:cNvSpPr/>
            <p:nvPr/>
          </p:nvSpPr>
          <p:spPr>
            <a:xfrm>
              <a:off x="5194" y="1637"/>
              <a:ext cx="28" cy="42"/>
            </a:xfrm>
            <a:custGeom>
              <a:avLst/>
              <a:gdLst/>
              <a:ahLst/>
              <a:cxnLst/>
              <a:pathLst>
                <a:path w="56" h="86">
                  <a:moveTo>
                    <a:pt x="0" y="80"/>
                  </a:moveTo>
                  <a:lnTo>
                    <a:pt x="14" y="83"/>
                  </a:lnTo>
                  <a:lnTo>
                    <a:pt x="56" y="6"/>
                  </a:lnTo>
                  <a:lnTo>
                    <a:pt x="44" y="0"/>
                  </a:lnTo>
                  <a:lnTo>
                    <a:pt x="2" y="77"/>
                  </a:lnTo>
                  <a:lnTo>
                    <a:pt x="16" y="80"/>
                  </a:lnTo>
                  <a:lnTo>
                    <a:pt x="2" y="77"/>
                  </a:lnTo>
                  <a:lnTo>
                    <a:pt x="2" y="81"/>
                  </a:lnTo>
                  <a:lnTo>
                    <a:pt x="7" y="86"/>
                  </a:lnTo>
                  <a:lnTo>
                    <a:pt x="11" y="86"/>
                  </a:lnTo>
                  <a:lnTo>
                    <a:pt x="14" y="83"/>
                  </a:lnTo>
                  <a:lnTo>
                    <a:pt x="0" y="80"/>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40" name="任意多边形 431239"/>
            <p:cNvSpPr/>
            <p:nvPr/>
          </p:nvSpPr>
          <p:spPr>
            <a:xfrm>
              <a:off x="5194" y="787"/>
              <a:ext cx="8" cy="889"/>
            </a:xfrm>
            <a:custGeom>
              <a:avLst/>
              <a:gdLst/>
              <a:ahLst/>
              <a:cxnLst/>
              <a:pathLst>
                <a:path w="16" h="1778">
                  <a:moveTo>
                    <a:pt x="0" y="8"/>
                  </a:moveTo>
                  <a:lnTo>
                    <a:pt x="0" y="8"/>
                  </a:lnTo>
                  <a:lnTo>
                    <a:pt x="0" y="1778"/>
                  </a:lnTo>
                  <a:lnTo>
                    <a:pt x="16" y="1778"/>
                  </a:lnTo>
                  <a:lnTo>
                    <a:pt x="16" y="8"/>
                  </a:lnTo>
                  <a:lnTo>
                    <a:pt x="16" y="8"/>
                  </a:lnTo>
                  <a:lnTo>
                    <a:pt x="16" y="8"/>
                  </a:lnTo>
                  <a:lnTo>
                    <a:pt x="13" y="3"/>
                  </a:lnTo>
                  <a:lnTo>
                    <a:pt x="8" y="0"/>
                  </a:lnTo>
                  <a:lnTo>
                    <a:pt x="3" y="3"/>
                  </a:lnTo>
                  <a:lnTo>
                    <a:pt x="0" y="8"/>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41" name="任意多边形 431240"/>
            <p:cNvSpPr/>
            <p:nvPr/>
          </p:nvSpPr>
          <p:spPr>
            <a:xfrm>
              <a:off x="5184" y="777"/>
              <a:ext cx="18" cy="14"/>
            </a:xfrm>
            <a:custGeom>
              <a:avLst/>
              <a:gdLst/>
              <a:ahLst/>
              <a:cxnLst/>
              <a:pathLst>
                <a:path w="36" h="30">
                  <a:moveTo>
                    <a:pt x="6" y="16"/>
                  </a:moveTo>
                  <a:lnTo>
                    <a:pt x="6" y="16"/>
                  </a:lnTo>
                  <a:lnTo>
                    <a:pt x="14" y="17"/>
                  </a:lnTo>
                  <a:lnTo>
                    <a:pt x="17" y="19"/>
                  </a:lnTo>
                  <a:lnTo>
                    <a:pt x="19" y="20"/>
                  </a:lnTo>
                  <a:lnTo>
                    <a:pt x="20" y="30"/>
                  </a:lnTo>
                  <a:lnTo>
                    <a:pt x="36" y="30"/>
                  </a:lnTo>
                  <a:lnTo>
                    <a:pt x="34" y="17"/>
                  </a:lnTo>
                  <a:lnTo>
                    <a:pt x="27" y="6"/>
                  </a:lnTo>
                  <a:lnTo>
                    <a:pt x="17" y="2"/>
                  </a:lnTo>
                  <a:lnTo>
                    <a:pt x="6" y="0"/>
                  </a:lnTo>
                  <a:lnTo>
                    <a:pt x="6" y="0"/>
                  </a:lnTo>
                  <a:lnTo>
                    <a:pt x="6" y="0"/>
                  </a:lnTo>
                  <a:lnTo>
                    <a:pt x="2" y="3"/>
                  </a:lnTo>
                  <a:lnTo>
                    <a:pt x="0" y="8"/>
                  </a:lnTo>
                  <a:lnTo>
                    <a:pt x="2" y="13"/>
                  </a:lnTo>
                  <a:lnTo>
                    <a:pt x="6" y="16"/>
                  </a:lnTo>
                  <a:close/>
                </a:path>
              </a:pathLst>
            </a:custGeom>
            <a:solidFill>
              <a:srgbClr val="B2B2B2"/>
            </a:solidFill>
            <a:ln w="9525" cap="flat" cmpd="sng">
              <a:solidFill>
                <a:srgbClr val="000000"/>
              </a:solidFill>
              <a:prstDash val="solid"/>
              <a:headEnd type="none" w="med" len="med"/>
              <a:tailEnd type="none" w="med" len="med"/>
            </a:ln>
          </p:spPr>
          <p:txBody>
            <a:bodyPr/>
            <a:p>
              <a:endParaRPr lang="zh-CN" altLang="en-US"/>
            </a:p>
          </p:txBody>
        </p:sp>
        <p:sp>
          <p:nvSpPr>
            <p:cNvPr id="431242" name="任意多边形 431241"/>
            <p:cNvSpPr/>
            <p:nvPr/>
          </p:nvSpPr>
          <p:spPr>
            <a:xfrm>
              <a:off x="4952" y="777"/>
              <a:ext cx="235" cy="7"/>
            </a:xfrm>
            <a:custGeom>
              <a:avLst/>
              <a:gdLst/>
              <a:ahLst/>
              <a:cxnLst/>
              <a:pathLst>
                <a:path w="469" h="16">
                  <a:moveTo>
                    <a:pt x="3" y="0"/>
                  </a:moveTo>
                  <a:lnTo>
                    <a:pt x="6" y="16"/>
                  </a:lnTo>
                  <a:lnTo>
                    <a:pt x="469" y="16"/>
                  </a:lnTo>
                  <a:lnTo>
                    <a:pt x="469" y="0"/>
                  </a:lnTo>
                  <a:lnTo>
                    <a:pt x="6" y="0"/>
                  </a:lnTo>
                  <a:lnTo>
                    <a:pt x="9" y="16"/>
                  </a:lnTo>
                  <a:lnTo>
                    <a:pt x="6" y="0"/>
                  </a:lnTo>
                  <a:lnTo>
                    <a:pt x="1" y="3"/>
                  </a:lnTo>
                  <a:lnTo>
                    <a:pt x="0" y="8"/>
                  </a:lnTo>
                  <a:lnTo>
                    <a:pt x="1" y="13"/>
                  </a:lnTo>
                  <a:lnTo>
                    <a:pt x="6" y="16"/>
                  </a:lnTo>
                  <a:lnTo>
                    <a:pt x="3" y="0"/>
                  </a:lnTo>
                  <a:close/>
                </a:path>
              </a:pathLst>
            </a:custGeom>
            <a:solidFill>
              <a:srgbClr val="B2B2B2"/>
            </a:solidFill>
            <a:ln w="9525" cap="flat" cmpd="sng">
              <a:solidFill>
                <a:srgbClr val="000000"/>
              </a:solidFill>
              <a:prstDash val="solid"/>
              <a:headEnd type="none" w="med" len="med"/>
              <a:tailEnd type="none" w="med" len="med"/>
            </a:ln>
          </p:spPr>
          <p:txBody>
            <a:bodyPr/>
            <a:p>
              <a:endParaRPr lang="zh-CN" altLang="en-US"/>
            </a:p>
          </p:txBody>
        </p:sp>
        <p:sp>
          <p:nvSpPr>
            <p:cNvPr id="431243" name="任意多边形 431242"/>
            <p:cNvSpPr/>
            <p:nvPr/>
          </p:nvSpPr>
          <p:spPr>
            <a:xfrm>
              <a:off x="4954" y="764"/>
              <a:ext cx="34" cy="20"/>
            </a:xfrm>
            <a:custGeom>
              <a:avLst/>
              <a:gdLst/>
              <a:ahLst/>
              <a:cxnLst/>
              <a:pathLst>
                <a:path w="69" h="41">
                  <a:moveTo>
                    <a:pt x="61" y="0"/>
                  </a:moveTo>
                  <a:lnTo>
                    <a:pt x="58" y="0"/>
                  </a:lnTo>
                  <a:lnTo>
                    <a:pt x="0" y="25"/>
                  </a:lnTo>
                  <a:lnTo>
                    <a:pt x="6" y="41"/>
                  </a:lnTo>
                  <a:lnTo>
                    <a:pt x="64" y="16"/>
                  </a:lnTo>
                  <a:lnTo>
                    <a:pt x="61" y="16"/>
                  </a:lnTo>
                  <a:lnTo>
                    <a:pt x="64" y="16"/>
                  </a:lnTo>
                  <a:lnTo>
                    <a:pt x="69" y="11"/>
                  </a:lnTo>
                  <a:lnTo>
                    <a:pt x="69" y="5"/>
                  </a:lnTo>
                  <a:lnTo>
                    <a:pt x="64" y="0"/>
                  </a:lnTo>
                  <a:lnTo>
                    <a:pt x="58" y="0"/>
                  </a:lnTo>
                  <a:lnTo>
                    <a:pt x="61" y="0"/>
                  </a:lnTo>
                  <a:close/>
                </a:path>
              </a:pathLst>
            </a:custGeom>
            <a:solidFill>
              <a:srgbClr val="B2B2B2"/>
            </a:solidFill>
            <a:ln w="9525" cap="flat" cmpd="sng">
              <a:solidFill>
                <a:srgbClr val="000000"/>
              </a:solidFill>
              <a:prstDash val="solid"/>
              <a:headEnd type="none" w="med" len="med"/>
              <a:tailEnd type="none" w="med" len="med"/>
            </a:ln>
          </p:spPr>
          <p:txBody>
            <a:bodyPr/>
            <a:p>
              <a:endParaRPr lang="zh-CN" altLang="en-US"/>
            </a:p>
          </p:txBody>
        </p:sp>
        <p:sp>
          <p:nvSpPr>
            <p:cNvPr id="431244" name="任意多边形 431243"/>
            <p:cNvSpPr/>
            <p:nvPr/>
          </p:nvSpPr>
          <p:spPr>
            <a:xfrm>
              <a:off x="5089" y="780"/>
              <a:ext cx="109" cy="128"/>
            </a:xfrm>
            <a:custGeom>
              <a:avLst/>
              <a:gdLst/>
              <a:ahLst/>
              <a:cxnLst/>
              <a:pathLst>
                <a:path w="218" h="256">
                  <a:moveTo>
                    <a:pt x="218" y="22"/>
                  </a:moveTo>
                  <a:lnTo>
                    <a:pt x="217" y="11"/>
                  </a:lnTo>
                  <a:lnTo>
                    <a:pt x="212" y="5"/>
                  </a:lnTo>
                  <a:lnTo>
                    <a:pt x="206" y="2"/>
                  </a:lnTo>
                  <a:lnTo>
                    <a:pt x="196" y="0"/>
                  </a:lnTo>
                  <a:lnTo>
                    <a:pt x="118" y="0"/>
                  </a:lnTo>
                  <a:lnTo>
                    <a:pt x="0" y="95"/>
                  </a:lnTo>
                  <a:lnTo>
                    <a:pt x="87" y="95"/>
                  </a:lnTo>
                  <a:lnTo>
                    <a:pt x="96" y="97"/>
                  </a:lnTo>
                  <a:lnTo>
                    <a:pt x="103" y="100"/>
                  </a:lnTo>
                  <a:lnTo>
                    <a:pt x="107" y="108"/>
                  </a:lnTo>
                  <a:lnTo>
                    <a:pt x="109" y="118"/>
                  </a:lnTo>
                  <a:lnTo>
                    <a:pt x="109" y="256"/>
                  </a:lnTo>
                  <a:lnTo>
                    <a:pt x="218" y="133"/>
                  </a:lnTo>
                  <a:lnTo>
                    <a:pt x="218" y="22"/>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45" name="任意多边形 431244"/>
            <p:cNvSpPr/>
            <p:nvPr/>
          </p:nvSpPr>
          <p:spPr>
            <a:xfrm>
              <a:off x="5184" y="777"/>
              <a:ext cx="18" cy="14"/>
            </a:xfrm>
            <a:custGeom>
              <a:avLst/>
              <a:gdLst/>
              <a:ahLst/>
              <a:cxnLst/>
              <a:pathLst>
                <a:path w="36" h="30">
                  <a:moveTo>
                    <a:pt x="6" y="16"/>
                  </a:moveTo>
                  <a:lnTo>
                    <a:pt x="6" y="16"/>
                  </a:lnTo>
                  <a:lnTo>
                    <a:pt x="14" y="17"/>
                  </a:lnTo>
                  <a:lnTo>
                    <a:pt x="17" y="19"/>
                  </a:lnTo>
                  <a:lnTo>
                    <a:pt x="19" y="20"/>
                  </a:lnTo>
                  <a:lnTo>
                    <a:pt x="20" y="30"/>
                  </a:lnTo>
                  <a:lnTo>
                    <a:pt x="36" y="30"/>
                  </a:lnTo>
                  <a:lnTo>
                    <a:pt x="34" y="17"/>
                  </a:lnTo>
                  <a:lnTo>
                    <a:pt x="27" y="6"/>
                  </a:lnTo>
                  <a:lnTo>
                    <a:pt x="17" y="2"/>
                  </a:lnTo>
                  <a:lnTo>
                    <a:pt x="6" y="0"/>
                  </a:lnTo>
                  <a:lnTo>
                    <a:pt x="6" y="0"/>
                  </a:lnTo>
                  <a:lnTo>
                    <a:pt x="6" y="0"/>
                  </a:lnTo>
                  <a:lnTo>
                    <a:pt x="2" y="3"/>
                  </a:lnTo>
                  <a:lnTo>
                    <a:pt x="0" y="8"/>
                  </a:lnTo>
                  <a:lnTo>
                    <a:pt x="2" y="13"/>
                  </a:lnTo>
                  <a:lnTo>
                    <a:pt x="6" y="16"/>
                  </a:lnTo>
                  <a:close/>
                </a:path>
              </a:pathLst>
            </a:custGeom>
            <a:solidFill>
              <a:srgbClr val="B2B2B2"/>
            </a:solidFill>
            <a:ln w="9525" cap="flat" cmpd="sng">
              <a:solidFill>
                <a:srgbClr val="000000"/>
              </a:solidFill>
              <a:prstDash val="solid"/>
              <a:headEnd type="none" w="med" len="med"/>
              <a:tailEnd type="none" w="med" len="med"/>
            </a:ln>
          </p:spPr>
          <p:txBody>
            <a:bodyPr/>
            <a:p>
              <a:endParaRPr lang="zh-CN" altLang="en-US"/>
            </a:p>
          </p:txBody>
        </p:sp>
        <p:sp>
          <p:nvSpPr>
            <p:cNvPr id="431246" name="任意多边形 431245"/>
            <p:cNvSpPr/>
            <p:nvPr/>
          </p:nvSpPr>
          <p:spPr>
            <a:xfrm>
              <a:off x="5145" y="777"/>
              <a:ext cx="42" cy="7"/>
            </a:xfrm>
            <a:custGeom>
              <a:avLst/>
              <a:gdLst/>
              <a:ahLst/>
              <a:cxnLst/>
              <a:pathLst>
                <a:path w="84" h="16">
                  <a:moveTo>
                    <a:pt x="11" y="14"/>
                  </a:moveTo>
                  <a:lnTo>
                    <a:pt x="6" y="16"/>
                  </a:lnTo>
                  <a:lnTo>
                    <a:pt x="84" y="16"/>
                  </a:lnTo>
                  <a:lnTo>
                    <a:pt x="84" y="0"/>
                  </a:lnTo>
                  <a:lnTo>
                    <a:pt x="6" y="0"/>
                  </a:lnTo>
                  <a:lnTo>
                    <a:pt x="2" y="2"/>
                  </a:lnTo>
                  <a:lnTo>
                    <a:pt x="6" y="0"/>
                  </a:lnTo>
                  <a:lnTo>
                    <a:pt x="2" y="3"/>
                  </a:lnTo>
                  <a:lnTo>
                    <a:pt x="0" y="8"/>
                  </a:lnTo>
                  <a:lnTo>
                    <a:pt x="2" y="13"/>
                  </a:lnTo>
                  <a:lnTo>
                    <a:pt x="6" y="16"/>
                  </a:lnTo>
                  <a:lnTo>
                    <a:pt x="11" y="14"/>
                  </a:lnTo>
                  <a:close/>
                </a:path>
              </a:pathLst>
            </a:custGeom>
            <a:solidFill>
              <a:srgbClr val="B2B2B2"/>
            </a:solidFill>
            <a:ln w="9525" cap="flat" cmpd="sng">
              <a:solidFill>
                <a:srgbClr val="000000"/>
              </a:solidFill>
              <a:prstDash val="solid"/>
              <a:headEnd type="none" w="med" len="med"/>
              <a:tailEnd type="none" w="med" len="med"/>
            </a:ln>
          </p:spPr>
          <p:txBody>
            <a:bodyPr/>
            <a:p>
              <a:endParaRPr lang="zh-CN" altLang="en-US"/>
            </a:p>
          </p:txBody>
        </p:sp>
        <p:sp>
          <p:nvSpPr>
            <p:cNvPr id="431247" name="任意多边形 431246"/>
            <p:cNvSpPr/>
            <p:nvPr/>
          </p:nvSpPr>
          <p:spPr>
            <a:xfrm>
              <a:off x="5085" y="777"/>
              <a:ext cx="65" cy="55"/>
            </a:xfrm>
            <a:custGeom>
              <a:avLst/>
              <a:gdLst/>
              <a:ahLst/>
              <a:cxnLst/>
              <a:pathLst>
                <a:path w="131" h="109">
                  <a:moveTo>
                    <a:pt x="8" y="93"/>
                  </a:moveTo>
                  <a:lnTo>
                    <a:pt x="12" y="107"/>
                  </a:lnTo>
                  <a:lnTo>
                    <a:pt x="131" y="12"/>
                  </a:lnTo>
                  <a:lnTo>
                    <a:pt x="122" y="0"/>
                  </a:lnTo>
                  <a:lnTo>
                    <a:pt x="3" y="95"/>
                  </a:lnTo>
                  <a:lnTo>
                    <a:pt x="8" y="109"/>
                  </a:lnTo>
                  <a:lnTo>
                    <a:pt x="3" y="95"/>
                  </a:lnTo>
                  <a:lnTo>
                    <a:pt x="0" y="100"/>
                  </a:lnTo>
                  <a:lnTo>
                    <a:pt x="2" y="106"/>
                  </a:lnTo>
                  <a:lnTo>
                    <a:pt x="6" y="109"/>
                  </a:lnTo>
                  <a:lnTo>
                    <a:pt x="12" y="107"/>
                  </a:lnTo>
                  <a:lnTo>
                    <a:pt x="8" y="93"/>
                  </a:lnTo>
                  <a:close/>
                </a:path>
              </a:pathLst>
            </a:custGeom>
            <a:solidFill>
              <a:srgbClr val="B2B2B2"/>
            </a:solidFill>
            <a:ln w="9525" cap="flat" cmpd="sng">
              <a:solidFill>
                <a:srgbClr val="000000"/>
              </a:solidFill>
              <a:prstDash val="solid"/>
              <a:headEnd type="none" w="med" len="med"/>
              <a:tailEnd type="none" w="med" len="med"/>
            </a:ln>
          </p:spPr>
          <p:txBody>
            <a:bodyPr/>
            <a:p>
              <a:endParaRPr lang="zh-CN" altLang="en-US"/>
            </a:p>
          </p:txBody>
        </p:sp>
        <p:sp>
          <p:nvSpPr>
            <p:cNvPr id="431248" name="任意多边形 431247"/>
            <p:cNvSpPr/>
            <p:nvPr/>
          </p:nvSpPr>
          <p:spPr>
            <a:xfrm>
              <a:off x="5089" y="824"/>
              <a:ext cx="47" cy="8"/>
            </a:xfrm>
            <a:custGeom>
              <a:avLst/>
              <a:gdLst/>
              <a:ahLst/>
              <a:cxnLst/>
              <a:pathLst>
                <a:path w="95" h="16">
                  <a:moveTo>
                    <a:pt x="87" y="0"/>
                  </a:moveTo>
                  <a:lnTo>
                    <a:pt x="87" y="0"/>
                  </a:lnTo>
                  <a:lnTo>
                    <a:pt x="0" y="0"/>
                  </a:lnTo>
                  <a:lnTo>
                    <a:pt x="0" y="16"/>
                  </a:lnTo>
                  <a:lnTo>
                    <a:pt x="87" y="16"/>
                  </a:lnTo>
                  <a:lnTo>
                    <a:pt x="87" y="16"/>
                  </a:lnTo>
                  <a:lnTo>
                    <a:pt x="87" y="16"/>
                  </a:lnTo>
                  <a:lnTo>
                    <a:pt x="92" y="13"/>
                  </a:lnTo>
                  <a:lnTo>
                    <a:pt x="95" y="8"/>
                  </a:lnTo>
                  <a:lnTo>
                    <a:pt x="92" y="3"/>
                  </a:lnTo>
                  <a:lnTo>
                    <a:pt x="87" y="0"/>
                  </a:lnTo>
                  <a:close/>
                </a:path>
              </a:pathLst>
            </a:custGeom>
            <a:solidFill>
              <a:srgbClr val="B2B2B2"/>
            </a:solidFill>
            <a:ln w="9525" cap="flat" cmpd="sng">
              <a:solidFill>
                <a:srgbClr val="000000"/>
              </a:solidFill>
              <a:prstDash val="solid"/>
              <a:headEnd type="none" w="med" len="med"/>
              <a:tailEnd type="none" w="med" len="med"/>
            </a:ln>
          </p:spPr>
          <p:txBody>
            <a:bodyPr/>
            <a:p>
              <a:endParaRPr lang="zh-CN" altLang="en-US"/>
            </a:p>
          </p:txBody>
        </p:sp>
        <p:sp>
          <p:nvSpPr>
            <p:cNvPr id="431249" name="任意多边形 431248"/>
            <p:cNvSpPr/>
            <p:nvPr/>
          </p:nvSpPr>
          <p:spPr>
            <a:xfrm>
              <a:off x="5133" y="824"/>
              <a:ext cx="14" cy="19"/>
            </a:xfrm>
            <a:custGeom>
              <a:avLst/>
              <a:gdLst/>
              <a:ahLst/>
              <a:cxnLst/>
              <a:pathLst>
                <a:path w="30" h="38">
                  <a:moveTo>
                    <a:pt x="30" y="31"/>
                  </a:moveTo>
                  <a:lnTo>
                    <a:pt x="30" y="31"/>
                  </a:lnTo>
                  <a:lnTo>
                    <a:pt x="28" y="19"/>
                  </a:lnTo>
                  <a:lnTo>
                    <a:pt x="20" y="8"/>
                  </a:lnTo>
                  <a:lnTo>
                    <a:pt x="11" y="2"/>
                  </a:lnTo>
                  <a:lnTo>
                    <a:pt x="0" y="0"/>
                  </a:lnTo>
                  <a:lnTo>
                    <a:pt x="0" y="16"/>
                  </a:lnTo>
                  <a:lnTo>
                    <a:pt x="8" y="17"/>
                  </a:lnTo>
                  <a:lnTo>
                    <a:pt x="11" y="17"/>
                  </a:lnTo>
                  <a:lnTo>
                    <a:pt x="13" y="22"/>
                  </a:lnTo>
                  <a:lnTo>
                    <a:pt x="14" y="31"/>
                  </a:lnTo>
                  <a:lnTo>
                    <a:pt x="14" y="31"/>
                  </a:lnTo>
                  <a:lnTo>
                    <a:pt x="14" y="31"/>
                  </a:lnTo>
                  <a:lnTo>
                    <a:pt x="17" y="36"/>
                  </a:lnTo>
                  <a:lnTo>
                    <a:pt x="22" y="38"/>
                  </a:lnTo>
                  <a:lnTo>
                    <a:pt x="27" y="36"/>
                  </a:lnTo>
                  <a:lnTo>
                    <a:pt x="30" y="31"/>
                  </a:lnTo>
                  <a:close/>
                </a:path>
              </a:pathLst>
            </a:custGeom>
            <a:solidFill>
              <a:srgbClr val="B2B2B2"/>
            </a:solidFill>
            <a:ln w="9525" cap="flat" cmpd="sng">
              <a:solidFill>
                <a:srgbClr val="000000"/>
              </a:solidFill>
              <a:prstDash val="solid"/>
              <a:headEnd type="none" w="med" len="med"/>
              <a:tailEnd type="none" w="med" len="med"/>
            </a:ln>
          </p:spPr>
          <p:txBody>
            <a:bodyPr/>
            <a:p>
              <a:endParaRPr lang="zh-CN" altLang="en-US"/>
            </a:p>
          </p:txBody>
        </p:sp>
        <p:sp>
          <p:nvSpPr>
            <p:cNvPr id="431250" name="任意多边形 431249"/>
            <p:cNvSpPr/>
            <p:nvPr/>
          </p:nvSpPr>
          <p:spPr>
            <a:xfrm>
              <a:off x="5140" y="840"/>
              <a:ext cx="7" cy="71"/>
            </a:xfrm>
            <a:custGeom>
              <a:avLst/>
              <a:gdLst/>
              <a:ahLst/>
              <a:cxnLst/>
              <a:pathLst>
                <a:path w="16" h="144">
                  <a:moveTo>
                    <a:pt x="2" y="133"/>
                  </a:moveTo>
                  <a:lnTo>
                    <a:pt x="16" y="138"/>
                  </a:lnTo>
                  <a:lnTo>
                    <a:pt x="16" y="0"/>
                  </a:lnTo>
                  <a:lnTo>
                    <a:pt x="0" y="0"/>
                  </a:lnTo>
                  <a:lnTo>
                    <a:pt x="0" y="138"/>
                  </a:lnTo>
                  <a:lnTo>
                    <a:pt x="14" y="142"/>
                  </a:lnTo>
                  <a:lnTo>
                    <a:pt x="0" y="138"/>
                  </a:lnTo>
                  <a:lnTo>
                    <a:pt x="3" y="142"/>
                  </a:lnTo>
                  <a:lnTo>
                    <a:pt x="8" y="144"/>
                  </a:lnTo>
                  <a:lnTo>
                    <a:pt x="13" y="142"/>
                  </a:lnTo>
                  <a:lnTo>
                    <a:pt x="16" y="138"/>
                  </a:lnTo>
                  <a:lnTo>
                    <a:pt x="2" y="133"/>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51" name="任意多边形 431250"/>
            <p:cNvSpPr/>
            <p:nvPr/>
          </p:nvSpPr>
          <p:spPr>
            <a:xfrm>
              <a:off x="5140" y="843"/>
              <a:ext cx="62" cy="68"/>
            </a:xfrm>
            <a:custGeom>
              <a:avLst/>
              <a:gdLst/>
              <a:ahLst/>
              <a:cxnLst/>
              <a:pathLst>
                <a:path w="123" h="135">
                  <a:moveTo>
                    <a:pt x="107" y="8"/>
                  </a:moveTo>
                  <a:lnTo>
                    <a:pt x="109" y="3"/>
                  </a:lnTo>
                  <a:lnTo>
                    <a:pt x="0" y="126"/>
                  </a:lnTo>
                  <a:lnTo>
                    <a:pt x="12" y="135"/>
                  </a:lnTo>
                  <a:lnTo>
                    <a:pt x="121" y="12"/>
                  </a:lnTo>
                  <a:lnTo>
                    <a:pt x="123" y="8"/>
                  </a:lnTo>
                  <a:lnTo>
                    <a:pt x="121" y="12"/>
                  </a:lnTo>
                  <a:lnTo>
                    <a:pt x="123" y="6"/>
                  </a:lnTo>
                  <a:lnTo>
                    <a:pt x="120" y="1"/>
                  </a:lnTo>
                  <a:lnTo>
                    <a:pt x="115" y="0"/>
                  </a:lnTo>
                  <a:lnTo>
                    <a:pt x="109" y="3"/>
                  </a:lnTo>
                  <a:lnTo>
                    <a:pt x="107" y="8"/>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52" name="任意多边形 431251"/>
            <p:cNvSpPr/>
            <p:nvPr/>
          </p:nvSpPr>
          <p:spPr>
            <a:xfrm>
              <a:off x="5194" y="787"/>
              <a:ext cx="8" cy="60"/>
            </a:xfrm>
            <a:custGeom>
              <a:avLst/>
              <a:gdLst/>
              <a:ahLst/>
              <a:cxnLst/>
              <a:pathLst>
                <a:path w="16" h="119">
                  <a:moveTo>
                    <a:pt x="0" y="8"/>
                  </a:moveTo>
                  <a:lnTo>
                    <a:pt x="0" y="8"/>
                  </a:lnTo>
                  <a:lnTo>
                    <a:pt x="0" y="119"/>
                  </a:lnTo>
                  <a:lnTo>
                    <a:pt x="16" y="119"/>
                  </a:lnTo>
                  <a:lnTo>
                    <a:pt x="16" y="8"/>
                  </a:lnTo>
                  <a:lnTo>
                    <a:pt x="16" y="8"/>
                  </a:lnTo>
                  <a:lnTo>
                    <a:pt x="16" y="8"/>
                  </a:lnTo>
                  <a:lnTo>
                    <a:pt x="13" y="3"/>
                  </a:lnTo>
                  <a:lnTo>
                    <a:pt x="8" y="0"/>
                  </a:lnTo>
                  <a:lnTo>
                    <a:pt x="3" y="3"/>
                  </a:lnTo>
                  <a:lnTo>
                    <a:pt x="0" y="8"/>
                  </a:lnTo>
                  <a:close/>
                </a:path>
              </a:pathLst>
            </a:custGeom>
            <a:solidFill>
              <a:srgbClr val="B2B2B2"/>
            </a:solidFill>
            <a:ln w="9525" cap="flat" cmpd="sng">
              <a:solidFill>
                <a:srgbClr val="000000"/>
              </a:solidFill>
              <a:prstDash val="solid"/>
              <a:headEnd type="none" w="med" len="med"/>
              <a:tailEnd type="none" w="med" len="med"/>
            </a:ln>
          </p:spPr>
          <p:txBody>
            <a:bodyPr/>
            <a:p>
              <a:endParaRPr lang="zh-CN" altLang="en-US"/>
            </a:p>
          </p:txBody>
        </p:sp>
        <p:sp>
          <p:nvSpPr>
            <p:cNvPr id="431253" name="任意多边形 431252"/>
            <p:cNvSpPr/>
            <p:nvPr/>
          </p:nvSpPr>
          <p:spPr>
            <a:xfrm>
              <a:off x="4881" y="780"/>
              <a:ext cx="121" cy="48"/>
            </a:xfrm>
            <a:custGeom>
              <a:avLst/>
              <a:gdLst/>
              <a:ahLst/>
              <a:cxnLst/>
              <a:pathLst>
                <a:path w="244" h="95">
                  <a:moveTo>
                    <a:pt x="150" y="0"/>
                  </a:moveTo>
                  <a:lnTo>
                    <a:pt x="0" y="95"/>
                  </a:lnTo>
                  <a:lnTo>
                    <a:pt x="106" y="95"/>
                  </a:lnTo>
                  <a:lnTo>
                    <a:pt x="244" y="0"/>
                  </a:lnTo>
                  <a:lnTo>
                    <a:pt x="150" y="0"/>
                  </a:lnTo>
                  <a:close/>
                </a:path>
              </a:pathLst>
            </a:custGeom>
            <a:solidFill>
              <a:srgbClr val="B2B2B2"/>
            </a:solidFill>
            <a:ln w="9525" cap="flat" cmpd="sng">
              <a:solidFill>
                <a:srgbClr val="000000"/>
              </a:solidFill>
              <a:prstDash val="solid"/>
              <a:headEnd type="none" w="med" len="med"/>
              <a:tailEnd type="none" w="med" len="med"/>
            </a:ln>
          </p:spPr>
          <p:txBody>
            <a:bodyPr/>
            <a:p>
              <a:endParaRPr lang="zh-CN" altLang="en-US"/>
            </a:p>
          </p:txBody>
        </p:sp>
        <p:sp>
          <p:nvSpPr>
            <p:cNvPr id="431254" name="任意多边形 431253"/>
            <p:cNvSpPr/>
            <p:nvPr/>
          </p:nvSpPr>
          <p:spPr>
            <a:xfrm>
              <a:off x="4878" y="777"/>
              <a:ext cx="79" cy="55"/>
            </a:xfrm>
            <a:custGeom>
              <a:avLst/>
              <a:gdLst/>
              <a:ahLst/>
              <a:cxnLst/>
              <a:pathLst>
                <a:path w="159" h="109">
                  <a:moveTo>
                    <a:pt x="6" y="93"/>
                  </a:moveTo>
                  <a:lnTo>
                    <a:pt x="9" y="107"/>
                  </a:lnTo>
                  <a:lnTo>
                    <a:pt x="159" y="12"/>
                  </a:lnTo>
                  <a:lnTo>
                    <a:pt x="153" y="0"/>
                  </a:lnTo>
                  <a:lnTo>
                    <a:pt x="3" y="95"/>
                  </a:lnTo>
                  <a:lnTo>
                    <a:pt x="6" y="109"/>
                  </a:lnTo>
                  <a:lnTo>
                    <a:pt x="3" y="95"/>
                  </a:lnTo>
                  <a:lnTo>
                    <a:pt x="0" y="98"/>
                  </a:lnTo>
                  <a:lnTo>
                    <a:pt x="0" y="103"/>
                  </a:lnTo>
                  <a:lnTo>
                    <a:pt x="5" y="107"/>
                  </a:lnTo>
                  <a:lnTo>
                    <a:pt x="9" y="107"/>
                  </a:lnTo>
                  <a:lnTo>
                    <a:pt x="6" y="93"/>
                  </a:lnTo>
                  <a:close/>
                </a:path>
              </a:pathLst>
            </a:custGeom>
            <a:solidFill>
              <a:srgbClr val="B2B2B2"/>
            </a:solidFill>
            <a:ln w="9525" cap="flat" cmpd="sng">
              <a:solidFill>
                <a:srgbClr val="000000"/>
              </a:solidFill>
              <a:prstDash val="solid"/>
              <a:headEnd type="none" w="med" len="med"/>
              <a:tailEnd type="none" w="med" len="med"/>
            </a:ln>
          </p:spPr>
          <p:txBody>
            <a:bodyPr/>
            <a:p>
              <a:endParaRPr lang="zh-CN" altLang="en-US"/>
            </a:p>
          </p:txBody>
        </p:sp>
        <p:sp>
          <p:nvSpPr>
            <p:cNvPr id="431255" name="任意多边形 431254"/>
            <p:cNvSpPr/>
            <p:nvPr/>
          </p:nvSpPr>
          <p:spPr>
            <a:xfrm>
              <a:off x="4881" y="824"/>
              <a:ext cx="57" cy="8"/>
            </a:xfrm>
            <a:custGeom>
              <a:avLst/>
              <a:gdLst/>
              <a:ahLst/>
              <a:cxnLst/>
              <a:pathLst>
                <a:path w="114" h="16">
                  <a:moveTo>
                    <a:pt x="102" y="2"/>
                  </a:moveTo>
                  <a:lnTo>
                    <a:pt x="106" y="0"/>
                  </a:lnTo>
                  <a:lnTo>
                    <a:pt x="0" y="0"/>
                  </a:lnTo>
                  <a:lnTo>
                    <a:pt x="0" y="16"/>
                  </a:lnTo>
                  <a:lnTo>
                    <a:pt x="106" y="16"/>
                  </a:lnTo>
                  <a:lnTo>
                    <a:pt x="111" y="14"/>
                  </a:lnTo>
                  <a:lnTo>
                    <a:pt x="106" y="16"/>
                  </a:lnTo>
                  <a:lnTo>
                    <a:pt x="111" y="13"/>
                  </a:lnTo>
                  <a:lnTo>
                    <a:pt x="114" y="8"/>
                  </a:lnTo>
                  <a:lnTo>
                    <a:pt x="111" y="3"/>
                  </a:lnTo>
                  <a:lnTo>
                    <a:pt x="106" y="0"/>
                  </a:lnTo>
                  <a:lnTo>
                    <a:pt x="102" y="2"/>
                  </a:lnTo>
                  <a:close/>
                </a:path>
              </a:pathLst>
            </a:custGeom>
            <a:solidFill>
              <a:srgbClr val="B2B2B2"/>
            </a:solidFill>
            <a:ln w="9525" cap="flat" cmpd="sng">
              <a:solidFill>
                <a:srgbClr val="000000"/>
              </a:solidFill>
              <a:prstDash val="solid"/>
              <a:headEnd type="none" w="med" len="med"/>
              <a:tailEnd type="none" w="med" len="med"/>
            </a:ln>
          </p:spPr>
          <p:txBody>
            <a:bodyPr/>
            <a:p>
              <a:endParaRPr lang="zh-CN" altLang="en-US"/>
            </a:p>
          </p:txBody>
        </p:sp>
        <p:sp>
          <p:nvSpPr>
            <p:cNvPr id="431256" name="任意多边形 431255"/>
            <p:cNvSpPr/>
            <p:nvPr/>
          </p:nvSpPr>
          <p:spPr>
            <a:xfrm>
              <a:off x="4931" y="777"/>
              <a:ext cx="75" cy="54"/>
            </a:xfrm>
            <a:custGeom>
              <a:avLst/>
              <a:gdLst/>
              <a:ahLst/>
              <a:cxnLst/>
              <a:pathLst>
                <a:path w="149" h="109">
                  <a:moveTo>
                    <a:pt x="142" y="16"/>
                  </a:moveTo>
                  <a:lnTo>
                    <a:pt x="137" y="2"/>
                  </a:lnTo>
                  <a:lnTo>
                    <a:pt x="0" y="97"/>
                  </a:lnTo>
                  <a:lnTo>
                    <a:pt x="9" y="109"/>
                  </a:lnTo>
                  <a:lnTo>
                    <a:pt x="146" y="14"/>
                  </a:lnTo>
                  <a:lnTo>
                    <a:pt x="142" y="0"/>
                  </a:lnTo>
                  <a:lnTo>
                    <a:pt x="146" y="14"/>
                  </a:lnTo>
                  <a:lnTo>
                    <a:pt x="149" y="8"/>
                  </a:lnTo>
                  <a:lnTo>
                    <a:pt x="148" y="3"/>
                  </a:lnTo>
                  <a:lnTo>
                    <a:pt x="143" y="0"/>
                  </a:lnTo>
                  <a:lnTo>
                    <a:pt x="137" y="2"/>
                  </a:lnTo>
                  <a:lnTo>
                    <a:pt x="142" y="16"/>
                  </a:lnTo>
                  <a:close/>
                </a:path>
              </a:pathLst>
            </a:custGeom>
            <a:solidFill>
              <a:srgbClr val="B2B2B2"/>
            </a:solidFill>
            <a:ln w="9525" cap="flat" cmpd="sng">
              <a:solidFill>
                <a:srgbClr val="000000"/>
              </a:solidFill>
              <a:prstDash val="solid"/>
              <a:headEnd type="none" w="med" len="med"/>
              <a:tailEnd type="none" w="med" len="med"/>
            </a:ln>
          </p:spPr>
          <p:txBody>
            <a:bodyPr/>
            <a:p>
              <a:endParaRPr lang="zh-CN" altLang="en-US"/>
            </a:p>
          </p:txBody>
        </p:sp>
        <p:sp>
          <p:nvSpPr>
            <p:cNvPr id="431257" name="任意多边形 431256"/>
            <p:cNvSpPr/>
            <p:nvPr/>
          </p:nvSpPr>
          <p:spPr>
            <a:xfrm>
              <a:off x="4952" y="777"/>
              <a:ext cx="50" cy="7"/>
            </a:xfrm>
            <a:custGeom>
              <a:avLst/>
              <a:gdLst/>
              <a:ahLst/>
              <a:cxnLst/>
              <a:pathLst>
                <a:path w="100" h="16">
                  <a:moveTo>
                    <a:pt x="9" y="14"/>
                  </a:moveTo>
                  <a:lnTo>
                    <a:pt x="6" y="16"/>
                  </a:lnTo>
                  <a:lnTo>
                    <a:pt x="100" y="16"/>
                  </a:lnTo>
                  <a:lnTo>
                    <a:pt x="100" y="0"/>
                  </a:lnTo>
                  <a:lnTo>
                    <a:pt x="6" y="0"/>
                  </a:lnTo>
                  <a:lnTo>
                    <a:pt x="3" y="2"/>
                  </a:lnTo>
                  <a:lnTo>
                    <a:pt x="6" y="0"/>
                  </a:lnTo>
                  <a:lnTo>
                    <a:pt x="1" y="3"/>
                  </a:lnTo>
                  <a:lnTo>
                    <a:pt x="0" y="8"/>
                  </a:lnTo>
                  <a:lnTo>
                    <a:pt x="1" y="13"/>
                  </a:lnTo>
                  <a:lnTo>
                    <a:pt x="6" y="16"/>
                  </a:lnTo>
                  <a:lnTo>
                    <a:pt x="9" y="14"/>
                  </a:lnTo>
                  <a:close/>
                </a:path>
              </a:pathLst>
            </a:custGeom>
            <a:solidFill>
              <a:srgbClr val="B2B2B2"/>
            </a:solidFill>
            <a:ln w="9525" cap="flat" cmpd="sng">
              <a:solidFill>
                <a:srgbClr val="000000"/>
              </a:solidFill>
              <a:prstDash val="solid"/>
              <a:headEnd type="none" w="med" len="med"/>
              <a:tailEnd type="none" w="med" len="med"/>
            </a:ln>
          </p:spPr>
          <p:txBody>
            <a:bodyPr/>
            <a:p>
              <a:endParaRPr lang="zh-CN" altLang="en-US"/>
            </a:p>
          </p:txBody>
        </p:sp>
        <p:sp>
          <p:nvSpPr>
            <p:cNvPr id="431258" name="任意多边形 431257"/>
            <p:cNvSpPr/>
            <p:nvPr/>
          </p:nvSpPr>
          <p:spPr>
            <a:xfrm>
              <a:off x="4934" y="780"/>
              <a:ext cx="214" cy="48"/>
            </a:xfrm>
            <a:custGeom>
              <a:avLst/>
              <a:gdLst/>
              <a:ahLst/>
              <a:cxnLst/>
              <a:pathLst>
                <a:path w="429" h="95">
                  <a:moveTo>
                    <a:pt x="0" y="95"/>
                  </a:moveTo>
                  <a:lnTo>
                    <a:pt x="138" y="0"/>
                  </a:lnTo>
                  <a:lnTo>
                    <a:pt x="429" y="0"/>
                  </a:lnTo>
                  <a:lnTo>
                    <a:pt x="311" y="95"/>
                  </a:lnTo>
                  <a:lnTo>
                    <a:pt x="0" y="95"/>
                  </a:lnTo>
                  <a:close/>
                </a:path>
              </a:pathLst>
            </a:custGeom>
            <a:solidFill>
              <a:srgbClr val="B2B2B2"/>
            </a:solidFill>
            <a:ln w="9525" cap="flat" cmpd="sng">
              <a:solidFill>
                <a:srgbClr val="000000"/>
              </a:solidFill>
              <a:prstDash val="solid"/>
              <a:headEnd type="none" w="med" len="med"/>
              <a:tailEnd type="none" w="med" len="med"/>
            </a:ln>
          </p:spPr>
          <p:txBody>
            <a:bodyPr/>
            <a:p>
              <a:endParaRPr lang="zh-CN" altLang="en-US"/>
            </a:p>
          </p:txBody>
        </p:sp>
        <p:sp>
          <p:nvSpPr>
            <p:cNvPr id="431259" name="任意多边形 431258"/>
            <p:cNvSpPr/>
            <p:nvPr/>
          </p:nvSpPr>
          <p:spPr>
            <a:xfrm>
              <a:off x="4931" y="777"/>
              <a:ext cx="75" cy="54"/>
            </a:xfrm>
            <a:custGeom>
              <a:avLst/>
              <a:gdLst/>
              <a:ahLst/>
              <a:cxnLst/>
              <a:pathLst>
                <a:path w="149" h="109">
                  <a:moveTo>
                    <a:pt x="142" y="0"/>
                  </a:moveTo>
                  <a:lnTo>
                    <a:pt x="137" y="2"/>
                  </a:lnTo>
                  <a:lnTo>
                    <a:pt x="0" y="97"/>
                  </a:lnTo>
                  <a:lnTo>
                    <a:pt x="9" y="109"/>
                  </a:lnTo>
                  <a:lnTo>
                    <a:pt x="146" y="14"/>
                  </a:lnTo>
                  <a:lnTo>
                    <a:pt x="142" y="16"/>
                  </a:lnTo>
                  <a:lnTo>
                    <a:pt x="146" y="14"/>
                  </a:lnTo>
                  <a:lnTo>
                    <a:pt x="149" y="8"/>
                  </a:lnTo>
                  <a:lnTo>
                    <a:pt x="148" y="3"/>
                  </a:lnTo>
                  <a:lnTo>
                    <a:pt x="143" y="0"/>
                  </a:lnTo>
                  <a:lnTo>
                    <a:pt x="137" y="2"/>
                  </a:lnTo>
                  <a:lnTo>
                    <a:pt x="142" y="0"/>
                  </a:lnTo>
                  <a:close/>
                </a:path>
              </a:pathLst>
            </a:custGeom>
            <a:solidFill>
              <a:srgbClr val="B2B2B2"/>
            </a:solidFill>
            <a:ln w="9525" cap="flat" cmpd="sng">
              <a:solidFill>
                <a:srgbClr val="000000"/>
              </a:solidFill>
              <a:prstDash val="solid"/>
              <a:headEnd type="none" w="med" len="med"/>
              <a:tailEnd type="none" w="med" len="med"/>
            </a:ln>
          </p:spPr>
          <p:txBody>
            <a:bodyPr/>
            <a:p>
              <a:endParaRPr lang="zh-CN" altLang="en-US"/>
            </a:p>
          </p:txBody>
        </p:sp>
        <p:sp>
          <p:nvSpPr>
            <p:cNvPr id="431260" name="任意多边形 431259"/>
            <p:cNvSpPr/>
            <p:nvPr/>
          </p:nvSpPr>
          <p:spPr>
            <a:xfrm>
              <a:off x="5002" y="777"/>
              <a:ext cx="150" cy="7"/>
            </a:xfrm>
            <a:custGeom>
              <a:avLst/>
              <a:gdLst/>
              <a:ahLst/>
              <a:cxnLst/>
              <a:pathLst>
                <a:path w="299" h="16">
                  <a:moveTo>
                    <a:pt x="296" y="14"/>
                  </a:moveTo>
                  <a:lnTo>
                    <a:pt x="291" y="0"/>
                  </a:lnTo>
                  <a:lnTo>
                    <a:pt x="0" y="0"/>
                  </a:lnTo>
                  <a:lnTo>
                    <a:pt x="0" y="16"/>
                  </a:lnTo>
                  <a:lnTo>
                    <a:pt x="291" y="16"/>
                  </a:lnTo>
                  <a:lnTo>
                    <a:pt x="287" y="2"/>
                  </a:lnTo>
                  <a:lnTo>
                    <a:pt x="291" y="16"/>
                  </a:lnTo>
                  <a:lnTo>
                    <a:pt x="296" y="13"/>
                  </a:lnTo>
                  <a:lnTo>
                    <a:pt x="299" y="8"/>
                  </a:lnTo>
                  <a:lnTo>
                    <a:pt x="296" y="3"/>
                  </a:lnTo>
                  <a:lnTo>
                    <a:pt x="291" y="0"/>
                  </a:lnTo>
                  <a:lnTo>
                    <a:pt x="296" y="14"/>
                  </a:lnTo>
                  <a:close/>
                </a:path>
              </a:pathLst>
            </a:custGeom>
            <a:solidFill>
              <a:srgbClr val="B2B2B2"/>
            </a:solidFill>
            <a:ln w="9525" cap="flat" cmpd="sng">
              <a:solidFill>
                <a:srgbClr val="000000"/>
              </a:solidFill>
              <a:prstDash val="solid"/>
              <a:headEnd type="none" w="med" len="med"/>
              <a:tailEnd type="none" w="med" len="med"/>
            </a:ln>
          </p:spPr>
          <p:txBody>
            <a:bodyPr/>
            <a:p>
              <a:endParaRPr lang="zh-CN" altLang="en-US"/>
            </a:p>
          </p:txBody>
        </p:sp>
        <p:sp>
          <p:nvSpPr>
            <p:cNvPr id="431261" name="任意多边形 431260"/>
            <p:cNvSpPr/>
            <p:nvPr/>
          </p:nvSpPr>
          <p:spPr>
            <a:xfrm>
              <a:off x="5085" y="777"/>
              <a:ext cx="65" cy="55"/>
            </a:xfrm>
            <a:custGeom>
              <a:avLst/>
              <a:gdLst/>
              <a:ahLst/>
              <a:cxnLst/>
              <a:pathLst>
                <a:path w="131" h="109">
                  <a:moveTo>
                    <a:pt x="8" y="109"/>
                  </a:moveTo>
                  <a:lnTo>
                    <a:pt x="12" y="107"/>
                  </a:lnTo>
                  <a:lnTo>
                    <a:pt x="131" y="12"/>
                  </a:lnTo>
                  <a:lnTo>
                    <a:pt x="122" y="0"/>
                  </a:lnTo>
                  <a:lnTo>
                    <a:pt x="3" y="95"/>
                  </a:lnTo>
                  <a:lnTo>
                    <a:pt x="8" y="93"/>
                  </a:lnTo>
                  <a:lnTo>
                    <a:pt x="3" y="95"/>
                  </a:lnTo>
                  <a:lnTo>
                    <a:pt x="0" y="100"/>
                  </a:lnTo>
                  <a:lnTo>
                    <a:pt x="2" y="106"/>
                  </a:lnTo>
                  <a:lnTo>
                    <a:pt x="6" y="109"/>
                  </a:lnTo>
                  <a:lnTo>
                    <a:pt x="12" y="107"/>
                  </a:lnTo>
                  <a:lnTo>
                    <a:pt x="8" y="109"/>
                  </a:lnTo>
                  <a:close/>
                </a:path>
              </a:pathLst>
            </a:custGeom>
            <a:solidFill>
              <a:srgbClr val="B2B2B2"/>
            </a:solidFill>
            <a:ln w="9525" cap="flat" cmpd="sng">
              <a:solidFill>
                <a:srgbClr val="000000"/>
              </a:solidFill>
              <a:prstDash val="solid"/>
              <a:headEnd type="none" w="med" len="med"/>
              <a:tailEnd type="none" w="med" len="med"/>
            </a:ln>
          </p:spPr>
          <p:txBody>
            <a:bodyPr/>
            <a:p>
              <a:endParaRPr lang="zh-CN" altLang="en-US"/>
            </a:p>
          </p:txBody>
        </p:sp>
        <p:sp>
          <p:nvSpPr>
            <p:cNvPr id="431262" name="任意多边形 431261"/>
            <p:cNvSpPr/>
            <p:nvPr/>
          </p:nvSpPr>
          <p:spPr>
            <a:xfrm>
              <a:off x="4931" y="824"/>
              <a:ext cx="158" cy="8"/>
            </a:xfrm>
            <a:custGeom>
              <a:avLst/>
              <a:gdLst/>
              <a:ahLst/>
              <a:cxnLst/>
              <a:pathLst>
                <a:path w="317" h="16">
                  <a:moveTo>
                    <a:pt x="2" y="2"/>
                  </a:moveTo>
                  <a:lnTo>
                    <a:pt x="6" y="16"/>
                  </a:lnTo>
                  <a:lnTo>
                    <a:pt x="317" y="16"/>
                  </a:lnTo>
                  <a:lnTo>
                    <a:pt x="317" y="0"/>
                  </a:lnTo>
                  <a:lnTo>
                    <a:pt x="6" y="0"/>
                  </a:lnTo>
                  <a:lnTo>
                    <a:pt x="11" y="14"/>
                  </a:lnTo>
                  <a:lnTo>
                    <a:pt x="6" y="0"/>
                  </a:lnTo>
                  <a:lnTo>
                    <a:pt x="2" y="3"/>
                  </a:lnTo>
                  <a:lnTo>
                    <a:pt x="0" y="8"/>
                  </a:lnTo>
                  <a:lnTo>
                    <a:pt x="2" y="13"/>
                  </a:lnTo>
                  <a:lnTo>
                    <a:pt x="6" y="16"/>
                  </a:lnTo>
                  <a:lnTo>
                    <a:pt x="2" y="2"/>
                  </a:lnTo>
                  <a:close/>
                </a:path>
              </a:pathLst>
            </a:custGeom>
            <a:solidFill>
              <a:srgbClr val="B2B2B2"/>
            </a:solidFill>
            <a:ln w="9525" cap="flat" cmpd="sng">
              <a:solidFill>
                <a:srgbClr val="000000"/>
              </a:solidFill>
              <a:prstDash val="solid"/>
              <a:headEnd type="none" w="med" len="med"/>
              <a:tailEnd type="none" w="med" len="med"/>
            </a:ln>
          </p:spPr>
          <p:txBody>
            <a:bodyPr/>
            <a:p>
              <a:endParaRPr lang="zh-CN" altLang="en-US"/>
            </a:p>
          </p:txBody>
        </p:sp>
        <p:sp>
          <p:nvSpPr>
            <p:cNvPr id="431263" name="任意多边形 431262"/>
            <p:cNvSpPr/>
            <p:nvPr/>
          </p:nvSpPr>
          <p:spPr>
            <a:xfrm>
              <a:off x="5143" y="847"/>
              <a:ext cx="55" cy="833"/>
            </a:xfrm>
            <a:custGeom>
              <a:avLst/>
              <a:gdLst/>
              <a:ahLst/>
              <a:cxnLst/>
              <a:pathLst>
                <a:path w="109" h="1667">
                  <a:moveTo>
                    <a:pt x="109" y="1503"/>
                  </a:moveTo>
                  <a:lnTo>
                    <a:pt x="0" y="1667"/>
                  </a:lnTo>
                  <a:lnTo>
                    <a:pt x="0" y="123"/>
                  </a:lnTo>
                  <a:lnTo>
                    <a:pt x="109" y="0"/>
                  </a:lnTo>
                  <a:lnTo>
                    <a:pt x="109" y="1503"/>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64" name="任意多边形 431263"/>
            <p:cNvSpPr/>
            <p:nvPr/>
          </p:nvSpPr>
          <p:spPr>
            <a:xfrm>
              <a:off x="5140" y="1596"/>
              <a:ext cx="61" cy="88"/>
            </a:xfrm>
            <a:custGeom>
              <a:avLst/>
              <a:gdLst/>
              <a:ahLst/>
              <a:cxnLst/>
              <a:pathLst>
                <a:path w="123" h="176">
                  <a:moveTo>
                    <a:pt x="0" y="169"/>
                  </a:moveTo>
                  <a:lnTo>
                    <a:pt x="14" y="173"/>
                  </a:lnTo>
                  <a:lnTo>
                    <a:pt x="123" y="9"/>
                  </a:lnTo>
                  <a:lnTo>
                    <a:pt x="111" y="0"/>
                  </a:lnTo>
                  <a:lnTo>
                    <a:pt x="2" y="164"/>
                  </a:lnTo>
                  <a:lnTo>
                    <a:pt x="16" y="169"/>
                  </a:lnTo>
                  <a:lnTo>
                    <a:pt x="2" y="164"/>
                  </a:lnTo>
                  <a:lnTo>
                    <a:pt x="0" y="170"/>
                  </a:lnTo>
                  <a:lnTo>
                    <a:pt x="3" y="175"/>
                  </a:lnTo>
                  <a:lnTo>
                    <a:pt x="10" y="176"/>
                  </a:lnTo>
                  <a:lnTo>
                    <a:pt x="14" y="173"/>
                  </a:lnTo>
                  <a:lnTo>
                    <a:pt x="0" y="169"/>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65" name="任意多边形 431264"/>
            <p:cNvSpPr/>
            <p:nvPr/>
          </p:nvSpPr>
          <p:spPr>
            <a:xfrm>
              <a:off x="5140" y="904"/>
              <a:ext cx="7" cy="776"/>
            </a:xfrm>
            <a:custGeom>
              <a:avLst/>
              <a:gdLst/>
              <a:ahLst/>
              <a:cxnLst/>
              <a:pathLst>
                <a:path w="16" h="1552">
                  <a:moveTo>
                    <a:pt x="2" y="3"/>
                  </a:moveTo>
                  <a:lnTo>
                    <a:pt x="0" y="8"/>
                  </a:lnTo>
                  <a:lnTo>
                    <a:pt x="0" y="1552"/>
                  </a:lnTo>
                  <a:lnTo>
                    <a:pt x="16" y="1552"/>
                  </a:lnTo>
                  <a:lnTo>
                    <a:pt x="16" y="8"/>
                  </a:lnTo>
                  <a:lnTo>
                    <a:pt x="14" y="12"/>
                  </a:lnTo>
                  <a:lnTo>
                    <a:pt x="16" y="8"/>
                  </a:lnTo>
                  <a:lnTo>
                    <a:pt x="13" y="3"/>
                  </a:lnTo>
                  <a:lnTo>
                    <a:pt x="8" y="0"/>
                  </a:lnTo>
                  <a:lnTo>
                    <a:pt x="3" y="3"/>
                  </a:lnTo>
                  <a:lnTo>
                    <a:pt x="0" y="8"/>
                  </a:lnTo>
                  <a:lnTo>
                    <a:pt x="2" y="3"/>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66" name="任意多边形 431265"/>
            <p:cNvSpPr/>
            <p:nvPr/>
          </p:nvSpPr>
          <p:spPr>
            <a:xfrm>
              <a:off x="5140" y="843"/>
              <a:ext cx="62" cy="68"/>
            </a:xfrm>
            <a:custGeom>
              <a:avLst/>
              <a:gdLst/>
              <a:ahLst/>
              <a:cxnLst/>
              <a:pathLst>
                <a:path w="123" h="135">
                  <a:moveTo>
                    <a:pt x="123" y="8"/>
                  </a:moveTo>
                  <a:lnTo>
                    <a:pt x="109" y="3"/>
                  </a:lnTo>
                  <a:lnTo>
                    <a:pt x="0" y="126"/>
                  </a:lnTo>
                  <a:lnTo>
                    <a:pt x="12" y="135"/>
                  </a:lnTo>
                  <a:lnTo>
                    <a:pt x="121" y="12"/>
                  </a:lnTo>
                  <a:lnTo>
                    <a:pt x="107" y="8"/>
                  </a:lnTo>
                  <a:lnTo>
                    <a:pt x="121" y="12"/>
                  </a:lnTo>
                  <a:lnTo>
                    <a:pt x="123" y="6"/>
                  </a:lnTo>
                  <a:lnTo>
                    <a:pt x="120" y="1"/>
                  </a:lnTo>
                  <a:lnTo>
                    <a:pt x="115" y="0"/>
                  </a:lnTo>
                  <a:lnTo>
                    <a:pt x="109" y="3"/>
                  </a:lnTo>
                  <a:lnTo>
                    <a:pt x="123" y="8"/>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67" name="任意多边形 431266"/>
            <p:cNvSpPr/>
            <p:nvPr/>
          </p:nvSpPr>
          <p:spPr>
            <a:xfrm>
              <a:off x="5194" y="847"/>
              <a:ext cx="8" cy="755"/>
            </a:xfrm>
            <a:custGeom>
              <a:avLst/>
              <a:gdLst/>
              <a:ahLst/>
              <a:cxnLst/>
              <a:pathLst>
                <a:path w="16" h="1509">
                  <a:moveTo>
                    <a:pt x="14" y="1507"/>
                  </a:moveTo>
                  <a:lnTo>
                    <a:pt x="16" y="1503"/>
                  </a:lnTo>
                  <a:lnTo>
                    <a:pt x="16" y="0"/>
                  </a:lnTo>
                  <a:lnTo>
                    <a:pt x="0" y="0"/>
                  </a:lnTo>
                  <a:lnTo>
                    <a:pt x="0" y="1503"/>
                  </a:lnTo>
                  <a:lnTo>
                    <a:pt x="2" y="1498"/>
                  </a:lnTo>
                  <a:lnTo>
                    <a:pt x="0" y="1503"/>
                  </a:lnTo>
                  <a:lnTo>
                    <a:pt x="3" y="1507"/>
                  </a:lnTo>
                  <a:lnTo>
                    <a:pt x="8" y="1509"/>
                  </a:lnTo>
                  <a:lnTo>
                    <a:pt x="13" y="1507"/>
                  </a:lnTo>
                  <a:lnTo>
                    <a:pt x="16" y="1503"/>
                  </a:lnTo>
                  <a:lnTo>
                    <a:pt x="14" y="1507"/>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68" name="任意多边形 431267"/>
            <p:cNvSpPr/>
            <p:nvPr/>
          </p:nvSpPr>
          <p:spPr>
            <a:xfrm>
              <a:off x="5143" y="1598"/>
              <a:ext cx="55" cy="178"/>
            </a:xfrm>
            <a:custGeom>
              <a:avLst/>
              <a:gdLst/>
              <a:ahLst/>
              <a:cxnLst/>
              <a:pathLst>
                <a:path w="109" h="355">
                  <a:moveTo>
                    <a:pt x="0" y="355"/>
                  </a:moveTo>
                  <a:lnTo>
                    <a:pt x="109" y="156"/>
                  </a:lnTo>
                  <a:lnTo>
                    <a:pt x="109" y="0"/>
                  </a:lnTo>
                  <a:lnTo>
                    <a:pt x="0" y="164"/>
                  </a:lnTo>
                  <a:lnTo>
                    <a:pt x="0" y="355"/>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69" name="任意多边形 431268"/>
            <p:cNvSpPr/>
            <p:nvPr/>
          </p:nvSpPr>
          <p:spPr>
            <a:xfrm>
              <a:off x="5140" y="1673"/>
              <a:ext cx="62" cy="105"/>
            </a:xfrm>
            <a:custGeom>
              <a:avLst/>
              <a:gdLst/>
              <a:ahLst/>
              <a:cxnLst/>
              <a:pathLst>
                <a:path w="123" h="208">
                  <a:moveTo>
                    <a:pt x="107" y="6"/>
                  </a:moveTo>
                  <a:lnTo>
                    <a:pt x="109" y="3"/>
                  </a:lnTo>
                  <a:lnTo>
                    <a:pt x="0" y="202"/>
                  </a:lnTo>
                  <a:lnTo>
                    <a:pt x="12" y="208"/>
                  </a:lnTo>
                  <a:lnTo>
                    <a:pt x="121" y="9"/>
                  </a:lnTo>
                  <a:lnTo>
                    <a:pt x="123" y="6"/>
                  </a:lnTo>
                  <a:lnTo>
                    <a:pt x="121" y="9"/>
                  </a:lnTo>
                  <a:lnTo>
                    <a:pt x="121" y="4"/>
                  </a:lnTo>
                  <a:lnTo>
                    <a:pt x="118" y="0"/>
                  </a:lnTo>
                  <a:lnTo>
                    <a:pt x="112" y="0"/>
                  </a:lnTo>
                  <a:lnTo>
                    <a:pt x="109" y="3"/>
                  </a:lnTo>
                  <a:lnTo>
                    <a:pt x="107" y="6"/>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70" name="任意多边形 431269"/>
            <p:cNvSpPr/>
            <p:nvPr/>
          </p:nvSpPr>
          <p:spPr>
            <a:xfrm>
              <a:off x="5194" y="1595"/>
              <a:ext cx="8" cy="81"/>
            </a:xfrm>
            <a:custGeom>
              <a:avLst/>
              <a:gdLst/>
              <a:ahLst/>
              <a:cxnLst/>
              <a:pathLst>
                <a:path w="16" h="164">
                  <a:moveTo>
                    <a:pt x="14" y="12"/>
                  </a:moveTo>
                  <a:lnTo>
                    <a:pt x="0" y="8"/>
                  </a:lnTo>
                  <a:lnTo>
                    <a:pt x="0" y="164"/>
                  </a:lnTo>
                  <a:lnTo>
                    <a:pt x="16" y="164"/>
                  </a:lnTo>
                  <a:lnTo>
                    <a:pt x="16" y="8"/>
                  </a:lnTo>
                  <a:lnTo>
                    <a:pt x="2" y="3"/>
                  </a:lnTo>
                  <a:lnTo>
                    <a:pt x="16" y="8"/>
                  </a:lnTo>
                  <a:lnTo>
                    <a:pt x="13" y="3"/>
                  </a:lnTo>
                  <a:lnTo>
                    <a:pt x="8" y="0"/>
                  </a:lnTo>
                  <a:lnTo>
                    <a:pt x="3" y="3"/>
                  </a:lnTo>
                  <a:lnTo>
                    <a:pt x="0" y="8"/>
                  </a:lnTo>
                  <a:lnTo>
                    <a:pt x="14" y="12"/>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71" name="任意多边形 431270"/>
            <p:cNvSpPr/>
            <p:nvPr/>
          </p:nvSpPr>
          <p:spPr>
            <a:xfrm>
              <a:off x="5140" y="1596"/>
              <a:ext cx="61" cy="88"/>
            </a:xfrm>
            <a:custGeom>
              <a:avLst/>
              <a:gdLst/>
              <a:ahLst/>
              <a:cxnLst/>
              <a:pathLst>
                <a:path w="123" h="176">
                  <a:moveTo>
                    <a:pt x="16" y="169"/>
                  </a:moveTo>
                  <a:lnTo>
                    <a:pt x="14" y="173"/>
                  </a:lnTo>
                  <a:lnTo>
                    <a:pt x="123" y="9"/>
                  </a:lnTo>
                  <a:lnTo>
                    <a:pt x="111" y="0"/>
                  </a:lnTo>
                  <a:lnTo>
                    <a:pt x="2" y="164"/>
                  </a:lnTo>
                  <a:lnTo>
                    <a:pt x="0" y="169"/>
                  </a:lnTo>
                  <a:lnTo>
                    <a:pt x="2" y="164"/>
                  </a:lnTo>
                  <a:lnTo>
                    <a:pt x="0" y="170"/>
                  </a:lnTo>
                  <a:lnTo>
                    <a:pt x="3" y="175"/>
                  </a:lnTo>
                  <a:lnTo>
                    <a:pt x="10" y="176"/>
                  </a:lnTo>
                  <a:lnTo>
                    <a:pt x="14" y="173"/>
                  </a:lnTo>
                  <a:lnTo>
                    <a:pt x="16" y="169"/>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72" name="任意多边形 431271"/>
            <p:cNvSpPr/>
            <p:nvPr/>
          </p:nvSpPr>
          <p:spPr>
            <a:xfrm>
              <a:off x="5140" y="1680"/>
              <a:ext cx="7" cy="99"/>
            </a:xfrm>
            <a:custGeom>
              <a:avLst/>
              <a:gdLst/>
              <a:ahLst/>
              <a:cxnLst/>
              <a:pathLst>
                <a:path w="16" h="198">
                  <a:moveTo>
                    <a:pt x="2" y="188"/>
                  </a:moveTo>
                  <a:lnTo>
                    <a:pt x="16" y="191"/>
                  </a:lnTo>
                  <a:lnTo>
                    <a:pt x="16" y="0"/>
                  </a:lnTo>
                  <a:lnTo>
                    <a:pt x="0" y="0"/>
                  </a:lnTo>
                  <a:lnTo>
                    <a:pt x="0" y="191"/>
                  </a:lnTo>
                  <a:lnTo>
                    <a:pt x="14" y="194"/>
                  </a:lnTo>
                  <a:lnTo>
                    <a:pt x="0" y="191"/>
                  </a:lnTo>
                  <a:lnTo>
                    <a:pt x="3" y="196"/>
                  </a:lnTo>
                  <a:lnTo>
                    <a:pt x="8" y="198"/>
                  </a:lnTo>
                  <a:lnTo>
                    <a:pt x="13" y="196"/>
                  </a:lnTo>
                  <a:lnTo>
                    <a:pt x="16" y="191"/>
                  </a:lnTo>
                  <a:lnTo>
                    <a:pt x="2" y="188"/>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73" name="任意多边形 431272"/>
            <p:cNvSpPr/>
            <p:nvPr/>
          </p:nvSpPr>
          <p:spPr>
            <a:xfrm>
              <a:off x="5133" y="1653"/>
              <a:ext cx="77" cy="246"/>
            </a:xfrm>
            <a:custGeom>
              <a:avLst/>
              <a:gdLst/>
              <a:ahLst/>
              <a:cxnLst/>
              <a:pathLst>
                <a:path w="155" h="491">
                  <a:moveTo>
                    <a:pt x="0" y="288"/>
                  </a:moveTo>
                  <a:lnTo>
                    <a:pt x="155" y="0"/>
                  </a:lnTo>
                  <a:lnTo>
                    <a:pt x="155" y="200"/>
                  </a:lnTo>
                  <a:lnTo>
                    <a:pt x="0" y="491"/>
                  </a:lnTo>
                  <a:lnTo>
                    <a:pt x="0" y="288"/>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74" name="任意多边形 431273"/>
            <p:cNvSpPr/>
            <p:nvPr/>
          </p:nvSpPr>
          <p:spPr>
            <a:xfrm>
              <a:off x="5129" y="1650"/>
              <a:ext cx="85" cy="149"/>
            </a:xfrm>
            <a:custGeom>
              <a:avLst/>
              <a:gdLst/>
              <a:ahLst/>
              <a:cxnLst/>
              <a:pathLst>
                <a:path w="168" h="298">
                  <a:moveTo>
                    <a:pt x="168" y="6"/>
                  </a:moveTo>
                  <a:lnTo>
                    <a:pt x="154" y="3"/>
                  </a:lnTo>
                  <a:lnTo>
                    <a:pt x="0" y="291"/>
                  </a:lnTo>
                  <a:lnTo>
                    <a:pt x="12" y="298"/>
                  </a:lnTo>
                  <a:lnTo>
                    <a:pt x="167" y="9"/>
                  </a:lnTo>
                  <a:lnTo>
                    <a:pt x="153" y="6"/>
                  </a:lnTo>
                  <a:lnTo>
                    <a:pt x="167" y="9"/>
                  </a:lnTo>
                  <a:lnTo>
                    <a:pt x="167" y="4"/>
                  </a:lnTo>
                  <a:lnTo>
                    <a:pt x="164" y="0"/>
                  </a:lnTo>
                  <a:lnTo>
                    <a:pt x="157" y="0"/>
                  </a:lnTo>
                  <a:lnTo>
                    <a:pt x="154" y="3"/>
                  </a:lnTo>
                  <a:lnTo>
                    <a:pt x="168" y="6"/>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75" name="任意多边形 431274"/>
            <p:cNvSpPr/>
            <p:nvPr/>
          </p:nvSpPr>
          <p:spPr>
            <a:xfrm>
              <a:off x="5206" y="1653"/>
              <a:ext cx="8" cy="103"/>
            </a:xfrm>
            <a:custGeom>
              <a:avLst/>
              <a:gdLst/>
              <a:ahLst/>
              <a:cxnLst/>
              <a:pathLst>
                <a:path w="15" h="206">
                  <a:moveTo>
                    <a:pt x="14" y="203"/>
                  </a:moveTo>
                  <a:lnTo>
                    <a:pt x="15" y="200"/>
                  </a:lnTo>
                  <a:lnTo>
                    <a:pt x="15" y="0"/>
                  </a:lnTo>
                  <a:lnTo>
                    <a:pt x="0" y="0"/>
                  </a:lnTo>
                  <a:lnTo>
                    <a:pt x="0" y="200"/>
                  </a:lnTo>
                  <a:lnTo>
                    <a:pt x="1" y="196"/>
                  </a:lnTo>
                  <a:lnTo>
                    <a:pt x="0" y="200"/>
                  </a:lnTo>
                  <a:lnTo>
                    <a:pt x="3" y="204"/>
                  </a:lnTo>
                  <a:lnTo>
                    <a:pt x="8" y="206"/>
                  </a:lnTo>
                  <a:lnTo>
                    <a:pt x="12" y="204"/>
                  </a:lnTo>
                  <a:lnTo>
                    <a:pt x="15" y="200"/>
                  </a:lnTo>
                  <a:lnTo>
                    <a:pt x="14" y="203"/>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76" name="任意多边形 431275"/>
            <p:cNvSpPr/>
            <p:nvPr/>
          </p:nvSpPr>
          <p:spPr>
            <a:xfrm>
              <a:off x="5129" y="1751"/>
              <a:ext cx="84" cy="151"/>
            </a:xfrm>
            <a:custGeom>
              <a:avLst/>
              <a:gdLst/>
              <a:ahLst/>
              <a:cxnLst/>
              <a:pathLst>
                <a:path w="169" h="301">
                  <a:moveTo>
                    <a:pt x="0" y="295"/>
                  </a:moveTo>
                  <a:lnTo>
                    <a:pt x="14" y="298"/>
                  </a:lnTo>
                  <a:lnTo>
                    <a:pt x="169" y="7"/>
                  </a:lnTo>
                  <a:lnTo>
                    <a:pt x="156" y="0"/>
                  </a:lnTo>
                  <a:lnTo>
                    <a:pt x="2" y="292"/>
                  </a:lnTo>
                  <a:lnTo>
                    <a:pt x="16" y="295"/>
                  </a:lnTo>
                  <a:lnTo>
                    <a:pt x="2" y="292"/>
                  </a:lnTo>
                  <a:lnTo>
                    <a:pt x="2" y="297"/>
                  </a:lnTo>
                  <a:lnTo>
                    <a:pt x="7" y="301"/>
                  </a:lnTo>
                  <a:lnTo>
                    <a:pt x="11" y="301"/>
                  </a:lnTo>
                  <a:lnTo>
                    <a:pt x="14" y="298"/>
                  </a:lnTo>
                  <a:lnTo>
                    <a:pt x="0" y="295"/>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77" name="任意多边形 431276"/>
            <p:cNvSpPr/>
            <p:nvPr/>
          </p:nvSpPr>
          <p:spPr>
            <a:xfrm>
              <a:off x="5129" y="1793"/>
              <a:ext cx="7" cy="106"/>
            </a:xfrm>
            <a:custGeom>
              <a:avLst/>
              <a:gdLst/>
              <a:ahLst/>
              <a:cxnLst/>
              <a:pathLst>
                <a:path w="16" h="210">
                  <a:moveTo>
                    <a:pt x="2" y="4"/>
                  </a:moveTo>
                  <a:lnTo>
                    <a:pt x="0" y="7"/>
                  </a:lnTo>
                  <a:lnTo>
                    <a:pt x="0" y="210"/>
                  </a:lnTo>
                  <a:lnTo>
                    <a:pt x="16" y="210"/>
                  </a:lnTo>
                  <a:lnTo>
                    <a:pt x="16" y="7"/>
                  </a:lnTo>
                  <a:lnTo>
                    <a:pt x="14" y="11"/>
                  </a:lnTo>
                  <a:lnTo>
                    <a:pt x="16" y="7"/>
                  </a:lnTo>
                  <a:lnTo>
                    <a:pt x="13" y="3"/>
                  </a:lnTo>
                  <a:lnTo>
                    <a:pt x="8" y="0"/>
                  </a:lnTo>
                  <a:lnTo>
                    <a:pt x="3" y="3"/>
                  </a:lnTo>
                  <a:lnTo>
                    <a:pt x="0" y="7"/>
                  </a:lnTo>
                  <a:lnTo>
                    <a:pt x="2" y="4"/>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78" name="任意多边形 431277"/>
            <p:cNvSpPr/>
            <p:nvPr/>
          </p:nvSpPr>
          <p:spPr>
            <a:xfrm>
              <a:off x="4752" y="1899"/>
              <a:ext cx="510" cy="30"/>
            </a:xfrm>
            <a:custGeom>
              <a:avLst/>
              <a:gdLst/>
              <a:ahLst/>
              <a:cxnLst/>
              <a:pathLst>
                <a:path w="1020" h="61">
                  <a:moveTo>
                    <a:pt x="0" y="61"/>
                  </a:moveTo>
                  <a:lnTo>
                    <a:pt x="3" y="22"/>
                  </a:lnTo>
                  <a:lnTo>
                    <a:pt x="259" y="0"/>
                  </a:lnTo>
                  <a:lnTo>
                    <a:pt x="761" y="0"/>
                  </a:lnTo>
                  <a:lnTo>
                    <a:pt x="1017" y="22"/>
                  </a:lnTo>
                  <a:lnTo>
                    <a:pt x="1020" y="61"/>
                  </a:lnTo>
                  <a:lnTo>
                    <a:pt x="0" y="61"/>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79" name="任意多边形 431278"/>
            <p:cNvSpPr/>
            <p:nvPr/>
          </p:nvSpPr>
          <p:spPr>
            <a:xfrm>
              <a:off x="4748" y="1906"/>
              <a:ext cx="9" cy="23"/>
            </a:xfrm>
            <a:custGeom>
              <a:avLst/>
              <a:gdLst/>
              <a:ahLst/>
              <a:cxnLst/>
              <a:pathLst>
                <a:path w="19" h="47">
                  <a:moveTo>
                    <a:pt x="11" y="0"/>
                  </a:moveTo>
                  <a:lnTo>
                    <a:pt x="3" y="8"/>
                  </a:lnTo>
                  <a:lnTo>
                    <a:pt x="0" y="47"/>
                  </a:lnTo>
                  <a:lnTo>
                    <a:pt x="16" y="47"/>
                  </a:lnTo>
                  <a:lnTo>
                    <a:pt x="19" y="8"/>
                  </a:lnTo>
                  <a:lnTo>
                    <a:pt x="11" y="16"/>
                  </a:lnTo>
                  <a:lnTo>
                    <a:pt x="19" y="8"/>
                  </a:lnTo>
                  <a:lnTo>
                    <a:pt x="16" y="3"/>
                  </a:lnTo>
                  <a:lnTo>
                    <a:pt x="11" y="0"/>
                  </a:lnTo>
                  <a:lnTo>
                    <a:pt x="6" y="3"/>
                  </a:lnTo>
                  <a:lnTo>
                    <a:pt x="3" y="8"/>
                  </a:lnTo>
                  <a:lnTo>
                    <a:pt x="11" y="0"/>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80" name="任意多边形 431279"/>
            <p:cNvSpPr/>
            <p:nvPr/>
          </p:nvSpPr>
          <p:spPr>
            <a:xfrm>
              <a:off x="4754" y="1895"/>
              <a:ext cx="131" cy="18"/>
            </a:xfrm>
            <a:custGeom>
              <a:avLst/>
              <a:gdLst/>
              <a:ahLst/>
              <a:cxnLst/>
              <a:pathLst>
                <a:path w="264" h="38">
                  <a:moveTo>
                    <a:pt x="256" y="0"/>
                  </a:moveTo>
                  <a:lnTo>
                    <a:pt x="256" y="0"/>
                  </a:lnTo>
                  <a:lnTo>
                    <a:pt x="0" y="22"/>
                  </a:lnTo>
                  <a:lnTo>
                    <a:pt x="0" y="38"/>
                  </a:lnTo>
                  <a:lnTo>
                    <a:pt x="256" y="16"/>
                  </a:lnTo>
                  <a:lnTo>
                    <a:pt x="256" y="16"/>
                  </a:lnTo>
                  <a:lnTo>
                    <a:pt x="256" y="16"/>
                  </a:lnTo>
                  <a:lnTo>
                    <a:pt x="261" y="13"/>
                  </a:lnTo>
                  <a:lnTo>
                    <a:pt x="264" y="8"/>
                  </a:lnTo>
                  <a:lnTo>
                    <a:pt x="261" y="4"/>
                  </a:lnTo>
                  <a:lnTo>
                    <a:pt x="256" y="0"/>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81" name="任意多边形 431280"/>
            <p:cNvSpPr/>
            <p:nvPr/>
          </p:nvSpPr>
          <p:spPr>
            <a:xfrm>
              <a:off x="4881" y="1895"/>
              <a:ext cx="255" cy="7"/>
            </a:xfrm>
            <a:custGeom>
              <a:avLst/>
              <a:gdLst/>
              <a:ahLst/>
              <a:cxnLst/>
              <a:pathLst>
                <a:path w="510" h="16">
                  <a:moveTo>
                    <a:pt x="502" y="0"/>
                  </a:moveTo>
                  <a:lnTo>
                    <a:pt x="502" y="0"/>
                  </a:lnTo>
                  <a:lnTo>
                    <a:pt x="0" y="0"/>
                  </a:lnTo>
                  <a:lnTo>
                    <a:pt x="0" y="16"/>
                  </a:lnTo>
                  <a:lnTo>
                    <a:pt x="502" y="16"/>
                  </a:lnTo>
                  <a:lnTo>
                    <a:pt x="502" y="16"/>
                  </a:lnTo>
                  <a:lnTo>
                    <a:pt x="502" y="16"/>
                  </a:lnTo>
                  <a:lnTo>
                    <a:pt x="507" y="13"/>
                  </a:lnTo>
                  <a:lnTo>
                    <a:pt x="510" y="8"/>
                  </a:lnTo>
                  <a:lnTo>
                    <a:pt x="507" y="4"/>
                  </a:lnTo>
                  <a:lnTo>
                    <a:pt x="502" y="0"/>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82" name="任意多边形 431281"/>
            <p:cNvSpPr/>
            <p:nvPr/>
          </p:nvSpPr>
          <p:spPr>
            <a:xfrm>
              <a:off x="5133" y="1895"/>
              <a:ext cx="131" cy="18"/>
            </a:xfrm>
            <a:custGeom>
              <a:avLst/>
              <a:gdLst/>
              <a:ahLst/>
              <a:cxnLst/>
              <a:pathLst>
                <a:path w="264" h="38">
                  <a:moveTo>
                    <a:pt x="264" y="30"/>
                  </a:moveTo>
                  <a:lnTo>
                    <a:pt x="256" y="22"/>
                  </a:lnTo>
                  <a:lnTo>
                    <a:pt x="0" y="0"/>
                  </a:lnTo>
                  <a:lnTo>
                    <a:pt x="0" y="16"/>
                  </a:lnTo>
                  <a:lnTo>
                    <a:pt x="256" y="38"/>
                  </a:lnTo>
                  <a:lnTo>
                    <a:pt x="248" y="30"/>
                  </a:lnTo>
                  <a:lnTo>
                    <a:pt x="256" y="38"/>
                  </a:lnTo>
                  <a:lnTo>
                    <a:pt x="261" y="35"/>
                  </a:lnTo>
                  <a:lnTo>
                    <a:pt x="264" y="30"/>
                  </a:lnTo>
                  <a:lnTo>
                    <a:pt x="261" y="25"/>
                  </a:lnTo>
                  <a:lnTo>
                    <a:pt x="256" y="22"/>
                  </a:lnTo>
                  <a:lnTo>
                    <a:pt x="264" y="30"/>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83" name="任意多边形 431282"/>
            <p:cNvSpPr/>
            <p:nvPr/>
          </p:nvSpPr>
          <p:spPr>
            <a:xfrm>
              <a:off x="5257" y="1910"/>
              <a:ext cx="9" cy="23"/>
            </a:xfrm>
            <a:custGeom>
              <a:avLst/>
              <a:gdLst/>
              <a:ahLst/>
              <a:cxnLst/>
              <a:pathLst>
                <a:path w="19" h="47">
                  <a:moveTo>
                    <a:pt x="11" y="47"/>
                  </a:moveTo>
                  <a:lnTo>
                    <a:pt x="19" y="39"/>
                  </a:lnTo>
                  <a:lnTo>
                    <a:pt x="16" y="0"/>
                  </a:lnTo>
                  <a:lnTo>
                    <a:pt x="0" y="0"/>
                  </a:lnTo>
                  <a:lnTo>
                    <a:pt x="3" y="39"/>
                  </a:lnTo>
                  <a:lnTo>
                    <a:pt x="11" y="31"/>
                  </a:lnTo>
                  <a:lnTo>
                    <a:pt x="3" y="39"/>
                  </a:lnTo>
                  <a:lnTo>
                    <a:pt x="6" y="44"/>
                  </a:lnTo>
                  <a:lnTo>
                    <a:pt x="11" y="45"/>
                  </a:lnTo>
                  <a:lnTo>
                    <a:pt x="16" y="44"/>
                  </a:lnTo>
                  <a:lnTo>
                    <a:pt x="19" y="39"/>
                  </a:lnTo>
                  <a:lnTo>
                    <a:pt x="11" y="47"/>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84" name="任意多边形 431283"/>
            <p:cNvSpPr/>
            <p:nvPr/>
          </p:nvSpPr>
          <p:spPr>
            <a:xfrm>
              <a:off x="4748" y="1925"/>
              <a:ext cx="514" cy="8"/>
            </a:xfrm>
            <a:custGeom>
              <a:avLst/>
              <a:gdLst/>
              <a:ahLst/>
              <a:cxnLst/>
              <a:pathLst>
                <a:path w="1028" h="16">
                  <a:moveTo>
                    <a:pt x="0" y="8"/>
                  </a:moveTo>
                  <a:lnTo>
                    <a:pt x="8" y="16"/>
                  </a:lnTo>
                  <a:lnTo>
                    <a:pt x="1028" y="16"/>
                  </a:lnTo>
                  <a:lnTo>
                    <a:pt x="1028" y="0"/>
                  </a:lnTo>
                  <a:lnTo>
                    <a:pt x="8" y="0"/>
                  </a:lnTo>
                  <a:lnTo>
                    <a:pt x="16" y="8"/>
                  </a:lnTo>
                  <a:lnTo>
                    <a:pt x="8" y="0"/>
                  </a:lnTo>
                  <a:lnTo>
                    <a:pt x="3" y="3"/>
                  </a:lnTo>
                  <a:lnTo>
                    <a:pt x="2" y="8"/>
                  </a:lnTo>
                  <a:lnTo>
                    <a:pt x="3" y="13"/>
                  </a:lnTo>
                  <a:lnTo>
                    <a:pt x="8" y="16"/>
                  </a:lnTo>
                  <a:lnTo>
                    <a:pt x="0" y="8"/>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85" name="任意多边形 431284"/>
            <p:cNvSpPr/>
            <p:nvPr/>
          </p:nvSpPr>
          <p:spPr>
            <a:xfrm>
              <a:off x="5133" y="1753"/>
              <a:ext cx="206" cy="157"/>
            </a:xfrm>
            <a:custGeom>
              <a:avLst/>
              <a:gdLst/>
              <a:ahLst/>
              <a:cxnLst/>
              <a:pathLst>
                <a:path w="413" h="313">
                  <a:moveTo>
                    <a:pt x="413" y="23"/>
                  </a:moveTo>
                  <a:lnTo>
                    <a:pt x="158" y="0"/>
                  </a:lnTo>
                  <a:lnTo>
                    <a:pt x="0" y="291"/>
                  </a:lnTo>
                  <a:lnTo>
                    <a:pt x="256" y="313"/>
                  </a:lnTo>
                  <a:lnTo>
                    <a:pt x="413" y="23"/>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86" name="任意多边形 431285"/>
            <p:cNvSpPr/>
            <p:nvPr/>
          </p:nvSpPr>
          <p:spPr>
            <a:xfrm>
              <a:off x="5208" y="1749"/>
              <a:ext cx="131" cy="19"/>
            </a:xfrm>
            <a:custGeom>
              <a:avLst/>
              <a:gdLst/>
              <a:ahLst/>
              <a:cxnLst/>
              <a:pathLst>
                <a:path w="262" h="39">
                  <a:moveTo>
                    <a:pt x="13" y="11"/>
                  </a:moveTo>
                  <a:lnTo>
                    <a:pt x="7" y="15"/>
                  </a:lnTo>
                  <a:lnTo>
                    <a:pt x="262" y="39"/>
                  </a:lnTo>
                  <a:lnTo>
                    <a:pt x="262" y="23"/>
                  </a:lnTo>
                  <a:lnTo>
                    <a:pt x="7" y="0"/>
                  </a:lnTo>
                  <a:lnTo>
                    <a:pt x="0" y="4"/>
                  </a:lnTo>
                  <a:lnTo>
                    <a:pt x="7" y="0"/>
                  </a:lnTo>
                  <a:lnTo>
                    <a:pt x="2" y="3"/>
                  </a:lnTo>
                  <a:lnTo>
                    <a:pt x="0" y="8"/>
                  </a:lnTo>
                  <a:lnTo>
                    <a:pt x="2" y="12"/>
                  </a:lnTo>
                  <a:lnTo>
                    <a:pt x="7" y="15"/>
                  </a:lnTo>
                  <a:lnTo>
                    <a:pt x="13" y="11"/>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87" name="任意多边形 431286"/>
            <p:cNvSpPr/>
            <p:nvPr/>
          </p:nvSpPr>
          <p:spPr>
            <a:xfrm>
              <a:off x="5129" y="1751"/>
              <a:ext cx="85" cy="151"/>
            </a:xfrm>
            <a:custGeom>
              <a:avLst/>
              <a:gdLst/>
              <a:ahLst/>
              <a:cxnLst/>
              <a:pathLst>
                <a:path w="170" h="303">
                  <a:moveTo>
                    <a:pt x="6" y="287"/>
                  </a:moveTo>
                  <a:lnTo>
                    <a:pt x="12" y="298"/>
                  </a:lnTo>
                  <a:lnTo>
                    <a:pt x="170" y="7"/>
                  </a:lnTo>
                  <a:lnTo>
                    <a:pt x="157" y="0"/>
                  </a:lnTo>
                  <a:lnTo>
                    <a:pt x="0" y="292"/>
                  </a:lnTo>
                  <a:lnTo>
                    <a:pt x="6" y="303"/>
                  </a:lnTo>
                  <a:lnTo>
                    <a:pt x="0" y="292"/>
                  </a:lnTo>
                  <a:lnTo>
                    <a:pt x="0" y="297"/>
                  </a:lnTo>
                  <a:lnTo>
                    <a:pt x="5" y="301"/>
                  </a:lnTo>
                  <a:lnTo>
                    <a:pt x="9" y="301"/>
                  </a:lnTo>
                  <a:lnTo>
                    <a:pt x="12" y="298"/>
                  </a:lnTo>
                  <a:lnTo>
                    <a:pt x="6" y="287"/>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88" name="任意多边形 431287"/>
            <p:cNvSpPr/>
            <p:nvPr/>
          </p:nvSpPr>
          <p:spPr>
            <a:xfrm>
              <a:off x="5133" y="1895"/>
              <a:ext cx="131" cy="18"/>
            </a:xfrm>
            <a:custGeom>
              <a:avLst/>
              <a:gdLst/>
              <a:ahLst/>
              <a:cxnLst/>
              <a:pathLst>
                <a:path w="264" h="38">
                  <a:moveTo>
                    <a:pt x="250" y="27"/>
                  </a:moveTo>
                  <a:lnTo>
                    <a:pt x="256" y="22"/>
                  </a:lnTo>
                  <a:lnTo>
                    <a:pt x="0" y="0"/>
                  </a:lnTo>
                  <a:lnTo>
                    <a:pt x="0" y="16"/>
                  </a:lnTo>
                  <a:lnTo>
                    <a:pt x="256" y="38"/>
                  </a:lnTo>
                  <a:lnTo>
                    <a:pt x="262" y="33"/>
                  </a:lnTo>
                  <a:lnTo>
                    <a:pt x="256" y="38"/>
                  </a:lnTo>
                  <a:lnTo>
                    <a:pt x="261" y="35"/>
                  </a:lnTo>
                  <a:lnTo>
                    <a:pt x="264" y="30"/>
                  </a:lnTo>
                  <a:lnTo>
                    <a:pt x="261" y="25"/>
                  </a:lnTo>
                  <a:lnTo>
                    <a:pt x="256" y="22"/>
                  </a:lnTo>
                  <a:lnTo>
                    <a:pt x="250" y="27"/>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89" name="任意多边形 431288"/>
            <p:cNvSpPr/>
            <p:nvPr/>
          </p:nvSpPr>
          <p:spPr>
            <a:xfrm>
              <a:off x="5257" y="1761"/>
              <a:ext cx="85" cy="150"/>
            </a:xfrm>
            <a:custGeom>
              <a:avLst/>
              <a:gdLst/>
              <a:ahLst/>
              <a:cxnLst/>
              <a:pathLst>
                <a:path w="170" h="301">
                  <a:moveTo>
                    <a:pt x="163" y="16"/>
                  </a:moveTo>
                  <a:lnTo>
                    <a:pt x="157" y="5"/>
                  </a:lnTo>
                  <a:lnTo>
                    <a:pt x="0" y="295"/>
                  </a:lnTo>
                  <a:lnTo>
                    <a:pt x="12" y="301"/>
                  </a:lnTo>
                  <a:lnTo>
                    <a:pt x="170" y="11"/>
                  </a:lnTo>
                  <a:lnTo>
                    <a:pt x="163" y="0"/>
                  </a:lnTo>
                  <a:lnTo>
                    <a:pt x="170" y="11"/>
                  </a:lnTo>
                  <a:lnTo>
                    <a:pt x="170" y="6"/>
                  </a:lnTo>
                  <a:lnTo>
                    <a:pt x="167" y="2"/>
                  </a:lnTo>
                  <a:lnTo>
                    <a:pt x="160" y="2"/>
                  </a:lnTo>
                  <a:lnTo>
                    <a:pt x="157" y="5"/>
                  </a:lnTo>
                  <a:lnTo>
                    <a:pt x="163" y="16"/>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90" name="任意多边形 431289"/>
            <p:cNvSpPr/>
            <p:nvPr/>
          </p:nvSpPr>
          <p:spPr>
            <a:xfrm>
              <a:off x="5260" y="1764"/>
              <a:ext cx="80" cy="165"/>
            </a:xfrm>
            <a:custGeom>
              <a:avLst/>
              <a:gdLst/>
              <a:ahLst/>
              <a:cxnLst/>
              <a:pathLst>
                <a:path w="159" h="329">
                  <a:moveTo>
                    <a:pt x="159" y="39"/>
                  </a:moveTo>
                  <a:lnTo>
                    <a:pt x="157" y="0"/>
                  </a:lnTo>
                  <a:lnTo>
                    <a:pt x="0" y="290"/>
                  </a:lnTo>
                  <a:lnTo>
                    <a:pt x="3" y="329"/>
                  </a:lnTo>
                  <a:lnTo>
                    <a:pt x="159" y="39"/>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91" name="任意多边形 431290"/>
            <p:cNvSpPr/>
            <p:nvPr/>
          </p:nvSpPr>
          <p:spPr>
            <a:xfrm>
              <a:off x="5335" y="1761"/>
              <a:ext cx="9" cy="23"/>
            </a:xfrm>
            <a:custGeom>
              <a:avLst/>
              <a:gdLst/>
              <a:ahLst/>
              <a:cxnLst/>
              <a:pathLst>
                <a:path w="17" h="47">
                  <a:moveTo>
                    <a:pt x="14" y="11"/>
                  </a:moveTo>
                  <a:lnTo>
                    <a:pt x="0" y="8"/>
                  </a:lnTo>
                  <a:lnTo>
                    <a:pt x="1" y="47"/>
                  </a:lnTo>
                  <a:lnTo>
                    <a:pt x="17" y="47"/>
                  </a:lnTo>
                  <a:lnTo>
                    <a:pt x="15" y="8"/>
                  </a:lnTo>
                  <a:lnTo>
                    <a:pt x="1" y="5"/>
                  </a:lnTo>
                  <a:lnTo>
                    <a:pt x="15" y="8"/>
                  </a:lnTo>
                  <a:lnTo>
                    <a:pt x="12" y="3"/>
                  </a:lnTo>
                  <a:lnTo>
                    <a:pt x="7" y="0"/>
                  </a:lnTo>
                  <a:lnTo>
                    <a:pt x="3" y="3"/>
                  </a:lnTo>
                  <a:lnTo>
                    <a:pt x="0" y="8"/>
                  </a:lnTo>
                  <a:lnTo>
                    <a:pt x="14" y="11"/>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92" name="任意多边形 431291"/>
            <p:cNvSpPr/>
            <p:nvPr/>
          </p:nvSpPr>
          <p:spPr>
            <a:xfrm>
              <a:off x="5257" y="1763"/>
              <a:ext cx="85" cy="150"/>
            </a:xfrm>
            <a:custGeom>
              <a:avLst/>
              <a:gdLst/>
              <a:ahLst/>
              <a:cxnLst/>
              <a:pathLst>
                <a:path w="172" h="299">
                  <a:moveTo>
                    <a:pt x="16" y="293"/>
                  </a:moveTo>
                  <a:lnTo>
                    <a:pt x="14" y="296"/>
                  </a:lnTo>
                  <a:lnTo>
                    <a:pt x="172" y="6"/>
                  </a:lnTo>
                  <a:lnTo>
                    <a:pt x="159" y="0"/>
                  </a:lnTo>
                  <a:lnTo>
                    <a:pt x="2" y="290"/>
                  </a:lnTo>
                  <a:lnTo>
                    <a:pt x="0" y="293"/>
                  </a:lnTo>
                  <a:lnTo>
                    <a:pt x="2" y="290"/>
                  </a:lnTo>
                  <a:lnTo>
                    <a:pt x="2" y="295"/>
                  </a:lnTo>
                  <a:lnTo>
                    <a:pt x="6" y="299"/>
                  </a:lnTo>
                  <a:lnTo>
                    <a:pt x="11" y="299"/>
                  </a:lnTo>
                  <a:lnTo>
                    <a:pt x="14" y="296"/>
                  </a:lnTo>
                  <a:lnTo>
                    <a:pt x="16" y="293"/>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93" name="任意多边形 431292"/>
            <p:cNvSpPr/>
            <p:nvPr/>
          </p:nvSpPr>
          <p:spPr>
            <a:xfrm>
              <a:off x="5257" y="1910"/>
              <a:ext cx="9" cy="22"/>
            </a:xfrm>
            <a:custGeom>
              <a:avLst/>
              <a:gdLst/>
              <a:ahLst/>
              <a:cxnLst/>
              <a:pathLst>
                <a:path w="19" h="45">
                  <a:moveTo>
                    <a:pt x="5" y="36"/>
                  </a:moveTo>
                  <a:lnTo>
                    <a:pt x="19" y="39"/>
                  </a:lnTo>
                  <a:lnTo>
                    <a:pt x="16" y="0"/>
                  </a:lnTo>
                  <a:lnTo>
                    <a:pt x="0" y="0"/>
                  </a:lnTo>
                  <a:lnTo>
                    <a:pt x="3" y="39"/>
                  </a:lnTo>
                  <a:lnTo>
                    <a:pt x="17" y="42"/>
                  </a:lnTo>
                  <a:lnTo>
                    <a:pt x="3" y="39"/>
                  </a:lnTo>
                  <a:lnTo>
                    <a:pt x="6" y="44"/>
                  </a:lnTo>
                  <a:lnTo>
                    <a:pt x="11" y="45"/>
                  </a:lnTo>
                  <a:lnTo>
                    <a:pt x="16" y="44"/>
                  </a:lnTo>
                  <a:lnTo>
                    <a:pt x="19" y="39"/>
                  </a:lnTo>
                  <a:lnTo>
                    <a:pt x="5" y="36"/>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94" name="任意多边形 431293"/>
            <p:cNvSpPr/>
            <p:nvPr/>
          </p:nvSpPr>
          <p:spPr>
            <a:xfrm>
              <a:off x="5259" y="1781"/>
              <a:ext cx="85" cy="150"/>
            </a:xfrm>
            <a:custGeom>
              <a:avLst/>
              <a:gdLst/>
              <a:ahLst/>
              <a:cxnLst/>
              <a:pathLst>
                <a:path w="170" h="299">
                  <a:moveTo>
                    <a:pt x="154" y="6"/>
                  </a:moveTo>
                  <a:lnTo>
                    <a:pt x="156" y="3"/>
                  </a:lnTo>
                  <a:lnTo>
                    <a:pt x="0" y="293"/>
                  </a:lnTo>
                  <a:lnTo>
                    <a:pt x="12" y="299"/>
                  </a:lnTo>
                  <a:lnTo>
                    <a:pt x="168" y="9"/>
                  </a:lnTo>
                  <a:lnTo>
                    <a:pt x="170" y="6"/>
                  </a:lnTo>
                  <a:lnTo>
                    <a:pt x="168" y="9"/>
                  </a:lnTo>
                  <a:lnTo>
                    <a:pt x="168" y="4"/>
                  </a:lnTo>
                  <a:lnTo>
                    <a:pt x="165" y="0"/>
                  </a:lnTo>
                  <a:lnTo>
                    <a:pt x="159" y="0"/>
                  </a:lnTo>
                  <a:lnTo>
                    <a:pt x="156" y="3"/>
                  </a:lnTo>
                  <a:lnTo>
                    <a:pt x="154" y="6"/>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95" name="任意多边形 431294"/>
            <p:cNvSpPr/>
            <p:nvPr/>
          </p:nvSpPr>
          <p:spPr>
            <a:xfrm>
              <a:off x="4882" y="1797"/>
              <a:ext cx="251" cy="102"/>
            </a:xfrm>
            <a:custGeom>
              <a:avLst/>
              <a:gdLst/>
              <a:ahLst/>
              <a:cxnLst/>
              <a:pathLst>
                <a:path w="501" h="203">
                  <a:moveTo>
                    <a:pt x="501" y="0"/>
                  </a:moveTo>
                  <a:lnTo>
                    <a:pt x="501" y="203"/>
                  </a:lnTo>
                  <a:lnTo>
                    <a:pt x="0" y="203"/>
                  </a:lnTo>
                  <a:lnTo>
                    <a:pt x="0" y="57"/>
                  </a:lnTo>
                  <a:lnTo>
                    <a:pt x="5" y="57"/>
                  </a:lnTo>
                  <a:lnTo>
                    <a:pt x="19" y="57"/>
                  </a:lnTo>
                  <a:lnTo>
                    <a:pt x="39" y="57"/>
                  </a:lnTo>
                  <a:lnTo>
                    <a:pt x="66" y="57"/>
                  </a:lnTo>
                  <a:lnTo>
                    <a:pt x="99" y="57"/>
                  </a:lnTo>
                  <a:lnTo>
                    <a:pt x="135" y="57"/>
                  </a:lnTo>
                  <a:lnTo>
                    <a:pt x="174" y="57"/>
                  </a:lnTo>
                  <a:lnTo>
                    <a:pt x="214" y="57"/>
                  </a:lnTo>
                  <a:lnTo>
                    <a:pt x="253" y="57"/>
                  </a:lnTo>
                  <a:lnTo>
                    <a:pt x="294" y="57"/>
                  </a:lnTo>
                  <a:lnTo>
                    <a:pt x="331" y="57"/>
                  </a:lnTo>
                  <a:lnTo>
                    <a:pt x="364" y="57"/>
                  </a:lnTo>
                  <a:lnTo>
                    <a:pt x="394" y="57"/>
                  </a:lnTo>
                  <a:lnTo>
                    <a:pt x="417" y="57"/>
                  </a:lnTo>
                  <a:lnTo>
                    <a:pt x="434" y="57"/>
                  </a:lnTo>
                  <a:lnTo>
                    <a:pt x="442" y="57"/>
                  </a:lnTo>
                  <a:lnTo>
                    <a:pt x="456" y="57"/>
                  </a:lnTo>
                  <a:lnTo>
                    <a:pt x="464" y="53"/>
                  </a:lnTo>
                  <a:lnTo>
                    <a:pt x="470" y="49"/>
                  </a:lnTo>
                  <a:lnTo>
                    <a:pt x="478" y="38"/>
                  </a:lnTo>
                  <a:lnTo>
                    <a:pt x="486" y="25"/>
                  </a:lnTo>
                  <a:lnTo>
                    <a:pt x="493" y="13"/>
                  </a:lnTo>
                  <a:lnTo>
                    <a:pt x="500" y="4"/>
                  </a:lnTo>
                  <a:lnTo>
                    <a:pt x="501" y="0"/>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96" name="任意多边形 431295"/>
            <p:cNvSpPr/>
            <p:nvPr/>
          </p:nvSpPr>
          <p:spPr>
            <a:xfrm>
              <a:off x="5129" y="1797"/>
              <a:ext cx="7" cy="105"/>
            </a:xfrm>
            <a:custGeom>
              <a:avLst/>
              <a:gdLst/>
              <a:ahLst/>
              <a:cxnLst/>
              <a:pathLst>
                <a:path w="16" h="211">
                  <a:moveTo>
                    <a:pt x="8" y="211"/>
                  </a:moveTo>
                  <a:lnTo>
                    <a:pt x="16" y="203"/>
                  </a:lnTo>
                  <a:lnTo>
                    <a:pt x="16" y="0"/>
                  </a:lnTo>
                  <a:lnTo>
                    <a:pt x="0" y="0"/>
                  </a:lnTo>
                  <a:lnTo>
                    <a:pt x="0" y="203"/>
                  </a:lnTo>
                  <a:lnTo>
                    <a:pt x="8" y="195"/>
                  </a:lnTo>
                  <a:lnTo>
                    <a:pt x="0" y="203"/>
                  </a:lnTo>
                  <a:lnTo>
                    <a:pt x="3" y="208"/>
                  </a:lnTo>
                  <a:lnTo>
                    <a:pt x="8" y="209"/>
                  </a:lnTo>
                  <a:lnTo>
                    <a:pt x="13" y="208"/>
                  </a:lnTo>
                  <a:lnTo>
                    <a:pt x="16" y="203"/>
                  </a:lnTo>
                  <a:lnTo>
                    <a:pt x="8" y="211"/>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97" name="任意多边形 431296"/>
            <p:cNvSpPr/>
            <p:nvPr/>
          </p:nvSpPr>
          <p:spPr>
            <a:xfrm>
              <a:off x="4878" y="1895"/>
              <a:ext cx="255" cy="7"/>
            </a:xfrm>
            <a:custGeom>
              <a:avLst/>
              <a:gdLst/>
              <a:ahLst/>
              <a:cxnLst/>
              <a:pathLst>
                <a:path w="508" h="16">
                  <a:moveTo>
                    <a:pt x="0" y="8"/>
                  </a:moveTo>
                  <a:lnTo>
                    <a:pt x="7" y="16"/>
                  </a:lnTo>
                  <a:lnTo>
                    <a:pt x="508" y="16"/>
                  </a:lnTo>
                  <a:lnTo>
                    <a:pt x="508" y="0"/>
                  </a:lnTo>
                  <a:lnTo>
                    <a:pt x="7" y="0"/>
                  </a:lnTo>
                  <a:lnTo>
                    <a:pt x="15" y="8"/>
                  </a:lnTo>
                  <a:lnTo>
                    <a:pt x="7" y="0"/>
                  </a:lnTo>
                  <a:lnTo>
                    <a:pt x="3" y="4"/>
                  </a:lnTo>
                  <a:lnTo>
                    <a:pt x="1" y="8"/>
                  </a:lnTo>
                  <a:lnTo>
                    <a:pt x="3" y="13"/>
                  </a:lnTo>
                  <a:lnTo>
                    <a:pt x="7" y="16"/>
                  </a:lnTo>
                  <a:lnTo>
                    <a:pt x="0" y="8"/>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98" name="任意多边形 431297"/>
            <p:cNvSpPr/>
            <p:nvPr/>
          </p:nvSpPr>
          <p:spPr>
            <a:xfrm>
              <a:off x="4878" y="1821"/>
              <a:ext cx="8" cy="78"/>
            </a:xfrm>
            <a:custGeom>
              <a:avLst/>
              <a:gdLst/>
              <a:ahLst/>
              <a:cxnLst/>
              <a:pathLst>
                <a:path w="15" h="154">
                  <a:moveTo>
                    <a:pt x="7" y="0"/>
                  </a:moveTo>
                  <a:lnTo>
                    <a:pt x="0" y="8"/>
                  </a:lnTo>
                  <a:lnTo>
                    <a:pt x="0" y="154"/>
                  </a:lnTo>
                  <a:lnTo>
                    <a:pt x="15" y="154"/>
                  </a:lnTo>
                  <a:lnTo>
                    <a:pt x="15" y="8"/>
                  </a:lnTo>
                  <a:lnTo>
                    <a:pt x="7" y="15"/>
                  </a:lnTo>
                  <a:lnTo>
                    <a:pt x="15" y="8"/>
                  </a:lnTo>
                  <a:lnTo>
                    <a:pt x="12" y="3"/>
                  </a:lnTo>
                  <a:lnTo>
                    <a:pt x="7" y="0"/>
                  </a:lnTo>
                  <a:lnTo>
                    <a:pt x="3" y="3"/>
                  </a:lnTo>
                  <a:lnTo>
                    <a:pt x="0" y="8"/>
                  </a:lnTo>
                  <a:lnTo>
                    <a:pt x="7" y="0"/>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299" name="任意多边形 431298"/>
            <p:cNvSpPr/>
            <p:nvPr/>
          </p:nvSpPr>
          <p:spPr>
            <a:xfrm>
              <a:off x="4882" y="1821"/>
              <a:ext cx="221" cy="8"/>
            </a:xfrm>
            <a:custGeom>
              <a:avLst/>
              <a:gdLst/>
              <a:ahLst/>
              <a:cxnLst/>
              <a:pathLst>
                <a:path w="442" h="15">
                  <a:moveTo>
                    <a:pt x="442" y="0"/>
                  </a:moveTo>
                  <a:lnTo>
                    <a:pt x="442" y="0"/>
                  </a:lnTo>
                  <a:lnTo>
                    <a:pt x="434" y="0"/>
                  </a:lnTo>
                  <a:lnTo>
                    <a:pt x="417" y="0"/>
                  </a:lnTo>
                  <a:lnTo>
                    <a:pt x="394" y="0"/>
                  </a:lnTo>
                  <a:lnTo>
                    <a:pt x="364" y="0"/>
                  </a:lnTo>
                  <a:lnTo>
                    <a:pt x="331" y="0"/>
                  </a:lnTo>
                  <a:lnTo>
                    <a:pt x="294" y="0"/>
                  </a:lnTo>
                  <a:lnTo>
                    <a:pt x="253" y="0"/>
                  </a:lnTo>
                  <a:lnTo>
                    <a:pt x="214" y="0"/>
                  </a:lnTo>
                  <a:lnTo>
                    <a:pt x="174" y="0"/>
                  </a:lnTo>
                  <a:lnTo>
                    <a:pt x="135" y="0"/>
                  </a:lnTo>
                  <a:lnTo>
                    <a:pt x="99" y="0"/>
                  </a:lnTo>
                  <a:lnTo>
                    <a:pt x="66" y="0"/>
                  </a:lnTo>
                  <a:lnTo>
                    <a:pt x="39" y="0"/>
                  </a:lnTo>
                  <a:lnTo>
                    <a:pt x="19" y="0"/>
                  </a:lnTo>
                  <a:lnTo>
                    <a:pt x="5" y="0"/>
                  </a:lnTo>
                  <a:lnTo>
                    <a:pt x="0" y="0"/>
                  </a:lnTo>
                  <a:lnTo>
                    <a:pt x="0" y="15"/>
                  </a:lnTo>
                  <a:lnTo>
                    <a:pt x="5" y="15"/>
                  </a:lnTo>
                  <a:lnTo>
                    <a:pt x="19" y="15"/>
                  </a:lnTo>
                  <a:lnTo>
                    <a:pt x="39" y="15"/>
                  </a:lnTo>
                  <a:lnTo>
                    <a:pt x="66" y="15"/>
                  </a:lnTo>
                  <a:lnTo>
                    <a:pt x="99" y="15"/>
                  </a:lnTo>
                  <a:lnTo>
                    <a:pt x="135" y="15"/>
                  </a:lnTo>
                  <a:lnTo>
                    <a:pt x="174" y="15"/>
                  </a:lnTo>
                  <a:lnTo>
                    <a:pt x="214" y="15"/>
                  </a:lnTo>
                  <a:lnTo>
                    <a:pt x="253" y="15"/>
                  </a:lnTo>
                  <a:lnTo>
                    <a:pt x="294" y="15"/>
                  </a:lnTo>
                  <a:lnTo>
                    <a:pt x="331" y="15"/>
                  </a:lnTo>
                  <a:lnTo>
                    <a:pt x="364" y="15"/>
                  </a:lnTo>
                  <a:lnTo>
                    <a:pt x="394" y="15"/>
                  </a:lnTo>
                  <a:lnTo>
                    <a:pt x="417" y="15"/>
                  </a:lnTo>
                  <a:lnTo>
                    <a:pt x="434" y="15"/>
                  </a:lnTo>
                  <a:lnTo>
                    <a:pt x="442" y="15"/>
                  </a:lnTo>
                  <a:lnTo>
                    <a:pt x="442" y="15"/>
                  </a:lnTo>
                  <a:lnTo>
                    <a:pt x="442" y="0"/>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300" name="任意多边形 431299"/>
            <p:cNvSpPr/>
            <p:nvPr/>
          </p:nvSpPr>
          <p:spPr>
            <a:xfrm>
              <a:off x="5103" y="1814"/>
              <a:ext cx="21" cy="15"/>
            </a:xfrm>
            <a:custGeom>
              <a:avLst/>
              <a:gdLst/>
              <a:ahLst/>
              <a:cxnLst/>
              <a:pathLst>
                <a:path w="42" h="29">
                  <a:moveTo>
                    <a:pt x="29" y="0"/>
                  </a:moveTo>
                  <a:lnTo>
                    <a:pt x="29" y="0"/>
                  </a:lnTo>
                  <a:lnTo>
                    <a:pt x="22" y="9"/>
                  </a:lnTo>
                  <a:lnTo>
                    <a:pt x="19" y="12"/>
                  </a:lnTo>
                  <a:lnTo>
                    <a:pt x="14" y="14"/>
                  </a:lnTo>
                  <a:lnTo>
                    <a:pt x="0" y="14"/>
                  </a:lnTo>
                  <a:lnTo>
                    <a:pt x="0" y="29"/>
                  </a:lnTo>
                  <a:lnTo>
                    <a:pt x="14" y="29"/>
                  </a:lnTo>
                  <a:lnTo>
                    <a:pt x="25" y="25"/>
                  </a:lnTo>
                  <a:lnTo>
                    <a:pt x="34" y="18"/>
                  </a:lnTo>
                  <a:lnTo>
                    <a:pt x="42" y="6"/>
                  </a:lnTo>
                  <a:lnTo>
                    <a:pt x="42" y="6"/>
                  </a:lnTo>
                  <a:lnTo>
                    <a:pt x="29" y="0"/>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301" name="任意多边形 431300"/>
            <p:cNvSpPr/>
            <p:nvPr/>
          </p:nvSpPr>
          <p:spPr>
            <a:xfrm>
              <a:off x="5118" y="1794"/>
              <a:ext cx="18" cy="24"/>
            </a:xfrm>
            <a:custGeom>
              <a:avLst/>
              <a:gdLst/>
              <a:ahLst/>
              <a:cxnLst/>
              <a:pathLst>
                <a:path w="38" h="47">
                  <a:moveTo>
                    <a:pt x="38" y="6"/>
                  </a:moveTo>
                  <a:lnTo>
                    <a:pt x="24" y="3"/>
                  </a:lnTo>
                  <a:lnTo>
                    <a:pt x="22" y="6"/>
                  </a:lnTo>
                  <a:lnTo>
                    <a:pt x="16" y="16"/>
                  </a:lnTo>
                  <a:lnTo>
                    <a:pt x="8" y="28"/>
                  </a:lnTo>
                  <a:lnTo>
                    <a:pt x="0" y="41"/>
                  </a:lnTo>
                  <a:lnTo>
                    <a:pt x="13" y="47"/>
                  </a:lnTo>
                  <a:lnTo>
                    <a:pt x="21" y="35"/>
                  </a:lnTo>
                  <a:lnTo>
                    <a:pt x="29" y="22"/>
                  </a:lnTo>
                  <a:lnTo>
                    <a:pt x="35" y="13"/>
                  </a:lnTo>
                  <a:lnTo>
                    <a:pt x="36" y="10"/>
                  </a:lnTo>
                  <a:lnTo>
                    <a:pt x="22" y="6"/>
                  </a:lnTo>
                  <a:lnTo>
                    <a:pt x="36" y="10"/>
                  </a:lnTo>
                  <a:lnTo>
                    <a:pt x="36" y="5"/>
                  </a:lnTo>
                  <a:lnTo>
                    <a:pt x="33" y="0"/>
                  </a:lnTo>
                  <a:lnTo>
                    <a:pt x="27" y="0"/>
                  </a:lnTo>
                  <a:lnTo>
                    <a:pt x="24" y="3"/>
                  </a:lnTo>
                  <a:lnTo>
                    <a:pt x="38" y="6"/>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302" name="任意多边形 431301"/>
            <p:cNvSpPr/>
            <p:nvPr/>
          </p:nvSpPr>
          <p:spPr>
            <a:xfrm>
              <a:off x="4754" y="1763"/>
              <a:ext cx="128" cy="147"/>
            </a:xfrm>
            <a:custGeom>
              <a:avLst/>
              <a:gdLst/>
              <a:ahLst/>
              <a:cxnLst/>
              <a:pathLst>
                <a:path w="257" h="293">
                  <a:moveTo>
                    <a:pt x="257" y="125"/>
                  </a:moveTo>
                  <a:lnTo>
                    <a:pt x="257" y="271"/>
                  </a:lnTo>
                  <a:lnTo>
                    <a:pt x="256" y="271"/>
                  </a:lnTo>
                  <a:lnTo>
                    <a:pt x="0" y="293"/>
                  </a:lnTo>
                  <a:lnTo>
                    <a:pt x="156" y="3"/>
                  </a:lnTo>
                  <a:lnTo>
                    <a:pt x="186" y="0"/>
                  </a:lnTo>
                  <a:lnTo>
                    <a:pt x="186" y="12"/>
                  </a:lnTo>
                  <a:lnTo>
                    <a:pt x="186" y="42"/>
                  </a:lnTo>
                  <a:lnTo>
                    <a:pt x="186" y="75"/>
                  </a:lnTo>
                  <a:lnTo>
                    <a:pt x="186" y="95"/>
                  </a:lnTo>
                  <a:lnTo>
                    <a:pt x="186" y="104"/>
                  </a:lnTo>
                  <a:lnTo>
                    <a:pt x="187" y="114"/>
                  </a:lnTo>
                  <a:lnTo>
                    <a:pt x="198" y="121"/>
                  </a:lnTo>
                  <a:lnTo>
                    <a:pt x="220" y="125"/>
                  </a:lnTo>
                  <a:lnTo>
                    <a:pt x="257" y="125"/>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303" name="任意多边形 431302"/>
            <p:cNvSpPr/>
            <p:nvPr/>
          </p:nvSpPr>
          <p:spPr>
            <a:xfrm>
              <a:off x="4878" y="1825"/>
              <a:ext cx="8" cy="77"/>
            </a:xfrm>
            <a:custGeom>
              <a:avLst/>
              <a:gdLst/>
              <a:ahLst/>
              <a:cxnLst/>
              <a:pathLst>
                <a:path w="15" h="154">
                  <a:moveTo>
                    <a:pt x="7" y="154"/>
                  </a:moveTo>
                  <a:lnTo>
                    <a:pt x="15" y="146"/>
                  </a:lnTo>
                  <a:lnTo>
                    <a:pt x="15" y="0"/>
                  </a:lnTo>
                  <a:lnTo>
                    <a:pt x="0" y="0"/>
                  </a:lnTo>
                  <a:lnTo>
                    <a:pt x="0" y="146"/>
                  </a:lnTo>
                  <a:lnTo>
                    <a:pt x="7" y="138"/>
                  </a:lnTo>
                  <a:lnTo>
                    <a:pt x="0" y="146"/>
                  </a:lnTo>
                  <a:lnTo>
                    <a:pt x="3" y="151"/>
                  </a:lnTo>
                  <a:lnTo>
                    <a:pt x="7" y="152"/>
                  </a:lnTo>
                  <a:lnTo>
                    <a:pt x="12" y="151"/>
                  </a:lnTo>
                  <a:lnTo>
                    <a:pt x="15" y="146"/>
                  </a:lnTo>
                  <a:lnTo>
                    <a:pt x="7" y="154"/>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304" name="任意多边形 431303"/>
            <p:cNvSpPr/>
            <p:nvPr/>
          </p:nvSpPr>
          <p:spPr>
            <a:xfrm>
              <a:off x="4878" y="1895"/>
              <a:ext cx="4" cy="7"/>
            </a:xfrm>
            <a:custGeom>
              <a:avLst/>
              <a:gdLst/>
              <a:ahLst/>
              <a:cxnLst/>
              <a:pathLst>
                <a:path w="7" h="16">
                  <a:moveTo>
                    <a:pt x="6" y="16"/>
                  </a:moveTo>
                  <a:lnTo>
                    <a:pt x="6" y="16"/>
                  </a:lnTo>
                  <a:lnTo>
                    <a:pt x="7" y="16"/>
                  </a:lnTo>
                  <a:lnTo>
                    <a:pt x="7" y="0"/>
                  </a:lnTo>
                  <a:lnTo>
                    <a:pt x="6" y="0"/>
                  </a:lnTo>
                  <a:lnTo>
                    <a:pt x="6" y="0"/>
                  </a:lnTo>
                  <a:lnTo>
                    <a:pt x="6" y="0"/>
                  </a:lnTo>
                  <a:lnTo>
                    <a:pt x="1" y="4"/>
                  </a:lnTo>
                  <a:lnTo>
                    <a:pt x="0" y="8"/>
                  </a:lnTo>
                  <a:lnTo>
                    <a:pt x="1" y="13"/>
                  </a:lnTo>
                  <a:lnTo>
                    <a:pt x="6" y="16"/>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305" name="任意多边形 431304"/>
            <p:cNvSpPr/>
            <p:nvPr/>
          </p:nvSpPr>
          <p:spPr>
            <a:xfrm>
              <a:off x="4750" y="1895"/>
              <a:ext cx="131" cy="18"/>
            </a:xfrm>
            <a:custGeom>
              <a:avLst/>
              <a:gdLst/>
              <a:ahLst/>
              <a:cxnLst/>
              <a:pathLst>
                <a:path w="262" h="38">
                  <a:moveTo>
                    <a:pt x="0" y="27"/>
                  </a:moveTo>
                  <a:lnTo>
                    <a:pt x="6" y="38"/>
                  </a:lnTo>
                  <a:lnTo>
                    <a:pt x="262" y="16"/>
                  </a:lnTo>
                  <a:lnTo>
                    <a:pt x="262" y="0"/>
                  </a:lnTo>
                  <a:lnTo>
                    <a:pt x="6" y="22"/>
                  </a:lnTo>
                  <a:lnTo>
                    <a:pt x="12" y="33"/>
                  </a:lnTo>
                  <a:lnTo>
                    <a:pt x="6" y="22"/>
                  </a:lnTo>
                  <a:lnTo>
                    <a:pt x="1" y="25"/>
                  </a:lnTo>
                  <a:lnTo>
                    <a:pt x="0" y="30"/>
                  </a:lnTo>
                  <a:lnTo>
                    <a:pt x="1" y="35"/>
                  </a:lnTo>
                  <a:lnTo>
                    <a:pt x="6" y="38"/>
                  </a:lnTo>
                  <a:lnTo>
                    <a:pt x="0" y="27"/>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306" name="任意多边形 431305"/>
            <p:cNvSpPr/>
            <p:nvPr/>
          </p:nvSpPr>
          <p:spPr>
            <a:xfrm>
              <a:off x="4750" y="1761"/>
              <a:ext cx="85" cy="150"/>
            </a:xfrm>
            <a:custGeom>
              <a:avLst/>
              <a:gdLst/>
              <a:ahLst/>
              <a:cxnLst/>
              <a:pathLst>
                <a:path w="168" h="301">
                  <a:moveTo>
                    <a:pt x="162" y="0"/>
                  </a:moveTo>
                  <a:lnTo>
                    <a:pt x="156" y="5"/>
                  </a:lnTo>
                  <a:lnTo>
                    <a:pt x="0" y="295"/>
                  </a:lnTo>
                  <a:lnTo>
                    <a:pt x="12" y="301"/>
                  </a:lnTo>
                  <a:lnTo>
                    <a:pt x="168" y="11"/>
                  </a:lnTo>
                  <a:lnTo>
                    <a:pt x="162" y="16"/>
                  </a:lnTo>
                  <a:lnTo>
                    <a:pt x="168" y="11"/>
                  </a:lnTo>
                  <a:lnTo>
                    <a:pt x="168" y="6"/>
                  </a:lnTo>
                  <a:lnTo>
                    <a:pt x="165" y="2"/>
                  </a:lnTo>
                  <a:lnTo>
                    <a:pt x="159" y="2"/>
                  </a:lnTo>
                  <a:lnTo>
                    <a:pt x="156" y="5"/>
                  </a:lnTo>
                  <a:lnTo>
                    <a:pt x="162" y="0"/>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307" name="任意多边形 431306"/>
            <p:cNvSpPr/>
            <p:nvPr/>
          </p:nvSpPr>
          <p:spPr>
            <a:xfrm>
              <a:off x="4832" y="1759"/>
              <a:ext cx="18" cy="9"/>
            </a:xfrm>
            <a:custGeom>
              <a:avLst/>
              <a:gdLst/>
              <a:ahLst/>
              <a:cxnLst/>
              <a:pathLst>
                <a:path w="38" h="19">
                  <a:moveTo>
                    <a:pt x="38" y="8"/>
                  </a:moveTo>
                  <a:lnTo>
                    <a:pt x="30" y="0"/>
                  </a:lnTo>
                  <a:lnTo>
                    <a:pt x="0" y="3"/>
                  </a:lnTo>
                  <a:lnTo>
                    <a:pt x="0" y="19"/>
                  </a:lnTo>
                  <a:lnTo>
                    <a:pt x="30" y="16"/>
                  </a:lnTo>
                  <a:lnTo>
                    <a:pt x="22" y="8"/>
                  </a:lnTo>
                  <a:lnTo>
                    <a:pt x="30" y="16"/>
                  </a:lnTo>
                  <a:lnTo>
                    <a:pt x="34" y="13"/>
                  </a:lnTo>
                  <a:lnTo>
                    <a:pt x="38" y="8"/>
                  </a:lnTo>
                  <a:lnTo>
                    <a:pt x="34" y="3"/>
                  </a:lnTo>
                  <a:lnTo>
                    <a:pt x="30" y="0"/>
                  </a:lnTo>
                  <a:lnTo>
                    <a:pt x="38" y="8"/>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308" name="任意多边形 431307"/>
            <p:cNvSpPr/>
            <p:nvPr/>
          </p:nvSpPr>
          <p:spPr>
            <a:xfrm>
              <a:off x="4842" y="1763"/>
              <a:ext cx="8" cy="47"/>
            </a:xfrm>
            <a:custGeom>
              <a:avLst/>
              <a:gdLst/>
              <a:ahLst/>
              <a:cxnLst/>
              <a:pathLst>
                <a:path w="16" h="95">
                  <a:moveTo>
                    <a:pt x="16" y="95"/>
                  </a:moveTo>
                  <a:lnTo>
                    <a:pt x="16" y="95"/>
                  </a:lnTo>
                  <a:lnTo>
                    <a:pt x="16" y="75"/>
                  </a:lnTo>
                  <a:lnTo>
                    <a:pt x="16" y="42"/>
                  </a:lnTo>
                  <a:lnTo>
                    <a:pt x="16" y="12"/>
                  </a:lnTo>
                  <a:lnTo>
                    <a:pt x="16" y="0"/>
                  </a:lnTo>
                  <a:lnTo>
                    <a:pt x="0" y="0"/>
                  </a:lnTo>
                  <a:lnTo>
                    <a:pt x="0" y="12"/>
                  </a:lnTo>
                  <a:lnTo>
                    <a:pt x="0" y="42"/>
                  </a:lnTo>
                  <a:lnTo>
                    <a:pt x="0" y="75"/>
                  </a:lnTo>
                  <a:lnTo>
                    <a:pt x="0" y="95"/>
                  </a:lnTo>
                  <a:lnTo>
                    <a:pt x="0" y="95"/>
                  </a:lnTo>
                  <a:lnTo>
                    <a:pt x="16" y="95"/>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309" name="任意多边形 431308"/>
            <p:cNvSpPr/>
            <p:nvPr/>
          </p:nvSpPr>
          <p:spPr>
            <a:xfrm>
              <a:off x="4842" y="1810"/>
              <a:ext cx="25" cy="19"/>
            </a:xfrm>
            <a:custGeom>
              <a:avLst/>
              <a:gdLst/>
              <a:ahLst/>
              <a:cxnLst/>
              <a:pathLst>
                <a:path w="50" h="37">
                  <a:moveTo>
                    <a:pt x="42" y="22"/>
                  </a:moveTo>
                  <a:lnTo>
                    <a:pt x="42" y="22"/>
                  </a:lnTo>
                  <a:lnTo>
                    <a:pt x="22" y="19"/>
                  </a:lnTo>
                  <a:lnTo>
                    <a:pt x="16" y="14"/>
                  </a:lnTo>
                  <a:lnTo>
                    <a:pt x="16" y="9"/>
                  </a:lnTo>
                  <a:lnTo>
                    <a:pt x="16" y="0"/>
                  </a:lnTo>
                  <a:lnTo>
                    <a:pt x="0" y="0"/>
                  </a:lnTo>
                  <a:lnTo>
                    <a:pt x="0" y="9"/>
                  </a:lnTo>
                  <a:lnTo>
                    <a:pt x="3" y="23"/>
                  </a:lnTo>
                  <a:lnTo>
                    <a:pt x="19" y="34"/>
                  </a:lnTo>
                  <a:lnTo>
                    <a:pt x="42" y="37"/>
                  </a:lnTo>
                  <a:lnTo>
                    <a:pt x="42" y="37"/>
                  </a:lnTo>
                  <a:lnTo>
                    <a:pt x="42" y="37"/>
                  </a:lnTo>
                  <a:lnTo>
                    <a:pt x="47" y="34"/>
                  </a:lnTo>
                  <a:lnTo>
                    <a:pt x="50" y="30"/>
                  </a:lnTo>
                  <a:lnTo>
                    <a:pt x="47" y="25"/>
                  </a:lnTo>
                  <a:lnTo>
                    <a:pt x="42" y="22"/>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sp>
          <p:nvSpPr>
            <p:cNvPr id="431310" name="任意多边形 431309"/>
            <p:cNvSpPr/>
            <p:nvPr/>
          </p:nvSpPr>
          <p:spPr>
            <a:xfrm>
              <a:off x="4864" y="1821"/>
              <a:ext cx="22" cy="8"/>
            </a:xfrm>
            <a:custGeom>
              <a:avLst/>
              <a:gdLst/>
              <a:ahLst/>
              <a:cxnLst/>
              <a:pathLst>
                <a:path w="45" h="15">
                  <a:moveTo>
                    <a:pt x="45" y="8"/>
                  </a:moveTo>
                  <a:lnTo>
                    <a:pt x="37" y="0"/>
                  </a:lnTo>
                  <a:lnTo>
                    <a:pt x="0" y="0"/>
                  </a:lnTo>
                  <a:lnTo>
                    <a:pt x="0" y="15"/>
                  </a:lnTo>
                  <a:lnTo>
                    <a:pt x="37" y="15"/>
                  </a:lnTo>
                  <a:lnTo>
                    <a:pt x="30" y="8"/>
                  </a:lnTo>
                  <a:lnTo>
                    <a:pt x="37" y="15"/>
                  </a:lnTo>
                  <a:lnTo>
                    <a:pt x="42" y="12"/>
                  </a:lnTo>
                  <a:lnTo>
                    <a:pt x="45" y="8"/>
                  </a:lnTo>
                  <a:lnTo>
                    <a:pt x="42" y="3"/>
                  </a:lnTo>
                  <a:lnTo>
                    <a:pt x="37" y="0"/>
                  </a:lnTo>
                  <a:lnTo>
                    <a:pt x="45" y="8"/>
                  </a:lnTo>
                  <a:close/>
                </a:path>
              </a:pathLst>
            </a:custGeom>
            <a:solidFill>
              <a:srgbClr val="B2B2B2"/>
            </a:solidFill>
            <a:ln w="12700" cap="flat" cmpd="sng">
              <a:solidFill>
                <a:srgbClr val="000000"/>
              </a:solidFill>
              <a:prstDash val="solid"/>
              <a:headEnd type="none" w="med" len="med"/>
              <a:tailEnd type="none" w="med" len="med"/>
            </a:ln>
          </p:spPr>
          <p:txBody>
            <a:bodyPr/>
            <a:p>
              <a:endParaRPr lang="zh-CN" altLang="en-US"/>
            </a:p>
          </p:txBody>
        </p:sp>
      </p:grpSp>
      <p:sp>
        <p:nvSpPr>
          <p:cNvPr id="431311" name="直接连接符 431310"/>
          <p:cNvSpPr/>
          <p:nvPr/>
        </p:nvSpPr>
        <p:spPr>
          <a:xfrm flipV="1">
            <a:off x="8151813" y="3124200"/>
            <a:ext cx="0" cy="685800"/>
          </a:xfrm>
          <a:prstGeom prst="line">
            <a:avLst/>
          </a:prstGeom>
          <a:ln w="28575" cap="flat" cmpd="sng">
            <a:solidFill>
              <a:schemeClr val="tx2"/>
            </a:solidFill>
            <a:prstDash val="solid"/>
            <a:headEnd type="none" w="med" len="med"/>
            <a:tailEnd type="stealth" w="lg" len="lg"/>
          </a:ln>
          <a:effectLst>
            <a:outerShdw dist="35921" dir="2699999" algn="ctr" rotWithShape="0">
              <a:schemeClr val="bg2"/>
            </a:outerShdw>
          </a:effectLst>
        </p:spPr>
      </p:sp>
      <p:sp>
        <p:nvSpPr>
          <p:cNvPr id="431312" name="直接连接符 431311"/>
          <p:cNvSpPr/>
          <p:nvPr/>
        </p:nvSpPr>
        <p:spPr>
          <a:xfrm flipH="1" flipV="1">
            <a:off x="989013" y="2667000"/>
            <a:ext cx="0" cy="1066800"/>
          </a:xfrm>
          <a:prstGeom prst="line">
            <a:avLst/>
          </a:prstGeom>
          <a:ln w="28575" cap="flat" cmpd="sng">
            <a:solidFill>
              <a:schemeClr val="tx2"/>
            </a:solidFill>
            <a:prstDash val="solid"/>
            <a:headEnd type="none" w="med" len="med"/>
            <a:tailEnd type="stealth" w="lg" len="lg"/>
          </a:ln>
          <a:effectLst>
            <a:outerShdw dist="35921" dir="2699999" algn="ctr" rotWithShape="0">
              <a:schemeClr val="bg2"/>
            </a:outerShdw>
          </a:effectLst>
        </p:spPr>
      </p:sp>
      <p:grpSp>
        <p:nvGrpSpPr>
          <p:cNvPr id="431313" name="组合 431312"/>
          <p:cNvGrpSpPr/>
          <p:nvPr/>
        </p:nvGrpSpPr>
        <p:grpSpPr>
          <a:xfrm>
            <a:off x="608013" y="3748088"/>
            <a:ext cx="8305800" cy="823912"/>
            <a:chOff x="240" y="2313"/>
            <a:chExt cx="5232" cy="519"/>
          </a:xfrm>
        </p:grpSpPr>
        <p:sp>
          <p:nvSpPr>
            <p:cNvPr id="431314" name="任意多边形 431313"/>
            <p:cNvSpPr/>
            <p:nvPr/>
          </p:nvSpPr>
          <p:spPr>
            <a:xfrm>
              <a:off x="720" y="2552"/>
              <a:ext cx="4080" cy="184"/>
            </a:xfrm>
            <a:custGeom>
              <a:avLst/>
              <a:gdLst/>
              <a:ahLst/>
              <a:cxnLst/>
              <a:pathLst>
                <a:path w="2640" h="184">
                  <a:moveTo>
                    <a:pt x="0" y="0"/>
                  </a:moveTo>
                  <a:lnTo>
                    <a:pt x="0" y="184"/>
                  </a:lnTo>
                  <a:lnTo>
                    <a:pt x="2640" y="184"/>
                  </a:lnTo>
                  <a:lnTo>
                    <a:pt x="2640" y="16"/>
                  </a:lnTo>
                </a:path>
              </a:pathLst>
            </a:custGeom>
            <a:noFill/>
            <a:ln w="28575" cap="flat" cmpd="sng">
              <a:solidFill>
                <a:schemeClr val="tx1">
                  <a:alpha val="100000"/>
                </a:schemeClr>
              </a:solidFill>
              <a:prstDash val="solid"/>
              <a:headEnd type="arrow" w="med" len="med"/>
              <a:tailEnd type="arrow" w="med" len="med"/>
            </a:ln>
          </p:spPr>
          <p:txBody>
            <a:bodyPr/>
            <a:p>
              <a:endParaRPr lang="zh-CN" altLang="en-US"/>
            </a:p>
          </p:txBody>
        </p:sp>
        <p:sp>
          <p:nvSpPr>
            <p:cNvPr id="431315" name="文本框 431314"/>
            <p:cNvSpPr txBox="1"/>
            <p:nvPr/>
          </p:nvSpPr>
          <p:spPr>
            <a:xfrm>
              <a:off x="4368" y="2313"/>
              <a:ext cx="1104" cy="231"/>
            </a:xfrm>
            <a:prstGeom prst="rect">
              <a:avLst/>
            </a:prstGeom>
            <a:noFill/>
            <a:ln w="12700">
              <a:noFill/>
            </a:ln>
          </p:spPr>
          <p:txBody>
            <a:bodyPr>
              <a:spAutoFit/>
            </a:bodyPr>
            <a:p>
              <a:pPr defTabSz="0">
                <a:tabLst>
                  <a:tab pos="736600" algn="r"/>
                  <a:tab pos="909955" algn="l"/>
                </a:tabLst>
              </a:pPr>
              <a:r>
                <a:rPr lang="zh-CN" altLang="en-US">
                  <a:effectLst>
                    <a:outerShdw blurRad="38100" dist="38100" dir="2700000">
                      <a:srgbClr val="000000"/>
                    </a:outerShdw>
                  </a:effectLst>
                  <a:latin typeface="Arial" panose="020B0604020202020204" pitchFamily="34" charset="0"/>
                </a:rPr>
                <a:t>	</a:t>
              </a:r>
              <a:r>
                <a:rPr lang="en-US" altLang="zh-CN">
                  <a:effectLst>
                    <a:outerShdw blurRad="38100" dist="38100" dir="2700000">
                      <a:srgbClr val="000000"/>
                    </a:outerShdw>
                  </a:effectLst>
                  <a:latin typeface="Arial" panose="020B0604020202020204" pitchFamily="34" charset="0"/>
                </a:rPr>
                <a:t>B: 10.0.1.3</a:t>
              </a:r>
              <a:endParaRPr lang="en-US" altLang="zh-CN">
                <a:effectLst>
                  <a:outerShdw blurRad="38100" dist="38100" dir="2700000">
                    <a:srgbClr val="000000"/>
                  </a:outerShdw>
                </a:effectLst>
                <a:latin typeface="Arial" panose="020B0604020202020204" pitchFamily="34" charset="0"/>
              </a:endParaRPr>
            </a:p>
          </p:txBody>
        </p:sp>
        <p:sp>
          <p:nvSpPr>
            <p:cNvPr id="431316" name="矩形 431315"/>
            <p:cNvSpPr/>
            <p:nvPr/>
          </p:nvSpPr>
          <p:spPr>
            <a:xfrm>
              <a:off x="240" y="2313"/>
              <a:ext cx="812" cy="231"/>
            </a:xfrm>
            <a:prstGeom prst="rect">
              <a:avLst/>
            </a:prstGeom>
            <a:noFill/>
            <a:ln w="12700">
              <a:noFill/>
            </a:ln>
          </p:spPr>
          <p:txBody>
            <a:bodyPr wrap="none" anchor="t">
              <a:spAutoFit/>
            </a:bodyPr>
            <a:p>
              <a:r>
                <a:rPr lang="en-US" altLang="zh-CN">
                  <a:effectLst>
                    <a:outerShdw blurRad="38100" dist="38100" dir="2700000">
                      <a:srgbClr val="000000"/>
                    </a:outerShdw>
                  </a:effectLst>
                  <a:latin typeface="Arial" panose="020B0604020202020204" pitchFamily="34" charset="0"/>
                </a:rPr>
                <a:t>A: 10.0.1.5</a:t>
              </a:r>
              <a:endParaRPr lang="en-US" altLang="zh-CN">
                <a:effectLst>
                  <a:outerShdw blurRad="38100" dist="38100" dir="2700000">
                    <a:srgbClr val="000000"/>
                  </a:outerShdw>
                </a:effectLst>
                <a:latin typeface="Arial" panose="020B0604020202020204" pitchFamily="34" charset="0"/>
              </a:endParaRPr>
            </a:p>
          </p:txBody>
        </p:sp>
        <p:sp>
          <p:nvSpPr>
            <p:cNvPr id="431317" name="文本框 431316"/>
            <p:cNvSpPr txBox="1"/>
            <p:nvPr/>
          </p:nvSpPr>
          <p:spPr>
            <a:xfrm>
              <a:off x="2020" y="2603"/>
              <a:ext cx="978" cy="229"/>
            </a:xfrm>
            <a:prstGeom prst="rect">
              <a:avLst/>
            </a:prstGeom>
            <a:solidFill>
              <a:schemeClr val="bg1"/>
            </a:solidFill>
            <a:ln w="12700">
              <a:noFill/>
            </a:ln>
          </p:spPr>
          <p:txBody>
            <a:bodyPr wrap="none" lIns="90488" tIns="44450" rIns="90488" bIns="44450" anchor="ctr">
              <a:spAutoFit/>
            </a:bodyPr>
            <a:p>
              <a:pPr algn="ctr" eaLnBrk="0" hangingPunct="0">
                <a:spcBef>
                  <a:spcPct val="50000"/>
                </a:spcBef>
              </a:pPr>
              <a:r>
                <a:rPr lang="zh-CN" altLang="en-US" dirty="0">
                  <a:solidFill>
                    <a:schemeClr val="tx2"/>
                  </a:solidFill>
                  <a:latin typeface="Arial" panose="020B0604020202020204" pitchFamily="34" charset="0"/>
                </a:rPr>
                <a:t>主机间的传输</a:t>
              </a:r>
              <a:endParaRPr lang="zh-CN" altLang="zh-CN">
                <a:solidFill>
                  <a:schemeClr val="tx2"/>
                </a:solidFill>
                <a:latin typeface="Arial" panose="020B0604020202020204" pitchFamily="34" charset="0"/>
              </a:endParaRPr>
            </a:p>
          </p:txBody>
        </p:sp>
      </p:grpSp>
      <p:grpSp>
        <p:nvGrpSpPr>
          <p:cNvPr id="431318" name="组合 431317"/>
          <p:cNvGrpSpPr/>
          <p:nvPr/>
        </p:nvGrpSpPr>
        <p:grpSpPr>
          <a:xfrm>
            <a:off x="1065213" y="3290888"/>
            <a:ext cx="6172200" cy="747712"/>
            <a:chOff x="528" y="1833"/>
            <a:chExt cx="3888" cy="471"/>
          </a:xfrm>
        </p:grpSpPr>
        <p:sp>
          <p:nvSpPr>
            <p:cNvPr id="431319" name="矩形 431318"/>
            <p:cNvSpPr/>
            <p:nvPr/>
          </p:nvSpPr>
          <p:spPr>
            <a:xfrm>
              <a:off x="528" y="1833"/>
              <a:ext cx="1220" cy="231"/>
            </a:xfrm>
            <a:prstGeom prst="rect">
              <a:avLst/>
            </a:prstGeom>
            <a:noFill/>
            <a:ln w="12700">
              <a:noFill/>
            </a:ln>
          </p:spPr>
          <p:txBody>
            <a:bodyPr wrap="none" anchor="t">
              <a:spAutoFit/>
            </a:bodyPr>
            <a:p>
              <a:r>
                <a:rPr lang="en-US" altLang="zh-CN">
                  <a:effectLst>
                    <a:outerShdw blurRad="38100" dist="38100" dir="2700000">
                      <a:srgbClr val="000000"/>
                    </a:outerShdw>
                  </a:effectLst>
                  <a:latin typeface="Arial" panose="020B0604020202020204" pitchFamily="34" charset="0"/>
                </a:rPr>
                <a:t>C: 200.176.43.11</a:t>
              </a:r>
              <a:endParaRPr lang="en-US" altLang="zh-CN">
                <a:effectLst>
                  <a:outerShdw blurRad="38100" dist="38100" dir="2700000">
                    <a:srgbClr val="000000"/>
                  </a:outerShdw>
                </a:effectLst>
                <a:latin typeface="Arial" panose="020B0604020202020204" pitchFamily="34" charset="0"/>
              </a:endParaRPr>
            </a:p>
          </p:txBody>
        </p:sp>
        <p:sp>
          <p:nvSpPr>
            <p:cNvPr id="431320" name="文本框 431319"/>
            <p:cNvSpPr txBox="1"/>
            <p:nvPr/>
          </p:nvSpPr>
          <p:spPr>
            <a:xfrm>
              <a:off x="3264" y="1833"/>
              <a:ext cx="1152" cy="231"/>
            </a:xfrm>
            <a:prstGeom prst="rect">
              <a:avLst/>
            </a:prstGeom>
            <a:noFill/>
            <a:ln w="12700">
              <a:noFill/>
            </a:ln>
          </p:spPr>
          <p:txBody>
            <a:bodyPr>
              <a:spAutoFit/>
            </a:bodyPr>
            <a:p>
              <a:pPr defTabSz="0">
                <a:tabLst>
                  <a:tab pos="736600" algn="r"/>
                  <a:tab pos="909955" algn="l"/>
                </a:tabLst>
              </a:pPr>
              <a:r>
                <a:rPr lang="zh-CN" altLang="en-US">
                  <a:effectLst>
                    <a:outerShdw blurRad="38100" dist="38100" dir="2700000">
                      <a:srgbClr val="000000"/>
                    </a:outerShdw>
                  </a:effectLst>
                  <a:latin typeface="Arial" panose="020B0604020202020204" pitchFamily="34" charset="0"/>
                </a:rPr>
                <a:t>	</a:t>
              </a:r>
              <a:r>
                <a:rPr lang="en-US" altLang="zh-CN">
                  <a:effectLst>
                    <a:outerShdw blurRad="38100" dist="38100" dir="2700000">
                      <a:srgbClr val="000000"/>
                    </a:outerShdw>
                  </a:effectLst>
                  <a:latin typeface="Arial" panose="020B0604020202020204" pitchFamily="34" charset="0"/>
                </a:rPr>
                <a:t>D: 192.60.75.3</a:t>
              </a:r>
              <a:endParaRPr lang="en-US" altLang="zh-CN">
                <a:effectLst>
                  <a:outerShdw blurRad="38100" dist="38100" dir="2700000">
                    <a:srgbClr val="000000"/>
                  </a:outerShdw>
                </a:effectLst>
                <a:latin typeface="Arial" panose="020B0604020202020204" pitchFamily="34" charset="0"/>
              </a:endParaRPr>
            </a:p>
          </p:txBody>
        </p:sp>
        <p:sp>
          <p:nvSpPr>
            <p:cNvPr id="431321" name="任意多边形 431320"/>
            <p:cNvSpPr/>
            <p:nvPr/>
          </p:nvSpPr>
          <p:spPr>
            <a:xfrm>
              <a:off x="1056" y="2024"/>
              <a:ext cx="2640" cy="184"/>
            </a:xfrm>
            <a:custGeom>
              <a:avLst/>
              <a:gdLst/>
              <a:ahLst/>
              <a:cxnLst/>
              <a:pathLst>
                <a:path w="2640" h="184">
                  <a:moveTo>
                    <a:pt x="0" y="0"/>
                  </a:moveTo>
                  <a:lnTo>
                    <a:pt x="0" y="184"/>
                  </a:lnTo>
                  <a:lnTo>
                    <a:pt x="2640" y="184"/>
                  </a:lnTo>
                  <a:lnTo>
                    <a:pt x="2640" y="16"/>
                  </a:lnTo>
                </a:path>
              </a:pathLst>
            </a:custGeom>
            <a:noFill/>
            <a:ln w="28575" cap="flat" cmpd="sng">
              <a:solidFill>
                <a:schemeClr val="tx1">
                  <a:alpha val="100000"/>
                </a:schemeClr>
              </a:solidFill>
              <a:prstDash val="solid"/>
              <a:headEnd type="arrow" w="med" len="med"/>
              <a:tailEnd type="arrow" w="med" len="med"/>
            </a:ln>
          </p:spPr>
          <p:txBody>
            <a:bodyPr/>
            <a:p>
              <a:endParaRPr lang="zh-CN" altLang="en-US"/>
            </a:p>
          </p:txBody>
        </p:sp>
        <p:sp>
          <p:nvSpPr>
            <p:cNvPr id="431322" name="文本框 431321"/>
            <p:cNvSpPr txBox="1"/>
            <p:nvPr/>
          </p:nvSpPr>
          <p:spPr>
            <a:xfrm>
              <a:off x="1924" y="2075"/>
              <a:ext cx="1170" cy="229"/>
            </a:xfrm>
            <a:prstGeom prst="rect">
              <a:avLst/>
            </a:prstGeom>
            <a:solidFill>
              <a:schemeClr val="bg1"/>
            </a:solidFill>
            <a:ln w="12700">
              <a:noFill/>
            </a:ln>
          </p:spPr>
          <p:txBody>
            <a:bodyPr wrap="none" lIns="90488" tIns="44450" rIns="90488" bIns="44450" anchor="ctr">
              <a:spAutoFit/>
            </a:bodyPr>
            <a:p>
              <a:pPr algn="ctr" eaLnBrk="0" hangingPunct="0">
                <a:spcBef>
                  <a:spcPct val="50000"/>
                </a:spcBef>
              </a:pPr>
              <a:r>
                <a:rPr lang="zh-CN" altLang="en-US" dirty="0">
                  <a:solidFill>
                    <a:schemeClr val="tx2"/>
                  </a:solidFill>
                  <a:latin typeface="Arial" panose="020B0604020202020204" pitchFamily="34" charset="0"/>
                </a:rPr>
                <a:t>通过</a:t>
              </a:r>
              <a:r>
                <a:rPr lang="en-US" altLang="zh-CN">
                  <a:solidFill>
                    <a:schemeClr val="tx2"/>
                  </a:solidFill>
                  <a:latin typeface="Arial" panose="020B0604020202020204" pitchFamily="34" charset="0"/>
                </a:rPr>
                <a:t>WAN</a:t>
              </a:r>
              <a:r>
                <a:rPr lang="zh-CN" altLang="en-US" dirty="0">
                  <a:solidFill>
                    <a:schemeClr val="tx2"/>
                  </a:solidFill>
                  <a:latin typeface="Arial" panose="020B0604020202020204" pitchFamily="34" charset="0"/>
                </a:rPr>
                <a:t>的隧道</a:t>
              </a:r>
              <a:endParaRPr lang="zh-CN" altLang="zh-CN">
                <a:solidFill>
                  <a:schemeClr val="tx2"/>
                </a:solidFill>
                <a:latin typeface="Arial" panose="020B0604020202020204" pitchFamily="34" charset="0"/>
              </a:endParaRPr>
            </a:p>
          </p:txBody>
        </p:sp>
      </p:grpSp>
      <p:sp>
        <p:nvSpPr>
          <p:cNvPr id="431323" name="直接连接符 431322"/>
          <p:cNvSpPr/>
          <p:nvPr/>
        </p:nvSpPr>
        <p:spPr>
          <a:xfrm flipH="1">
            <a:off x="6094413" y="2209800"/>
            <a:ext cx="1752600" cy="0"/>
          </a:xfrm>
          <a:prstGeom prst="line">
            <a:avLst/>
          </a:prstGeom>
          <a:ln w="76200" cap="flat" cmpd="sng">
            <a:solidFill>
              <a:schemeClr val="tx2"/>
            </a:solidFill>
            <a:prstDash val="sysDot"/>
            <a:headEnd type="none" w="med" len="med"/>
            <a:tailEnd type="none" w="med" len="med"/>
          </a:ln>
          <a:effectLst>
            <a:outerShdw dist="35921" dir="2699999" algn="ctr" rotWithShape="0">
              <a:schemeClr val="bg2"/>
            </a:outerShdw>
          </a:effectLst>
        </p:spPr>
      </p:sp>
      <p:grpSp>
        <p:nvGrpSpPr>
          <p:cNvPr id="431324" name="组合 431323"/>
          <p:cNvGrpSpPr/>
          <p:nvPr/>
        </p:nvGrpSpPr>
        <p:grpSpPr>
          <a:xfrm>
            <a:off x="1674813" y="1981200"/>
            <a:ext cx="4724400" cy="457200"/>
            <a:chOff x="912" y="1008"/>
            <a:chExt cx="2976" cy="288"/>
          </a:xfrm>
        </p:grpSpPr>
        <p:sp>
          <p:nvSpPr>
            <p:cNvPr id="431325" name="椭圆 431324"/>
            <p:cNvSpPr/>
            <p:nvPr/>
          </p:nvSpPr>
          <p:spPr>
            <a:xfrm>
              <a:off x="3776" y="1008"/>
              <a:ext cx="112" cy="288"/>
            </a:xfrm>
            <a:prstGeom prst="ellipse">
              <a:avLst/>
            </a:prstGeom>
            <a:gradFill rotWithShape="0">
              <a:gsLst>
                <a:gs pos="0">
                  <a:srgbClr val="FF3300"/>
                </a:gs>
                <a:gs pos="100000">
                  <a:srgbClr val="FF3300">
                    <a:gamma/>
                    <a:shade val="46275"/>
                    <a:invGamma/>
                  </a:srgbClr>
                </a:gs>
              </a:gsLst>
              <a:lin ang="5400000" scaled="1"/>
              <a:tileRect/>
            </a:gradFill>
            <a:ln w="12700" cap="flat" cmpd="sng">
              <a:solidFill>
                <a:schemeClr val="tx1"/>
              </a:solidFill>
              <a:prstDash val="solid"/>
              <a:headEnd type="none" w="med" len="med"/>
              <a:tailEnd type="none" w="med" len="med"/>
            </a:ln>
          </p:spPr>
          <p:txBody>
            <a:bodyPr/>
            <a:p>
              <a:endParaRPr lang="zh-CN" altLang="en-US"/>
            </a:p>
          </p:txBody>
        </p:sp>
        <p:sp>
          <p:nvSpPr>
            <p:cNvPr id="431326" name="任意多边形 431325"/>
            <p:cNvSpPr/>
            <p:nvPr/>
          </p:nvSpPr>
          <p:spPr>
            <a:xfrm>
              <a:off x="968" y="1008"/>
              <a:ext cx="2864" cy="288"/>
            </a:xfrm>
            <a:custGeom>
              <a:avLst/>
              <a:gdLst/>
              <a:ahLst/>
              <a:cxnLst/>
              <a:pathLst>
                <a:path w="2448" h="144">
                  <a:moveTo>
                    <a:pt x="2448" y="0"/>
                  </a:moveTo>
                  <a:lnTo>
                    <a:pt x="0" y="0"/>
                  </a:lnTo>
                  <a:lnTo>
                    <a:pt x="0" y="144"/>
                  </a:lnTo>
                  <a:lnTo>
                    <a:pt x="2448" y="144"/>
                  </a:lnTo>
                </a:path>
              </a:pathLst>
            </a:custGeom>
            <a:gradFill rotWithShape="0">
              <a:gsLst>
                <a:gs pos="0">
                  <a:srgbClr val="FF3300">
                    <a:alpha val="100000"/>
                  </a:srgbClr>
                </a:gs>
                <a:gs pos="100000">
                  <a:srgbClr val="FF3300">
                    <a:gamma/>
                    <a:shade val="46275"/>
                    <a:invGamma/>
                  </a:srgbClr>
                </a:gs>
              </a:gsLst>
              <a:lin ang="5400000" scaled="1"/>
              <a:tileRect/>
            </a:gradFill>
            <a:ln w="12700" cap="flat" cmpd="sng">
              <a:solidFill>
                <a:schemeClr val="tx1">
                  <a:alpha val="100000"/>
                </a:schemeClr>
              </a:solidFill>
              <a:prstDash val="solid"/>
              <a:headEnd type="none" w="med" len="med"/>
              <a:tailEnd type="none" w="med" len="med"/>
            </a:ln>
          </p:spPr>
          <p:txBody>
            <a:bodyPr/>
            <a:p>
              <a:endParaRPr lang="zh-CN" altLang="en-US"/>
            </a:p>
          </p:txBody>
        </p:sp>
        <p:sp>
          <p:nvSpPr>
            <p:cNvPr id="431327" name="椭圆 431326"/>
            <p:cNvSpPr/>
            <p:nvPr/>
          </p:nvSpPr>
          <p:spPr>
            <a:xfrm>
              <a:off x="912" y="1008"/>
              <a:ext cx="112" cy="288"/>
            </a:xfrm>
            <a:prstGeom prst="ellipse">
              <a:avLst/>
            </a:prstGeom>
            <a:gradFill rotWithShape="0">
              <a:gsLst>
                <a:gs pos="0">
                  <a:srgbClr val="FF3300"/>
                </a:gs>
                <a:gs pos="100000">
                  <a:srgbClr val="FF3300">
                    <a:gamma/>
                    <a:shade val="46275"/>
                    <a:invGamma/>
                  </a:srgbClr>
                </a:gs>
              </a:gsLst>
              <a:lin ang="5400000" scaled="1"/>
              <a:tileRect/>
            </a:gradFill>
            <a:ln w="12700" cap="flat" cmpd="sng">
              <a:solidFill>
                <a:schemeClr val="tx1"/>
              </a:solidFill>
              <a:prstDash val="solid"/>
              <a:headEnd type="none" w="med" len="med"/>
              <a:tailEnd type="none" w="med" len="med"/>
            </a:ln>
          </p:spPr>
          <p:txBody>
            <a:bodyPr/>
            <a:p>
              <a:endParaRPr lang="zh-CN" altLang="en-US"/>
            </a:p>
          </p:txBody>
        </p:sp>
      </p:grpSp>
      <p:sp>
        <p:nvSpPr>
          <p:cNvPr id="431328" name="直接连接符 431327"/>
          <p:cNvSpPr/>
          <p:nvPr/>
        </p:nvSpPr>
        <p:spPr>
          <a:xfrm flipH="1">
            <a:off x="1370013" y="2209800"/>
            <a:ext cx="457200" cy="0"/>
          </a:xfrm>
          <a:prstGeom prst="line">
            <a:avLst/>
          </a:prstGeom>
          <a:ln w="76200" cap="flat" cmpd="sng">
            <a:solidFill>
              <a:schemeClr val="tx2"/>
            </a:solidFill>
            <a:prstDash val="sysDot"/>
            <a:headEnd type="none" w="med" len="med"/>
            <a:tailEnd type="none" w="med" len="med"/>
          </a:ln>
          <a:effectLst>
            <a:outerShdw dist="35921" dir="2699999" algn="ctr" rotWithShape="0">
              <a:schemeClr val="bg2"/>
            </a:outerShdw>
          </a:effectLst>
        </p:spPr>
      </p:sp>
      <p:graphicFrame>
        <p:nvGraphicFramePr>
          <p:cNvPr id="431329" name="对象 431328"/>
          <p:cNvGraphicFramePr/>
          <p:nvPr/>
        </p:nvGraphicFramePr>
        <p:xfrm>
          <a:off x="3535363" y="1981200"/>
          <a:ext cx="1263650" cy="433388"/>
        </p:xfrm>
        <a:graphic>
          <a:graphicData uri="http://schemas.openxmlformats.org/presentationml/2006/ole">
            <mc:AlternateContent xmlns:mc="http://schemas.openxmlformats.org/markup-compatibility/2006">
              <mc:Choice xmlns:v="urn:schemas-microsoft-com:vml" Requires="v">
                <p:oleObj spid="_x0000_s3081" name="" r:id="rId2" imgW="933450" imgH="264160" progId="MS_ClipArt_Gallery.2">
                  <p:embed/>
                </p:oleObj>
              </mc:Choice>
              <mc:Fallback>
                <p:oleObj name="" r:id="rId2" imgW="933450" imgH="264160" progId="MS_ClipArt_Gallery.2">
                  <p:embed/>
                  <p:pic>
                    <p:nvPicPr>
                      <p:cNvPr id="0" name="图片 3080"/>
                      <p:cNvPicPr/>
                      <p:nvPr/>
                    </p:nvPicPr>
                    <p:blipFill>
                      <a:blip r:embed="rId3">
                        <a:clrChange>
                          <a:clrFrom>
                            <a:srgbClr val="000000"/>
                          </a:clrFrom>
                          <a:clrTo>
                            <a:srgbClr val="FFFFFF"/>
                          </a:clrTo>
                        </a:clrChange>
                      </a:blip>
                      <a:stretch>
                        <a:fillRect/>
                      </a:stretch>
                    </p:blipFill>
                    <p:spPr>
                      <a:xfrm>
                        <a:off x="3535363" y="1981200"/>
                        <a:ext cx="1263650" cy="433388"/>
                      </a:xfrm>
                      <a:prstGeom prst="rect">
                        <a:avLst/>
                      </a:prstGeom>
                      <a:noFill/>
                      <a:ln w="38100">
                        <a:noFill/>
                        <a:miter/>
                      </a:ln>
                      <a:effectLst>
                        <a:outerShdw dist="35921" dir="2699999" algn="ctr" rotWithShape="0">
                          <a:srgbClr val="808080"/>
                        </a:outerShdw>
                      </a:effectLst>
                    </p:spPr>
                  </p:pic>
                </p:oleObj>
              </mc:Fallback>
            </mc:AlternateContent>
          </a:graphicData>
        </a:graphic>
      </p:graphicFrame>
      <p:graphicFrame>
        <p:nvGraphicFramePr>
          <p:cNvPr id="431330" name="对象 431329"/>
          <p:cNvGraphicFramePr/>
          <p:nvPr/>
        </p:nvGraphicFramePr>
        <p:xfrm>
          <a:off x="6627813" y="1905000"/>
          <a:ext cx="1263650" cy="433388"/>
        </p:xfrm>
        <a:graphic>
          <a:graphicData uri="http://schemas.openxmlformats.org/presentationml/2006/ole">
            <mc:AlternateContent xmlns:mc="http://schemas.openxmlformats.org/markup-compatibility/2006">
              <mc:Choice xmlns:v="urn:schemas-microsoft-com:vml" Requires="v">
                <p:oleObj spid="_x0000_s3082" name="" r:id="rId4" imgW="933450" imgH="264160" progId="MS_ClipArt_Gallery.2">
                  <p:embed/>
                </p:oleObj>
              </mc:Choice>
              <mc:Fallback>
                <p:oleObj name="" r:id="rId4" imgW="933450" imgH="264160" progId="MS_ClipArt_Gallery.2">
                  <p:embed/>
                  <p:pic>
                    <p:nvPicPr>
                      <p:cNvPr id="0" name="图片 3081"/>
                      <p:cNvPicPr/>
                      <p:nvPr/>
                    </p:nvPicPr>
                    <p:blipFill>
                      <a:blip r:embed="rId3">
                        <a:clrChange>
                          <a:clrFrom>
                            <a:srgbClr val="000000"/>
                          </a:clrFrom>
                          <a:clrTo>
                            <a:srgbClr val="FFFFFF"/>
                          </a:clrTo>
                        </a:clrChange>
                      </a:blip>
                      <a:stretch>
                        <a:fillRect/>
                      </a:stretch>
                    </p:blipFill>
                    <p:spPr>
                      <a:xfrm>
                        <a:off x="6627813" y="1905000"/>
                        <a:ext cx="1263650" cy="433388"/>
                      </a:xfrm>
                      <a:prstGeom prst="rect">
                        <a:avLst/>
                      </a:prstGeom>
                      <a:noFill/>
                      <a:ln w="38100">
                        <a:noFill/>
                        <a:miter/>
                      </a:ln>
                      <a:effectLst>
                        <a:outerShdw dist="35921" dir="2699999" algn="ctr" rotWithShape="0">
                          <a:srgbClr val="808080"/>
                        </a:outerShdw>
                      </a:effectLst>
                    </p:spPr>
                  </p:pic>
                </p:oleObj>
              </mc:Fallback>
            </mc:AlternateContent>
          </a:graphicData>
        </a:graphic>
      </p:graphicFrame>
      <p:sp>
        <p:nvSpPr>
          <p:cNvPr id="431331" name="直接连接符 431330"/>
          <p:cNvSpPr/>
          <p:nvPr/>
        </p:nvSpPr>
        <p:spPr>
          <a:xfrm flipH="1" flipV="1">
            <a:off x="1751013" y="2362200"/>
            <a:ext cx="0" cy="990600"/>
          </a:xfrm>
          <a:prstGeom prst="line">
            <a:avLst/>
          </a:prstGeom>
          <a:ln w="28575" cap="flat" cmpd="sng">
            <a:solidFill>
              <a:schemeClr val="tx2"/>
            </a:solidFill>
            <a:prstDash val="solid"/>
            <a:headEnd type="none" w="med" len="med"/>
            <a:tailEnd type="stealth" w="lg" len="lg"/>
          </a:ln>
          <a:effectLst>
            <a:outerShdw dist="35921" dir="2699999" algn="ctr" rotWithShape="0">
              <a:schemeClr val="bg2"/>
            </a:outerShdw>
          </a:effectLst>
        </p:spPr>
      </p:sp>
      <p:sp>
        <p:nvSpPr>
          <p:cNvPr id="431332" name="直接连接符 431331"/>
          <p:cNvSpPr/>
          <p:nvPr/>
        </p:nvSpPr>
        <p:spPr>
          <a:xfrm flipV="1">
            <a:off x="6246813" y="2362200"/>
            <a:ext cx="0" cy="914400"/>
          </a:xfrm>
          <a:prstGeom prst="line">
            <a:avLst/>
          </a:prstGeom>
          <a:ln w="28575" cap="flat" cmpd="sng">
            <a:solidFill>
              <a:schemeClr val="tx2"/>
            </a:solidFill>
            <a:prstDash val="solid"/>
            <a:headEnd type="none" w="med" len="med"/>
            <a:tailEnd type="stealth" w="lg" len="lg"/>
          </a:ln>
          <a:effectLst>
            <a:outerShdw dist="35921" dir="2699999" algn="ctr" rotWithShape="0">
              <a:schemeClr val="bg2"/>
            </a:outerShdw>
          </a:effectLst>
        </p:spPr>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431324"/>
                                        </p:tgtEl>
                                        <p:attrNameLst>
                                          <p:attrName>style.visibility</p:attrName>
                                        </p:attrNameLst>
                                      </p:cBhvr>
                                      <p:to>
                                        <p:strVal val="visible"/>
                                      </p:to>
                                    </p:set>
                                    <p:anim calcmode="lin" valueType="num">
                                      <p:cBhvr>
                                        <p:cTn id="7" dur="500" fill="hold"/>
                                        <p:tgtEl>
                                          <p:spTgt spid="431324"/>
                                        </p:tgtEl>
                                        <p:attrNameLst>
                                          <p:attrName>ppt_x</p:attrName>
                                        </p:attrNameLst>
                                      </p:cBhvr>
                                      <p:tavLst>
                                        <p:tav tm="0">
                                          <p:val>
                                            <p:strVal val="#ppt_x-#ppt_w/2"/>
                                          </p:val>
                                        </p:tav>
                                        <p:tav tm="100000">
                                          <p:val>
                                            <p:strVal val="#ppt_x"/>
                                          </p:val>
                                        </p:tav>
                                      </p:tavLst>
                                    </p:anim>
                                    <p:anim calcmode="lin" valueType="num">
                                      <p:cBhvr>
                                        <p:cTn id="8" dur="500" fill="hold"/>
                                        <p:tgtEl>
                                          <p:spTgt spid="431324"/>
                                        </p:tgtEl>
                                        <p:attrNameLst>
                                          <p:attrName>ppt_y</p:attrName>
                                        </p:attrNameLst>
                                      </p:cBhvr>
                                      <p:tavLst>
                                        <p:tav tm="0">
                                          <p:val>
                                            <p:strVal val="#ppt_y"/>
                                          </p:val>
                                        </p:tav>
                                        <p:tav tm="100000">
                                          <p:val>
                                            <p:strVal val="#ppt_y"/>
                                          </p:val>
                                        </p:tav>
                                      </p:tavLst>
                                    </p:anim>
                                    <p:anim calcmode="lin" valueType="num">
                                      <p:cBhvr>
                                        <p:cTn id="9" dur="500" fill="hold"/>
                                        <p:tgtEl>
                                          <p:spTgt spid="431324"/>
                                        </p:tgtEl>
                                        <p:attrNameLst>
                                          <p:attrName>ppt_w</p:attrName>
                                        </p:attrNameLst>
                                      </p:cBhvr>
                                      <p:tavLst>
                                        <p:tav tm="0">
                                          <p:val>
                                            <p:fltVal val="0.000000"/>
                                          </p:val>
                                        </p:tav>
                                        <p:tav tm="100000">
                                          <p:val>
                                            <p:strVal val="#ppt_w"/>
                                          </p:val>
                                        </p:tav>
                                      </p:tavLst>
                                    </p:anim>
                                    <p:anim calcmode="lin" valueType="num">
                                      <p:cBhvr>
                                        <p:cTn id="10" dur="500" fill="hold"/>
                                        <p:tgtEl>
                                          <p:spTgt spid="431324"/>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431329"/>
                                        </p:tgtEl>
                                        <p:attrNameLst>
                                          <p:attrName>style.visibility</p:attrName>
                                        </p:attrNameLst>
                                      </p:cBhvr>
                                      <p:to>
                                        <p:strVal val="visible"/>
                                      </p:to>
                                    </p:set>
                                    <p:animEffect transition="in" filter="dissolve">
                                      <p:cBhvr>
                                        <p:cTn id="14" dur="500"/>
                                        <p:tgtEl>
                                          <p:spTgt spid="431329"/>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431318"/>
                                        </p:tgtEl>
                                        <p:attrNameLst>
                                          <p:attrName>style.visibility</p:attrName>
                                        </p:attrNameLst>
                                      </p:cBhvr>
                                      <p:to>
                                        <p:strVal val="visible"/>
                                      </p:to>
                                    </p:set>
                                    <p:animEffect transition="in" filter="dissolve">
                                      <p:cBhvr>
                                        <p:cTn id="18" dur="500"/>
                                        <p:tgtEl>
                                          <p:spTgt spid="431318"/>
                                        </p:tgtEl>
                                      </p:cBhvr>
                                    </p:animEffect>
                                  </p:childTnLst>
                                </p:cTn>
                              </p:par>
                            </p:childTnLst>
                          </p:cTn>
                        </p:par>
                        <p:par>
                          <p:cTn id="19" fill="hold">
                            <p:stCondLst>
                              <p:cond delay="1500"/>
                            </p:stCondLst>
                            <p:childTnLst>
                              <p:par>
                                <p:cTn id="20" presetID="17" presetClass="entr" presetSubtype="4" fill="hold" nodeType="afterEffect">
                                  <p:stCondLst>
                                    <p:cond delay="0"/>
                                  </p:stCondLst>
                                  <p:childTnLst>
                                    <p:set>
                                      <p:cBhvr>
                                        <p:cTn id="21" dur="1" fill="hold">
                                          <p:stCondLst>
                                            <p:cond delay="0"/>
                                          </p:stCondLst>
                                        </p:cTn>
                                        <p:tgtEl>
                                          <p:spTgt spid="431332"/>
                                        </p:tgtEl>
                                        <p:attrNameLst>
                                          <p:attrName>style.visibility</p:attrName>
                                        </p:attrNameLst>
                                      </p:cBhvr>
                                      <p:to>
                                        <p:strVal val="visible"/>
                                      </p:to>
                                    </p:set>
                                    <p:anim calcmode="lin" valueType="num">
                                      <p:cBhvr>
                                        <p:cTn id="22" dur="500" fill="hold"/>
                                        <p:tgtEl>
                                          <p:spTgt spid="431332"/>
                                        </p:tgtEl>
                                        <p:attrNameLst>
                                          <p:attrName>ppt_x</p:attrName>
                                        </p:attrNameLst>
                                      </p:cBhvr>
                                      <p:tavLst>
                                        <p:tav tm="0">
                                          <p:val>
                                            <p:strVal val="#ppt_x"/>
                                          </p:val>
                                        </p:tav>
                                        <p:tav tm="100000">
                                          <p:val>
                                            <p:strVal val="#ppt_x"/>
                                          </p:val>
                                        </p:tav>
                                      </p:tavLst>
                                    </p:anim>
                                    <p:anim calcmode="lin" valueType="num">
                                      <p:cBhvr>
                                        <p:cTn id="23" dur="500" fill="hold"/>
                                        <p:tgtEl>
                                          <p:spTgt spid="431332"/>
                                        </p:tgtEl>
                                        <p:attrNameLst>
                                          <p:attrName>ppt_y</p:attrName>
                                        </p:attrNameLst>
                                      </p:cBhvr>
                                      <p:tavLst>
                                        <p:tav tm="0">
                                          <p:val>
                                            <p:strVal val="#ppt_y+#ppt_h/2"/>
                                          </p:val>
                                        </p:tav>
                                        <p:tav tm="100000">
                                          <p:val>
                                            <p:strVal val="#ppt_y"/>
                                          </p:val>
                                        </p:tav>
                                      </p:tavLst>
                                    </p:anim>
                                    <p:anim calcmode="lin" valueType="num">
                                      <p:cBhvr>
                                        <p:cTn id="24" dur="500" fill="hold"/>
                                        <p:tgtEl>
                                          <p:spTgt spid="431332"/>
                                        </p:tgtEl>
                                        <p:attrNameLst>
                                          <p:attrName>ppt_w</p:attrName>
                                        </p:attrNameLst>
                                      </p:cBhvr>
                                      <p:tavLst>
                                        <p:tav tm="0">
                                          <p:val>
                                            <p:strVal val="#ppt_w"/>
                                          </p:val>
                                        </p:tav>
                                        <p:tav tm="100000">
                                          <p:val>
                                            <p:strVal val="#ppt_w"/>
                                          </p:val>
                                        </p:tav>
                                      </p:tavLst>
                                    </p:anim>
                                    <p:anim calcmode="lin" valueType="num">
                                      <p:cBhvr>
                                        <p:cTn id="25" dur="500" fill="hold"/>
                                        <p:tgtEl>
                                          <p:spTgt spid="431332"/>
                                        </p:tgtEl>
                                        <p:attrNameLst>
                                          <p:attrName>ppt_h</p:attrName>
                                        </p:attrNameLst>
                                      </p:cBhvr>
                                      <p:tavLst>
                                        <p:tav tm="0">
                                          <p:val>
                                            <p:fltVal val="0.000000"/>
                                          </p:val>
                                        </p:tav>
                                        <p:tav tm="100000">
                                          <p:val>
                                            <p:strVal val="#ppt_h"/>
                                          </p:val>
                                        </p:tav>
                                      </p:tavLst>
                                    </p:anim>
                                  </p:childTnLst>
                                </p:cTn>
                              </p:par>
                            </p:childTnLst>
                          </p:cTn>
                        </p:par>
                        <p:par>
                          <p:cTn id="26" fill="hold">
                            <p:stCondLst>
                              <p:cond delay="2000"/>
                            </p:stCondLst>
                            <p:childTnLst>
                              <p:par>
                                <p:cTn id="27" presetID="17" presetClass="entr" presetSubtype="4" fill="hold" nodeType="afterEffect">
                                  <p:stCondLst>
                                    <p:cond delay="0"/>
                                  </p:stCondLst>
                                  <p:childTnLst>
                                    <p:set>
                                      <p:cBhvr>
                                        <p:cTn id="28" dur="1" fill="hold">
                                          <p:stCondLst>
                                            <p:cond delay="0"/>
                                          </p:stCondLst>
                                        </p:cTn>
                                        <p:tgtEl>
                                          <p:spTgt spid="431331"/>
                                        </p:tgtEl>
                                        <p:attrNameLst>
                                          <p:attrName>style.visibility</p:attrName>
                                        </p:attrNameLst>
                                      </p:cBhvr>
                                      <p:to>
                                        <p:strVal val="visible"/>
                                      </p:to>
                                    </p:set>
                                    <p:anim calcmode="lin" valueType="num">
                                      <p:cBhvr>
                                        <p:cTn id="29" dur="500" fill="hold"/>
                                        <p:tgtEl>
                                          <p:spTgt spid="431331"/>
                                        </p:tgtEl>
                                        <p:attrNameLst>
                                          <p:attrName>ppt_x</p:attrName>
                                        </p:attrNameLst>
                                      </p:cBhvr>
                                      <p:tavLst>
                                        <p:tav tm="0">
                                          <p:val>
                                            <p:strVal val="#ppt_x"/>
                                          </p:val>
                                        </p:tav>
                                        <p:tav tm="100000">
                                          <p:val>
                                            <p:strVal val="#ppt_x"/>
                                          </p:val>
                                        </p:tav>
                                      </p:tavLst>
                                    </p:anim>
                                    <p:anim calcmode="lin" valueType="num">
                                      <p:cBhvr>
                                        <p:cTn id="30" dur="500" fill="hold"/>
                                        <p:tgtEl>
                                          <p:spTgt spid="431331"/>
                                        </p:tgtEl>
                                        <p:attrNameLst>
                                          <p:attrName>ppt_y</p:attrName>
                                        </p:attrNameLst>
                                      </p:cBhvr>
                                      <p:tavLst>
                                        <p:tav tm="0">
                                          <p:val>
                                            <p:strVal val="#ppt_y+#ppt_h/2"/>
                                          </p:val>
                                        </p:tav>
                                        <p:tav tm="100000">
                                          <p:val>
                                            <p:strVal val="#ppt_y"/>
                                          </p:val>
                                        </p:tav>
                                      </p:tavLst>
                                    </p:anim>
                                    <p:anim calcmode="lin" valueType="num">
                                      <p:cBhvr>
                                        <p:cTn id="31" dur="500" fill="hold"/>
                                        <p:tgtEl>
                                          <p:spTgt spid="431331"/>
                                        </p:tgtEl>
                                        <p:attrNameLst>
                                          <p:attrName>ppt_w</p:attrName>
                                        </p:attrNameLst>
                                      </p:cBhvr>
                                      <p:tavLst>
                                        <p:tav tm="0">
                                          <p:val>
                                            <p:strVal val="#ppt_w"/>
                                          </p:val>
                                        </p:tav>
                                        <p:tav tm="100000">
                                          <p:val>
                                            <p:strVal val="#ppt_w"/>
                                          </p:val>
                                        </p:tav>
                                      </p:tavLst>
                                    </p:anim>
                                    <p:anim calcmode="lin" valueType="num">
                                      <p:cBhvr>
                                        <p:cTn id="32" dur="500" fill="hold"/>
                                        <p:tgtEl>
                                          <p:spTgt spid="431331"/>
                                        </p:tgtEl>
                                        <p:attrNameLst>
                                          <p:attrName>ppt_h</p:attrName>
                                        </p:attrNameLst>
                                      </p:cBhvr>
                                      <p:tavLst>
                                        <p:tav tm="0">
                                          <p:val>
                                            <p:fltVal val="0.00000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7" presetClass="entr" presetSubtype="8" fill="hold" nodeType="clickEffect">
                                  <p:stCondLst>
                                    <p:cond delay="0"/>
                                  </p:stCondLst>
                                  <p:childTnLst>
                                    <p:set>
                                      <p:cBhvr>
                                        <p:cTn id="36" dur="1" fill="hold">
                                          <p:stCondLst>
                                            <p:cond delay="0"/>
                                          </p:stCondLst>
                                        </p:cTn>
                                        <p:tgtEl>
                                          <p:spTgt spid="431328"/>
                                        </p:tgtEl>
                                        <p:attrNameLst>
                                          <p:attrName>style.visibility</p:attrName>
                                        </p:attrNameLst>
                                      </p:cBhvr>
                                      <p:to>
                                        <p:strVal val="visible"/>
                                      </p:to>
                                    </p:set>
                                    <p:anim calcmode="lin" valueType="num">
                                      <p:cBhvr>
                                        <p:cTn id="37" dur="500" fill="hold"/>
                                        <p:tgtEl>
                                          <p:spTgt spid="431328"/>
                                        </p:tgtEl>
                                        <p:attrNameLst>
                                          <p:attrName>ppt_x</p:attrName>
                                        </p:attrNameLst>
                                      </p:cBhvr>
                                      <p:tavLst>
                                        <p:tav tm="0">
                                          <p:val>
                                            <p:strVal val="#ppt_x-#ppt_w/2"/>
                                          </p:val>
                                        </p:tav>
                                        <p:tav tm="100000">
                                          <p:val>
                                            <p:strVal val="#ppt_x"/>
                                          </p:val>
                                        </p:tav>
                                      </p:tavLst>
                                    </p:anim>
                                    <p:anim calcmode="lin" valueType="num">
                                      <p:cBhvr>
                                        <p:cTn id="38" dur="500" fill="hold"/>
                                        <p:tgtEl>
                                          <p:spTgt spid="431328"/>
                                        </p:tgtEl>
                                        <p:attrNameLst>
                                          <p:attrName>ppt_y</p:attrName>
                                        </p:attrNameLst>
                                      </p:cBhvr>
                                      <p:tavLst>
                                        <p:tav tm="0">
                                          <p:val>
                                            <p:strVal val="#ppt_y"/>
                                          </p:val>
                                        </p:tav>
                                        <p:tav tm="100000">
                                          <p:val>
                                            <p:strVal val="#ppt_y"/>
                                          </p:val>
                                        </p:tav>
                                      </p:tavLst>
                                    </p:anim>
                                    <p:anim calcmode="lin" valueType="num">
                                      <p:cBhvr>
                                        <p:cTn id="39" dur="500" fill="hold"/>
                                        <p:tgtEl>
                                          <p:spTgt spid="431328"/>
                                        </p:tgtEl>
                                        <p:attrNameLst>
                                          <p:attrName>ppt_w</p:attrName>
                                        </p:attrNameLst>
                                      </p:cBhvr>
                                      <p:tavLst>
                                        <p:tav tm="0">
                                          <p:val>
                                            <p:fltVal val="0.000000"/>
                                          </p:val>
                                        </p:tav>
                                        <p:tav tm="100000">
                                          <p:val>
                                            <p:strVal val="#ppt_w"/>
                                          </p:val>
                                        </p:tav>
                                      </p:tavLst>
                                    </p:anim>
                                    <p:anim calcmode="lin" valueType="num">
                                      <p:cBhvr>
                                        <p:cTn id="40" dur="500" fill="hold"/>
                                        <p:tgtEl>
                                          <p:spTgt spid="431328"/>
                                        </p:tgtEl>
                                        <p:attrNameLst>
                                          <p:attrName>ppt_h</p:attrName>
                                        </p:attrNameLst>
                                      </p:cBhvr>
                                      <p:tavLst>
                                        <p:tav tm="0">
                                          <p:val>
                                            <p:strVal val="#ppt_h"/>
                                          </p:val>
                                        </p:tav>
                                        <p:tav tm="100000">
                                          <p:val>
                                            <p:strVal val="#ppt_h"/>
                                          </p:val>
                                        </p:tav>
                                      </p:tavLst>
                                    </p:anim>
                                  </p:childTnLst>
                                </p:cTn>
                              </p:par>
                            </p:childTnLst>
                          </p:cTn>
                        </p:par>
                        <p:par>
                          <p:cTn id="41" fill="hold">
                            <p:stCondLst>
                              <p:cond delay="500"/>
                            </p:stCondLst>
                            <p:childTnLst>
                              <p:par>
                                <p:cTn id="42" presetID="17" presetClass="entr" presetSubtype="8" fill="hold" nodeType="afterEffect">
                                  <p:stCondLst>
                                    <p:cond delay="0"/>
                                  </p:stCondLst>
                                  <p:childTnLst>
                                    <p:set>
                                      <p:cBhvr>
                                        <p:cTn id="43" dur="1" fill="hold">
                                          <p:stCondLst>
                                            <p:cond delay="0"/>
                                          </p:stCondLst>
                                        </p:cTn>
                                        <p:tgtEl>
                                          <p:spTgt spid="431323"/>
                                        </p:tgtEl>
                                        <p:attrNameLst>
                                          <p:attrName>style.visibility</p:attrName>
                                        </p:attrNameLst>
                                      </p:cBhvr>
                                      <p:to>
                                        <p:strVal val="visible"/>
                                      </p:to>
                                    </p:set>
                                    <p:anim calcmode="lin" valueType="num">
                                      <p:cBhvr>
                                        <p:cTn id="44" dur="500" fill="hold"/>
                                        <p:tgtEl>
                                          <p:spTgt spid="431323"/>
                                        </p:tgtEl>
                                        <p:attrNameLst>
                                          <p:attrName>ppt_x</p:attrName>
                                        </p:attrNameLst>
                                      </p:cBhvr>
                                      <p:tavLst>
                                        <p:tav tm="0">
                                          <p:val>
                                            <p:strVal val="#ppt_x-#ppt_w/2"/>
                                          </p:val>
                                        </p:tav>
                                        <p:tav tm="100000">
                                          <p:val>
                                            <p:strVal val="#ppt_x"/>
                                          </p:val>
                                        </p:tav>
                                      </p:tavLst>
                                    </p:anim>
                                    <p:anim calcmode="lin" valueType="num">
                                      <p:cBhvr>
                                        <p:cTn id="45" dur="500" fill="hold"/>
                                        <p:tgtEl>
                                          <p:spTgt spid="431323"/>
                                        </p:tgtEl>
                                        <p:attrNameLst>
                                          <p:attrName>ppt_y</p:attrName>
                                        </p:attrNameLst>
                                      </p:cBhvr>
                                      <p:tavLst>
                                        <p:tav tm="0">
                                          <p:val>
                                            <p:strVal val="#ppt_y"/>
                                          </p:val>
                                        </p:tav>
                                        <p:tav tm="100000">
                                          <p:val>
                                            <p:strVal val="#ppt_y"/>
                                          </p:val>
                                        </p:tav>
                                      </p:tavLst>
                                    </p:anim>
                                    <p:anim calcmode="lin" valueType="num">
                                      <p:cBhvr>
                                        <p:cTn id="46" dur="500" fill="hold"/>
                                        <p:tgtEl>
                                          <p:spTgt spid="431323"/>
                                        </p:tgtEl>
                                        <p:attrNameLst>
                                          <p:attrName>ppt_w</p:attrName>
                                        </p:attrNameLst>
                                      </p:cBhvr>
                                      <p:tavLst>
                                        <p:tav tm="0">
                                          <p:val>
                                            <p:fltVal val="0.000000"/>
                                          </p:val>
                                        </p:tav>
                                        <p:tav tm="100000">
                                          <p:val>
                                            <p:strVal val="#ppt_w"/>
                                          </p:val>
                                        </p:tav>
                                      </p:tavLst>
                                    </p:anim>
                                    <p:anim calcmode="lin" valueType="num">
                                      <p:cBhvr>
                                        <p:cTn id="47" dur="500" fill="hold"/>
                                        <p:tgtEl>
                                          <p:spTgt spid="431323"/>
                                        </p:tgtEl>
                                        <p:attrNameLst>
                                          <p:attrName>ppt_h</p:attrName>
                                        </p:attrNameLst>
                                      </p:cBhvr>
                                      <p:tavLst>
                                        <p:tav tm="0">
                                          <p:val>
                                            <p:strVal val="#ppt_h"/>
                                          </p:val>
                                        </p:tav>
                                        <p:tav tm="100000">
                                          <p:val>
                                            <p:strVal val="#ppt_h"/>
                                          </p:val>
                                        </p:tav>
                                      </p:tavLst>
                                    </p:anim>
                                  </p:childTnLst>
                                </p:cTn>
                              </p:par>
                            </p:childTnLst>
                          </p:cTn>
                        </p:par>
                        <p:par>
                          <p:cTn id="48" fill="hold">
                            <p:stCondLst>
                              <p:cond delay="1000"/>
                            </p:stCondLst>
                            <p:childTnLst>
                              <p:par>
                                <p:cTn id="49" presetID="9" presetClass="entr" presetSubtype="0" fill="hold" nodeType="afterEffect">
                                  <p:stCondLst>
                                    <p:cond delay="0"/>
                                  </p:stCondLst>
                                  <p:childTnLst>
                                    <p:set>
                                      <p:cBhvr>
                                        <p:cTn id="50" dur="1" fill="hold">
                                          <p:stCondLst>
                                            <p:cond delay="0"/>
                                          </p:stCondLst>
                                        </p:cTn>
                                        <p:tgtEl>
                                          <p:spTgt spid="431330"/>
                                        </p:tgtEl>
                                        <p:attrNameLst>
                                          <p:attrName>style.visibility</p:attrName>
                                        </p:attrNameLst>
                                      </p:cBhvr>
                                      <p:to>
                                        <p:strVal val="visible"/>
                                      </p:to>
                                    </p:set>
                                    <p:animEffect transition="in" filter="dissolve">
                                      <p:cBhvr>
                                        <p:cTn id="51" dur="500"/>
                                        <p:tgtEl>
                                          <p:spTgt spid="431330"/>
                                        </p:tgtEl>
                                      </p:cBhvr>
                                    </p:animEffect>
                                  </p:childTnLst>
                                </p:cTn>
                              </p:par>
                            </p:childTnLst>
                          </p:cTn>
                        </p:par>
                        <p:par>
                          <p:cTn id="52" fill="hold">
                            <p:stCondLst>
                              <p:cond delay="1500"/>
                            </p:stCondLst>
                            <p:childTnLst>
                              <p:par>
                                <p:cTn id="53" presetID="9" presetClass="entr" presetSubtype="0" fill="hold" nodeType="afterEffect">
                                  <p:stCondLst>
                                    <p:cond delay="0"/>
                                  </p:stCondLst>
                                  <p:childTnLst>
                                    <p:set>
                                      <p:cBhvr>
                                        <p:cTn id="54" dur="1" fill="hold">
                                          <p:stCondLst>
                                            <p:cond delay="0"/>
                                          </p:stCondLst>
                                        </p:cTn>
                                        <p:tgtEl>
                                          <p:spTgt spid="431313"/>
                                        </p:tgtEl>
                                        <p:attrNameLst>
                                          <p:attrName>style.visibility</p:attrName>
                                        </p:attrNameLst>
                                      </p:cBhvr>
                                      <p:to>
                                        <p:strVal val="visible"/>
                                      </p:to>
                                    </p:set>
                                    <p:animEffect transition="in" filter="dissolve">
                                      <p:cBhvr>
                                        <p:cTn id="55" dur="500"/>
                                        <p:tgtEl>
                                          <p:spTgt spid="431313"/>
                                        </p:tgtEl>
                                      </p:cBhvr>
                                    </p:animEffect>
                                  </p:childTnLst>
                                </p:cTn>
                              </p:par>
                            </p:childTnLst>
                          </p:cTn>
                        </p:par>
                        <p:par>
                          <p:cTn id="56" fill="hold">
                            <p:stCondLst>
                              <p:cond delay="2000"/>
                            </p:stCondLst>
                            <p:childTnLst>
                              <p:par>
                                <p:cTn id="57" presetID="17" presetClass="entr" presetSubtype="4" fill="hold" nodeType="afterEffect">
                                  <p:stCondLst>
                                    <p:cond delay="0"/>
                                  </p:stCondLst>
                                  <p:childTnLst>
                                    <p:set>
                                      <p:cBhvr>
                                        <p:cTn id="58" dur="1" fill="hold">
                                          <p:stCondLst>
                                            <p:cond delay="0"/>
                                          </p:stCondLst>
                                        </p:cTn>
                                        <p:tgtEl>
                                          <p:spTgt spid="431311"/>
                                        </p:tgtEl>
                                        <p:attrNameLst>
                                          <p:attrName>style.visibility</p:attrName>
                                        </p:attrNameLst>
                                      </p:cBhvr>
                                      <p:to>
                                        <p:strVal val="visible"/>
                                      </p:to>
                                    </p:set>
                                    <p:anim calcmode="lin" valueType="num">
                                      <p:cBhvr>
                                        <p:cTn id="59" dur="500" fill="hold"/>
                                        <p:tgtEl>
                                          <p:spTgt spid="431311"/>
                                        </p:tgtEl>
                                        <p:attrNameLst>
                                          <p:attrName>ppt_x</p:attrName>
                                        </p:attrNameLst>
                                      </p:cBhvr>
                                      <p:tavLst>
                                        <p:tav tm="0">
                                          <p:val>
                                            <p:strVal val="#ppt_x"/>
                                          </p:val>
                                        </p:tav>
                                        <p:tav tm="100000">
                                          <p:val>
                                            <p:strVal val="#ppt_x"/>
                                          </p:val>
                                        </p:tav>
                                      </p:tavLst>
                                    </p:anim>
                                    <p:anim calcmode="lin" valueType="num">
                                      <p:cBhvr>
                                        <p:cTn id="60" dur="500" fill="hold"/>
                                        <p:tgtEl>
                                          <p:spTgt spid="431311"/>
                                        </p:tgtEl>
                                        <p:attrNameLst>
                                          <p:attrName>ppt_y</p:attrName>
                                        </p:attrNameLst>
                                      </p:cBhvr>
                                      <p:tavLst>
                                        <p:tav tm="0">
                                          <p:val>
                                            <p:strVal val="#ppt_y+#ppt_h/2"/>
                                          </p:val>
                                        </p:tav>
                                        <p:tav tm="100000">
                                          <p:val>
                                            <p:strVal val="#ppt_y"/>
                                          </p:val>
                                        </p:tav>
                                      </p:tavLst>
                                    </p:anim>
                                    <p:anim calcmode="lin" valueType="num">
                                      <p:cBhvr>
                                        <p:cTn id="61" dur="500" fill="hold"/>
                                        <p:tgtEl>
                                          <p:spTgt spid="431311"/>
                                        </p:tgtEl>
                                        <p:attrNameLst>
                                          <p:attrName>ppt_w</p:attrName>
                                        </p:attrNameLst>
                                      </p:cBhvr>
                                      <p:tavLst>
                                        <p:tav tm="0">
                                          <p:val>
                                            <p:strVal val="#ppt_w"/>
                                          </p:val>
                                        </p:tav>
                                        <p:tav tm="100000">
                                          <p:val>
                                            <p:strVal val="#ppt_w"/>
                                          </p:val>
                                        </p:tav>
                                      </p:tavLst>
                                    </p:anim>
                                    <p:anim calcmode="lin" valueType="num">
                                      <p:cBhvr>
                                        <p:cTn id="62" dur="500" fill="hold"/>
                                        <p:tgtEl>
                                          <p:spTgt spid="431311"/>
                                        </p:tgtEl>
                                        <p:attrNameLst>
                                          <p:attrName>ppt_h</p:attrName>
                                        </p:attrNameLst>
                                      </p:cBhvr>
                                      <p:tavLst>
                                        <p:tav tm="0">
                                          <p:val>
                                            <p:fltVal val="0.000000"/>
                                          </p:val>
                                        </p:tav>
                                        <p:tav tm="100000">
                                          <p:val>
                                            <p:strVal val="#ppt_h"/>
                                          </p:val>
                                        </p:tav>
                                      </p:tavLst>
                                    </p:anim>
                                  </p:childTnLst>
                                </p:cTn>
                              </p:par>
                            </p:childTnLst>
                          </p:cTn>
                        </p:par>
                        <p:par>
                          <p:cTn id="63" fill="hold">
                            <p:stCondLst>
                              <p:cond delay="2500"/>
                            </p:stCondLst>
                            <p:childTnLst>
                              <p:par>
                                <p:cTn id="64" presetID="17" presetClass="entr" presetSubtype="4" fill="hold" nodeType="afterEffect">
                                  <p:stCondLst>
                                    <p:cond delay="0"/>
                                  </p:stCondLst>
                                  <p:childTnLst>
                                    <p:set>
                                      <p:cBhvr>
                                        <p:cTn id="65" dur="1" fill="hold">
                                          <p:stCondLst>
                                            <p:cond delay="0"/>
                                          </p:stCondLst>
                                        </p:cTn>
                                        <p:tgtEl>
                                          <p:spTgt spid="431312"/>
                                        </p:tgtEl>
                                        <p:attrNameLst>
                                          <p:attrName>style.visibility</p:attrName>
                                        </p:attrNameLst>
                                      </p:cBhvr>
                                      <p:to>
                                        <p:strVal val="visible"/>
                                      </p:to>
                                    </p:set>
                                    <p:anim calcmode="lin" valueType="num">
                                      <p:cBhvr>
                                        <p:cTn id="66" dur="500" fill="hold"/>
                                        <p:tgtEl>
                                          <p:spTgt spid="431312"/>
                                        </p:tgtEl>
                                        <p:attrNameLst>
                                          <p:attrName>ppt_x</p:attrName>
                                        </p:attrNameLst>
                                      </p:cBhvr>
                                      <p:tavLst>
                                        <p:tav tm="0">
                                          <p:val>
                                            <p:strVal val="#ppt_x"/>
                                          </p:val>
                                        </p:tav>
                                        <p:tav tm="100000">
                                          <p:val>
                                            <p:strVal val="#ppt_x"/>
                                          </p:val>
                                        </p:tav>
                                      </p:tavLst>
                                    </p:anim>
                                    <p:anim calcmode="lin" valueType="num">
                                      <p:cBhvr>
                                        <p:cTn id="67" dur="500" fill="hold"/>
                                        <p:tgtEl>
                                          <p:spTgt spid="431312"/>
                                        </p:tgtEl>
                                        <p:attrNameLst>
                                          <p:attrName>ppt_y</p:attrName>
                                        </p:attrNameLst>
                                      </p:cBhvr>
                                      <p:tavLst>
                                        <p:tav tm="0">
                                          <p:val>
                                            <p:strVal val="#ppt_y+#ppt_h/2"/>
                                          </p:val>
                                        </p:tav>
                                        <p:tav tm="100000">
                                          <p:val>
                                            <p:strVal val="#ppt_y"/>
                                          </p:val>
                                        </p:tav>
                                      </p:tavLst>
                                    </p:anim>
                                    <p:anim calcmode="lin" valueType="num">
                                      <p:cBhvr>
                                        <p:cTn id="68" dur="500" fill="hold"/>
                                        <p:tgtEl>
                                          <p:spTgt spid="431312"/>
                                        </p:tgtEl>
                                        <p:attrNameLst>
                                          <p:attrName>ppt_w</p:attrName>
                                        </p:attrNameLst>
                                      </p:cBhvr>
                                      <p:tavLst>
                                        <p:tav tm="0">
                                          <p:val>
                                            <p:strVal val="#ppt_w"/>
                                          </p:val>
                                        </p:tav>
                                        <p:tav tm="100000">
                                          <p:val>
                                            <p:strVal val="#ppt_w"/>
                                          </p:val>
                                        </p:tav>
                                      </p:tavLst>
                                    </p:anim>
                                    <p:anim calcmode="lin" valueType="num">
                                      <p:cBhvr>
                                        <p:cTn id="69" dur="500" fill="hold"/>
                                        <p:tgtEl>
                                          <p:spTgt spid="431312"/>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2130" name="标题 432129"/>
          <p:cNvSpPr>
            <a:spLocks noGrp="1"/>
          </p:cNvSpPr>
          <p:nvPr>
            <p:ph type="title"/>
          </p:nvPr>
        </p:nvSpPr>
        <p:spPr/>
        <p:txBody>
          <a:bodyPr lIns="92075" tIns="46038" rIns="92075" bIns="46038" anchor="b"/>
          <a:p>
            <a:r>
              <a:rPr lang="en-US" altLang="zh-CN"/>
              <a:t>VPN</a:t>
            </a:r>
            <a:r>
              <a:rPr lang="zh-CN" altLang="en-US" dirty="0"/>
              <a:t>网络架构</a:t>
            </a:r>
            <a:endParaRPr lang="zh-CN" altLang="en-US" dirty="0"/>
          </a:p>
        </p:txBody>
      </p:sp>
      <p:sp>
        <p:nvSpPr>
          <p:cNvPr id="432131" name="矩形 432130"/>
          <p:cNvSpPr/>
          <p:nvPr/>
        </p:nvSpPr>
        <p:spPr>
          <a:xfrm>
            <a:off x="1938338" y="1504950"/>
            <a:ext cx="9144000" cy="0"/>
          </a:xfrm>
          <a:prstGeom prst="rect">
            <a:avLst/>
          </a:prstGeom>
          <a:noFill/>
          <a:ln w="9525">
            <a:noFill/>
          </a:ln>
        </p:spPr>
        <p:txBody>
          <a:bodyPr/>
          <a:p>
            <a:endParaRPr lang="zh-CN" altLang="en-US"/>
          </a:p>
        </p:txBody>
      </p:sp>
      <p:grpSp>
        <p:nvGrpSpPr>
          <p:cNvPr id="432132" name="组合 432131"/>
          <p:cNvGrpSpPr/>
          <p:nvPr/>
        </p:nvGrpSpPr>
        <p:grpSpPr>
          <a:xfrm>
            <a:off x="1066800" y="2057400"/>
            <a:ext cx="7005638" cy="4137025"/>
            <a:chOff x="672" y="1296"/>
            <a:chExt cx="4413" cy="2606"/>
          </a:xfrm>
        </p:grpSpPr>
        <p:sp>
          <p:nvSpPr>
            <p:cNvPr id="432133" name="矩形 432132"/>
            <p:cNvSpPr/>
            <p:nvPr/>
          </p:nvSpPr>
          <p:spPr>
            <a:xfrm>
              <a:off x="3442" y="3793"/>
              <a:ext cx="29" cy="10"/>
            </a:xfrm>
            <a:prstGeom prst="rect">
              <a:avLst/>
            </a:prstGeom>
            <a:noFill/>
            <a:ln w="9525">
              <a:noFill/>
            </a:ln>
          </p:spPr>
          <p:txBody>
            <a:bodyPr/>
            <a:p>
              <a:endParaRPr lang="zh-CN" altLang="en-US"/>
            </a:p>
          </p:txBody>
        </p:sp>
        <p:sp>
          <p:nvSpPr>
            <p:cNvPr id="432134" name="矩形 432133"/>
            <p:cNvSpPr/>
            <p:nvPr/>
          </p:nvSpPr>
          <p:spPr>
            <a:xfrm>
              <a:off x="4102" y="3795"/>
              <a:ext cx="17" cy="8"/>
            </a:xfrm>
            <a:prstGeom prst="rect">
              <a:avLst/>
            </a:prstGeom>
            <a:noFill/>
            <a:ln w="9525">
              <a:noFill/>
            </a:ln>
          </p:spPr>
          <p:txBody>
            <a:bodyPr/>
            <a:p>
              <a:endParaRPr lang="zh-CN" altLang="en-US"/>
            </a:p>
          </p:txBody>
        </p:sp>
        <p:sp>
          <p:nvSpPr>
            <p:cNvPr id="432135" name="矩形 432134"/>
            <p:cNvSpPr/>
            <p:nvPr/>
          </p:nvSpPr>
          <p:spPr>
            <a:xfrm>
              <a:off x="4129" y="3316"/>
              <a:ext cx="10" cy="11"/>
            </a:xfrm>
            <a:prstGeom prst="rect">
              <a:avLst/>
            </a:prstGeom>
            <a:noFill/>
            <a:ln w="9525">
              <a:noFill/>
            </a:ln>
          </p:spPr>
          <p:txBody>
            <a:bodyPr/>
            <a:p>
              <a:endParaRPr lang="zh-CN" altLang="en-US"/>
            </a:p>
          </p:txBody>
        </p:sp>
        <p:sp>
          <p:nvSpPr>
            <p:cNvPr id="432136" name="矩形 432135"/>
            <p:cNvSpPr/>
            <p:nvPr/>
          </p:nvSpPr>
          <p:spPr>
            <a:xfrm>
              <a:off x="4129" y="3318"/>
              <a:ext cx="8" cy="10"/>
            </a:xfrm>
            <a:prstGeom prst="rect">
              <a:avLst/>
            </a:prstGeom>
            <a:noFill/>
            <a:ln w="9525">
              <a:noFill/>
            </a:ln>
          </p:spPr>
          <p:txBody>
            <a:bodyPr wrap="none" lIns="0" tIns="0" rIns="0" bIns="0">
              <a:spAutoFit/>
            </a:bodyPr>
            <a:p>
              <a:r>
                <a:rPr lang="zh-CN" altLang="en-US" sz="100" dirty="0">
                  <a:solidFill>
                    <a:srgbClr val="FFFFFF"/>
                  </a:solidFill>
                  <a:latin typeface="宋体" panose="02010600030101010101" pitchFamily="2" charset="-122"/>
                </a:rPr>
                <a:t>告</a:t>
              </a:r>
              <a:endParaRPr lang="zh-CN" altLang="en-US" sz="2400" dirty="0">
                <a:latin typeface="Times New Roman" panose="02020603050405020304" charset="0"/>
              </a:endParaRPr>
            </a:p>
          </p:txBody>
        </p:sp>
        <p:sp>
          <p:nvSpPr>
            <p:cNvPr id="432137" name="矩形 432136"/>
            <p:cNvSpPr/>
            <p:nvPr/>
          </p:nvSpPr>
          <p:spPr>
            <a:xfrm>
              <a:off x="4129" y="3375"/>
              <a:ext cx="10" cy="11"/>
            </a:xfrm>
            <a:prstGeom prst="rect">
              <a:avLst/>
            </a:prstGeom>
            <a:noFill/>
            <a:ln w="9525">
              <a:noFill/>
            </a:ln>
          </p:spPr>
          <p:txBody>
            <a:bodyPr/>
            <a:p>
              <a:endParaRPr lang="zh-CN" altLang="en-US"/>
            </a:p>
          </p:txBody>
        </p:sp>
        <p:sp>
          <p:nvSpPr>
            <p:cNvPr id="432138" name="矩形 432137"/>
            <p:cNvSpPr/>
            <p:nvPr/>
          </p:nvSpPr>
          <p:spPr>
            <a:xfrm>
              <a:off x="4129" y="3377"/>
              <a:ext cx="8" cy="10"/>
            </a:xfrm>
            <a:prstGeom prst="rect">
              <a:avLst/>
            </a:prstGeom>
            <a:noFill/>
            <a:ln w="9525">
              <a:noFill/>
            </a:ln>
          </p:spPr>
          <p:txBody>
            <a:bodyPr wrap="none" lIns="0" tIns="0" rIns="0" bIns="0">
              <a:spAutoFit/>
            </a:bodyPr>
            <a:p>
              <a:r>
                <a:rPr lang="zh-CN" altLang="en-US" sz="100" dirty="0">
                  <a:solidFill>
                    <a:srgbClr val="FFFFFF"/>
                  </a:solidFill>
                  <a:latin typeface="宋体" panose="02010600030101010101" pitchFamily="2" charset="-122"/>
                </a:rPr>
                <a:t>电</a:t>
              </a:r>
              <a:endParaRPr lang="zh-CN" altLang="en-US" sz="2400" dirty="0">
                <a:latin typeface="Times New Roman" panose="02020603050405020304" charset="0"/>
              </a:endParaRPr>
            </a:p>
          </p:txBody>
        </p:sp>
        <p:sp>
          <p:nvSpPr>
            <p:cNvPr id="432139" name="矩形 432138"/>
            <p:cNvSpPr/>
            <p:nvPr/>
          </p:nvSpPr>
          <p:spPr>
            <a:xfrm>
              <a:off x="2740" y="3419"/>
              <a:ext cx="441" cy="157"/>
            </a:xfrm>
            <a:prstGeom prst="rect">
              <a:avLst/>
            </a:prstGeom>
            <a:noFill/>
            <a:ln w="9525">
              <a:noFill/>
            </a:ln>
          </p:spPr>
          <p:txBody>
            <a:bodyPr/>
            <a:p>
              <a:endParaRPr lang="zh-CN" altLang="en-US"/>
            </a:p>
          </p:txBody>
        </p:sp>
        <p:sp>
          <p:nvSpPr>
            <p:cNvPr id="432140" name="矩形 432139"/>
            <p:cNvSpPr/>
            <p:nvPr/>
          </p:nvSpPr>
          <p:spPr>
            <a:xfrm>
              <a:off x="3216" y="2448"/>
              <a:ext cx="320" cy="96"/>
            </a:xfrm>
            <a:prstGeom prst="rect">
              <a:avLst/>
            </a:prstGeom>
            <a:noFill/>
            <a:ln w="9525">
              <a:noFill/>
            </a:ln>
          </p:spPr>
          <p:txBody>
            <a:bodyPr wrap="none" lIns="0" tIns="0" rIns="0" bIns="0">
              <a:spAutoFit/>
            </a:bodyPr>
            <a:p>
              <a:r>
                <a:rPr lang="zh-CN" altLang="en-US" sz="1000" dirty="0">
                  <a:solidFill>
                    <a:srgbClr val="FFFFFF"/>
                  </a:solidFill>
                  <a:latin typeface="宋体" panose="02010600030101010101" pitchFamily="2" charset="-122"/>
                </a:rPr>
                <a:t>安全隧道</a:t>
              </a:r>
              <a:endParaRPr lang="zh-CN" altLang="en-US" sz="2400" dirty="0">
                <a:latin typeface="Times New Roman" panose="02020603050405020304" charset="0"/>
              </a:endParaRPr>
            </a:p>
          </p:txBody>
        </p:sp>
        <p:grpSp>
          <p:nvGrpSpPr>
            <p:cNvPr id="432141" name="组合 432140"/>
            <p:cNvGrpSpPr/>
            <p:nvPr/>
          </p:nvGrpSpPr>
          <p:grpSpPr>
            <a:xfrm>
              <a:off x="672" y="1296"/>
              <a:ext cx="4413" cy="2606"/>
              <a:chOff x="866" y="1425"/>
              <a:chExt cx="4413" cy="2606"/>
            </a:xfrm>
          </p:grpSpPr>
          <p:sp>
            <p:nvSpPr>
              <p:cNvPr id="432142" name="直接连接符 432141"/>
              <p:cNvSpPr/>
              <p:nvPr/>
            </p:nvSpPr>
            <p:spPr>
              <a:xfrm>
                <a:off x="3095" y="2081"/>
                <a:ext cx="1" cy="631"/>
              </a:xfrm>
              <a:prstGeom prst="line">
                <a:avLst/>
              </a:prstGeom>
              <a:ln w="9525" cap="flat" cmpd="sng">
                <a:solidFill>
                  <a:srgbClr val="000000"/>
                </a:solidFill>
                <a:prstDash val="solid"/>
                <a:headEnd type="none" w="med" len="med"/>
                <a:tailEnd type="none" w="med" len="med"/>
              </a:ln>
            </p:spPr>
          </p:sp>
          <p:grpSp>
            <p:nvGrpSpPr>
              <p:cNvPr id="432143" name="组合 432142"/>
              <p:cNvGrpSpPr/>
              <p:nvPr/>
            </p:nvGrpSpPr>
            <p:grpSpPr>
              <a:xfrm>
                <a:off x="866" y="1425"/>
                <a:ext cx="4413" cy="2606"/>
                <a:chOff x="866" y="1425"/>
                <a:chExt cx="4413" cy="2606"/>
              </a:xfrm>
            </p:grpSpPr>
            <p:sp>
              <p:nvSpPr>
                <p:cNvPr id="432144" name="直接连接符 432143"/>
                <p:cNvSpPr/>
                <p:nvPr/>
              </p:nvSpPr>
              <p:spPr>
                <a:xfrm>
                  <a:off x="3356" y="2972"/>
                  <a:ext cx="1292" cy="1"/>
                </a:xfrm>
                <a:prstGeom prst="line">
                  <a:avLst/>
                </a:prstGeom>
                <a:ln w="9525" cap="flat" cmpd="sng">
                  <a:solidFill>
                    <a:srgbClr val="000000"/>
                  </a:solidFill>
                  <a:prstDash val="solid"/>
                  <a:headEnd type="none" w="med" len="med"/>
                  <a:tailEnd type="none" w="med" len="med"/>
                </a:ln>
              </p:spPr>
            </p:sp>
            <p:sp>
              <p:nvSpPr>
                <p:cNvPr id="432145" name="直接连接符 432144"/>
                <p:cNvSpPr/>
                <p:nvPr/>
              </p:nvSpPr>
              <p:spPr>
                <a:xfrm>
                  <a:off x="1551" y="2972"/>
                  <a:ext cx="1261" cy="1"/>
                </a:xfrm>
                <a:prstGeom prst="line">
                  <a:avLst/>
                </a:prstGeom>
                <a:ln w="9525" cap="flat" cmpd="sng">
                  <a:solidFill>
                    <a:srgbClr val="000000"/>
                  </a:solidFill>
                  <a:prstDash val="solid"/>
                  <a:headEnd type="none" w="med" len="med"/>
                  <a:tailEnd type="none" w="med" len="med"/>
                </a:ln>
              </p:spPr>
            </p:sp>
            <p:grpSp>
              <p:nvGrpSpPr>
                <p:cNvPr id="432146" name="组合 432145"/>
                <p:cNvGrpSpPr/>
                <p:nvPr/>
              </p:nvGrpSpPr>
              <p:grpSpPr>
                <a:xfrm>
                  <a:off x="2318" y="2445"/>
                  <a:ext cx="1536" cy="679"/>
                  <a:chOff x="2318" y="2445"/>
                  <a:chExt cx="1536" cy="679"/>
                </a:xfrm>
              </p:grpSpPr>
              <p:grpSp>
                <p:nvGrpSpPr>
                  <p:cNvPr id="432147" name="组合 432146"/>
                  <p:cNvGrpSpPr/>
                  <p:nvPr/>
                </p:nvGrpSpPr>
                <p:grpSpPr>
                  <a:xfrm>
                    <a:off x="2928" y="2445"/>
                    <a:ext cx="317" cy="186"/>
                    <a:chOff x="2928" y="2445"/>
                    <a:chExt cx="317" cy="186"/>
                  </a:xfrm>
                </p:grpSpPr>
                <p:sp>
                  <p:nvSpPr>
                    <p:cNvPr id="432148" name="椭圆 432147"/>
                    <p:cNvSpPr/>
                    <p:nvPr/>
                  </p:nvSpPr>
                  <p:spPr>
                    <a:xfrm>
                      <a:off x="2929" y="2522"/>
                      <a:ext cx="316" cy="109"/>
                    </a:xfrm>
                    <a:prstGeom prst="ellipse">
                      <a:avLst/>
                    </a:prstGeom>
                    <a:solidFill>
                      <a:srgbClr val="0078AA"/>
                    </a:solidFill>
                    <a:ln w="3175" cap="flat" cmpd="sng">
                      <a:solidFill>
                        <a:srgbClr val="AAE6FF"/>
                      </a:solidFill>
                      <a:prstDash val="solid"/>
                      <a:headEnd type="none" w="med" len="med"/>
                      <a:tailEnd type="none" w="med" len="med"/>
                    </a:ln>
                  </p:spPr>
                  <p:txBody>
                    <a:bodyPr/>
                    <a:p>
                      <a:endParaRPr lang="zh-CN" altLang="en-US"/>
                    </a:p>
                  </p:txBody>
                </p:sp>
                <p:sp>
                  <p:nvSpPr>
                    <p:cNvPr id="432149" name="矩形 432148"/>
                    <p:cNvSpPr/>
                    <p:nvPr/>
                  </p:nvSpPr>
                  <p:spPr>
                    <a:xfrm>
                      <a:off x="2928" y="2500"/>
                      <a:ext cx="316" cy="77"/>
                    </a:xfrm>
                    <a:prstGeom prst="rect">
                      <a:avLst/>
                    </a:prstGeom>
                    <a:solidFill>
                      <a:srgbClr val="0078AA"/>
                    </a:solidFill>
                    <a:ln w="9525">
                      <a:noFill/>
                    </a:ln>
                  </p:spPr>
                  <p:txBody>
                    <a:bodyPr/>
                    <a:p>
                      <a:endParaRPr lang="zh-CN" altLang="en-US"/>
                    </a:p>
                  </p:txBody>
                </p:sp>
                <p:sp>
                  <p:nvSpPr>
                    <p:cNvPr id="432150" name="矩形 432149"/>
                    <p:cNvSpPr/>
                    <p:nvPr/>
                  </p:nvSpPr>
                  <p:spPr>
                    <a:xfrm>
                      <a:off x="2928" y="2500"/>
                      <a:ext cx="316" cy="77"/>
                    </a:xfrm>
                    <a:prstGeom prst="rect">
                      <a:avLst/>
                    </a:prstGeom>
                    <a:solidFill>
                      <a:srgbClr val="0078AA"/>
                    </a:solidFill>
                    <a:ln w="9525">
                      <a:noFill/>
                    </a:ln>
                  </p:spPr>
                  <p:txBody>
                    <a:bodyPr/>
                    <a:p>
                      <a:endParaRPr lang="zh-CN" altLang="en-US"/>
                    </a:p>
                  </p:txBody>
                </p:sp>
                <p:sp>
                  <p:nvSpPr>
                    <p:cNvPr id="432151" name="椭圆 432150"/>
                    <p:cNvSpPr/>
                    <p:nvPr/>
                  </p:nvSpPr>
                  <p:spPr>
                    <a:xfrm>
                      <a:off x="2929" y="2445"/>
                      <a:ext cx="316" cy="108"/>
                    </a:xfrm>
                    <a:prstGeom prst="ellipse">
                      <a:avLst/>
                    </a:prstGeom>
                    <a:solidFill>
                      <a:srgbClr val="00B4FF"/>
                    </a:solidFill>
                    <a:ln w="3175" cap="flat" cmpd="sng">
                      <a:solidFill>
                        <a:srgbClr val="AAE6FF"/>
                      </a:solidFill>
                      <a:prstDash val="solid"/>
                      <a:headEnd type="none" w="med" len="med"/>
                      <a:tailEnd type="none" w="med" len="med"/>
                    </a:ln>
                  </p:spPr>
                  <p:txBody>
                    <a:bodyPr/>
                    <a:p>
                      <a:endParaRPr lang="zh-CN" altLang="en-US"/>
                    </a:p>
                  </p:txBody>
                </p:sp>
                <p:grpSp>
                  <p:nvGrpSpPr>
                    <p:cNvPr id="432152" name="组合 432151"/>
                    <p:cNvGrpSpPr/>
                    <p:nvPr/>
                  </p:nvGrpSpPr>
                  <p:grpSpPr>
                    <a:xfrm>
                      <a:off x="2976" y="2457"/>
                      <a:ext cx="220" cy="84"/>
                      <a:chOff x="2976" y="2457"/>
                      <a:chExt cx="220" cy="84"/>
                    </a:xfrm>
                  </p:grpSpPr>
                  <p:grpSp>
                    <p:nvGrpSpPr>
                      <p:cNvPr id="432153" name="组合 432152"/>
                      <p:cNvGrpSpPr/>
                      <p:nvPr/>
                    </p:nvGrpSpPr>
                    <p:grpSpPr>
                      <a:xfrm>
                        <a:off x="2976" y="2457"/>
                        <a:ext cx="218" cy="82"/>
                        <a:chOff x="2976" y="2457"/>
                        <a:chExt cx="218" cy="82"/>
                      </a:xfrm>
                    </p:grpSpPr>
                    <p:sp>
                      <p:nvSpPr>
                        <p:cNvPr id="432154" name="任意多边形 432153"/>
                        <p:cNvSpPr/>
                        <p:nvPr/>
                      </p:nvSpPr>
                      <p:spPr>
                        <a:xfrm>
                          <a:off x="3090" y="2459"/>
                          <a:ext cx="104" cy="35"/>
                        </a:xfrm>
                        <a:custGeom>
                          <a:avLst/>
                          <a:gdLst/>
                          <a:ahLst/>
                          <a:cxnLst/>
                          <a:pathLst>
                            <a:path w="104" h="35">
                              <a:moveTo>
                                <a:pt x="0" y="27"/>
                              </a:moveTo>
                              <a:lnTo>
                                <a:pt x="23" y="35"/>
                              </a:lnTo>
                              <a:lnTo>
                                <a:pt x="79" y="12"/>
                              </a:lnTo>
                              <a:lnTo>
                                <a:pt x="104" y="20"/>
                              </a:lnTo>
                              <a:lnTo>
                                <a:pt x="91" y="0"/>
                              </a:lnTo>
                              <a:lnTo>
                                <a:pt x="25" y="0"/>
                              </a:lnTo>
                              <a:lnTo>
                                <a:pt x="52" y="6"/>
                              </a:lnTo>
                              <a:lnTo>
                                <a:pt x="0" y="27"/>
                              </a:lnTo>
                              <a:close/>
                            </a:path>
                          </a:pathLst>
                        </a:custGeom>
                        <a:solidFill>
                          <a:srgbClr val="000000"/>
                        </a:solidFill>
                        <a:ln w="9525">
                          <a:noFill/>
                        </a:ln>
                      </p:spPr>
                      <p:txBody>
                        <a:bodyPr/>
                        <a:p>
                          <a:endParaRPr lang="zh-CN" altLang="en-US"/>
                        </a:p>
                      </p:txBody>
                    </p:sp>
                    <p:sp>
                      <p:nvSpPr>
                        <p:cNvPr id="432155" name="任意多边形 432154"/>
                        <p:cNvSpPr/>
                        <p:nvPr/>
                      </p:nvSpPr>
                      <p:spPr>
                        <a:xfrm>
                          <a:off x="3090" y="2459"/>
                          <a:ext cx="104" cy="35"/>
                        </a:xfrm>
                        <a:custGeom>
                          <a:avLst/>
                          <a:gdLst/>
                          <a:ahLst/>
                          <a:cxnLst/>
                          <a:pathLst>
                            <a:path w="104" h="35">
                              <a:moveTo>
                                <a:pt x="0" y="27"/>
                              </a:moveTo>
                              <a:lnTo>
                                <a:pt x="23" y="35"/>
                              </a:lnTo>
                              <a:lnTo>
                                <a:pt x="79" y="12"/>
                              </a:lnTo>
                              <a:lnTo>
                                <a:pt x="104" y="20"/>
                              </a:lnTo>
                              <a:lnTo>
                                <a:pt x="91" y="0"/>
                              </a:lnTo>
                              <a:lnTo>
                                <a:pt x="25" y="0"/>
                              </a:lnTo>
                              <a:lnTo>
                                <a:pt x="52" y="6"/>
                              </a:lnTo>
                              <a:lnTo>
                                <a:pt x="0" y="27"/>
                              </a:lnTo>
                              <a:close/>
                            </a:path>
                          </a:pathLst>
                        </a:custGeom>
                        <a:solidFill>
                          <a:srgbClr val="000000"/>
                        </a:solidFill>
                        <a:ln w="9525">
                          <a:noFill/>
                        </a:ln>
                      </p:spPr>
                      <p:txBody>
                        <a:bodyPr/>
                        <a:p>
                          <a:endParaRPr lang="zh-CN" altLang="en-US"/>
                        </a:p>
                      </p:txBody>
                    </p:sp>
                    <p:sp>
                      <p:nvSpPr>
                        <p:cNvPr id="432156" name="任意多边形 432155"/>
                        <p:cNvSpPr/>
                        <p:nvPr/>
                      </p:nvSpPr>
                      <p:spPr>
                        <a:xfrm>
                          <a:off x="2976" y="2500"/>
                          <a:ext cx="104" cy="37"/>
                        </a:xfrm>
                        <a:custGeom>
                          <a:avLst/>
                          <a:gdLst/>
                          <a:ahLst/>
                          <a:cxnLst/>
                          <a:pathLst>
                            <a:path w="104" h="37">
                              <a:moveTo>
                                <a:pt x="104" y="8"/>
                              </a:moveTo>
                              <a:lnTo>
                                <a:pt x="81" y="0"/>
                              </a:lnTo>
                              <a:lnTo>
                                <a:pt x="27" y="23"/>
                              </a:lnTo>
                              <a:lnTo>
                                <a:pt x="0" y="15"/>
                              </a:lnTo>
                              <a:lnTo>
                                <a:pt x="14" y="37"/>
                              </a:lnTo>
                              <a:lnTo>
                                <a:pt x="81" y="37"/>
                              </a:lnTo>
                              <a:lnTo>
                                <a:pt x="52" y="29"/>
                              </a:lnTo>
                              <a:lnTo>
                                <a:pt x="104" y="8"/>
                              </a:lnTo>
                              <a:close/>
                            </a:path>
                          </a:pathLst>
                        </a:custGeom>
                        <a:solidFill>
                          <a:srgbClr val="000000"/>
                        </a:solidFill>
                        <a:ln w="9525">
                          <a:noFill/>
                        </a:ln>
                      </p:spPr>
                      <p:txBody>
                        <a:bodyPr/>
                        <a:p>
                          <a:endParaRPr lang="zh-CN" altLang="en-US"/>
                        </a:p>
                      </p:txBody>
                    </p:sp>
                    <p:sp>
                      <p:nvSpPr>
                        <p:cNvPr id="432157" name="任意多边形 432156"/>
                        <p:cNvSpPr/>
                        <p:nvPr/>
                      </p:nvSpPr>
                      <p:spPr>
                        <a:xfrm>
                          <a:off x="2976" y="2500"/>
                          <a:ext cx="104" cy="37"/>
                        </a:xfrm>
                        <a:custGeom>
                          <a:avLst/>
                          <a:gdLst/>
                          <a:ahLst/>
                          <a:cxnLst/>
                          <a:pathLst>
                            <a:path w="104" h="37">
                              <a:moveTo>
                                <a:pt x="104" y="8"/>
                              </a:moveTo>
                              <a:lnTo>
                                <a:pt x="81" y="0"/>
                              </a:lnTo>
                              <a:lnTo>
                                <a:pt x="27" y="23"/>
                              </a:lnTo>
                              <a:lnTo>
                                <a:pt x="0" y="15"/>
                              </a:lnTo>
                              <a:lnTo>
                                <a:pt x="14" y="37"/>
                              </a:lnTo>
                              <a:lnTo>
                                <a:pt x="81" y="37"/>
                              </a:lnTo>
                              <a:lnTo>
                                <a:pt x="52" y="29"/>
                              </a:lnTo>
                              <a:lnTo>
                                <a:pt x="104" y="8"/>
                              </a:lnTo>
                              <a:close/>
                            </a:path>
                          </a:pathLst>
                        </a:custGeom>
                        <a:solidFill>
                          <a:srgbClr val="000000"/>
                        </a:solidFill>
                        <a:ln w="9525">
                          <a:noFill/>
                        </a:ln>
                      </p:spPr>
                      <p:txBody>
                        <a:bodyPr/>
                        <a:p>
                          <a:endParaRPr lang="zh-CN" altLang="en-US"/>
                        </a:p>
                      </p:txBody>
                    </p:sp>
                    <p:sp>
                      <p:nvSpPr>
                        <p:cNvPr id="432158" name="任意多边形 432157"/>
                        <p:cNvSpPr/>
                        <p:nvPr/>
                      </p:nvSpPr>
                      <p:spPr>
                        <a:xfrm>
                          <a:off x="2982" y="2457"/>
                          <a:ext cx="104" cy="35"/>
                        </a:xfrm>
                        <a:custGeom>
                          <a:avLst/>
                          <a:gdLst/>
                          <a:ahLst/>
                          <a:cxnLst/>
                          <a:pathLst>
                            <a:path w="104" h="35">
                              <a:moveTo>
                                <a:pt x="0" y="8"/>
                              </a:moveTo>
                              <a:lnTo>
                                <a:pt x="23" y="0"/>
                              </a:lnTo>
                              <a:lnTo>
                                <a:pt x="79" y="22"/>
                              </a:lnTo>
                              <a:lnTo>
                                <a:pt x="104" y="16"/>
                              </a:lnTo>
                              <a:lnTo>
                                <a:pt x="91" y="35"/>
                              </a:lnTo>
                              <a:lnTo>
                                <a:pt x="25" y="35"/>
                              </a:lnTo>
                              <a:lnTo>
                                <a:pt x="52" y="29"/>
                              </a:lnTo>
                              <a:lnTo>
                                <a:pt x="0" y="8"/>
                              </a:lnTo>
                              <a:close/>
                            </a:path>
                          </a:pathLst>
                        </a:custGeom>
                        <a:solidFill>
                          <a:srgbClr val="000000"/>
                        </a:solidFill>
                        <a:ln w="9525">
                          <a:noFill/>
                        </a:ln>
                      </p:spPr>
                      <p:txBody>
                        <a:bodyPr/>
                        <a:p>
                          <a:endParaRPr lang="zh-CN" altLang="en-US"/>
                        </a:p>
                      </p:txBody>
                    </p:sp>
                    <p:sp>
                      <p:nvSpPr>
                        <p:cNvPr id="432159" name="任意多边形 432158"/>
                        <p:cNvSpPr/>
                        <p:nvPr/>
                      </p:nvSpPr>
                      <p:spPr>
                        <a:xfrm>
                          <a:off x="2982" y="2457"/>
                          <a:ext cx="104" cy="35"/>
                        </a:xfrm>
                        <a:custGeom>
                          <a:avLst/>
                          <a:gdLst/>
                          <a:ahLst/>
                          <a:cxnLst/>
                          <a:pathLst>
                            <a:path w="104" h="35">
                              <a:moveTo>
                                <a:pt x="0" y="8"/>
                              </a:moveTo>
                              <a:lnTo>
                                <a:pt x="23" y="0"/>
                              </a:lnTo>
                              <a:lnTo>
                                <a:pt x="79" y="22"/>
                              </a:lnTo>
                              <a:lnTo>
                                <a:pt x="104" y="16"/>
                              </a:lnTo>
                              <a:lnTo>
                                <a:pt x="91" y="35"/>
                              </a:lnTo>
                              <a:lnTo>
                                <a:pt x="25" y="35"/>
                              </a:lnTo>
                              <a:lnTo>
                                <a:pt x="52" y="29"/>
                              </a:lnTo>
                              <a:lnTo>
                                <a:pt x="0" y="8"/>
                              </a:lnTo>
                              <a:close/>
                            </a:path>
                          </a:pathLst>
                        </a:custGeom>
                        <a:solidFill>
                          <a:srgbClr val="000000"/>
                        </a:solidFill>
                        <a:ln w="9525">
                          <a:noFill/>
                        </a:ln>
                      </p:spPr>
                      <p:txBody>
                        <a:bodyPr/>
                        <a:p>
                          <a:endParaRPr lang="zh-CN" altLang="en-US"/>
                        </a:p>
                      </p:txBody>
                    </p:sp>
                    <p:sp>
                      <p:nvSpPr>
                        <p:cNvPr id="432160" name="任意多边形 432159"/>
                        <p:cNvSpPr/>
                        <p:nvPr/>
                      </p:nvSpPr>
                      <p:spPr>
                        <a:xfrm>
                          <a:off x="3086" y="2504"/>
                          <a:ext cx="104" cy="35"/>
                        </a:xfrm>
                        <a:custGeom>
                          <a:avLst/>
                          <a:gdLst/>
                          <a:ahLst/>
                          <a:cxnLst/>
                          <a:pathLst>
                            <a:path w="104" h="35">
                              <a:moveTo>
                                <a:pt x="104" y="27"/>
                              </a:moveTo>
                              <a:lnTo>
                                <a:pt x="81" y="35"/>
                              </a:lnTo>
                              <a:lnTo>
                                <a:pt x="27" y="11"/>
                              </a:lnTo>
                              <a:lnTo>
                                <a:pt x="0" y="19"/>
                              </a:lnTo>
                              <a:lnTo>
                                <a:pt x="14" y="0"/>
                              </a:lnTo>
                              <a:lnTo>
                                <a:pt x="81" y="0"/>
                              </a:lnTo>
                              <a:lnTo>
                                <a:pt x="52" y="6"/>
                              </a:lnTo>
                              <a:lnTo>
                                <a:pt x="104" y="27"/>
                              </a:lnTo>
                              <a:close/>
                            </a:path>
                          </a:pathLst>
                        </a:custGeom>
                        <a:solidFill>
                          <a:srgbClr val="000000"/>
                        </a:solidFill>
                        <a:ln w="9525">
                          <a:noFill/>
                        </a:ln>
                      </p:spPr>
                      <p:txBody>
                        <a:bodyPr/>
                        <a:p>
                          <a:endParaRPr lang="zh-CN" altLang="en-US"/>
                        </a:p>
                      </p:txBody>
                    </p:sp>
                    <p:sp>
                      <p:nvSpPr>
                        <p:cNvPr id="432161" name="任意多边形 432160"/>
                        <p:cNvSpPr/>
                        <p:nvPr/>
                      </p:nvSpPr>
                      <p:spPr>
                        <a:xfrm>
                          <a:off x="3086" y="2504"/>
                          <a:ext cx="104" cy="35"/>
                        </a:xfrm>
                        <a:custGeom>
                          <a:avLst/>
                          <a:gdLst/>
                          <a:ahLst/>
                          <a:cxnLst/>
                          <a:pathLst>
                            <a:path w="104" h="35">
                              <a:moveTo>
                                <a:pt x="104" y="27"/>
                              </a:moveTo>
                              <a:lnTo>
                                <a:pt x="81" y="35"/>
                              </a:lnTo>
                              <a:lnTo>
                                <a:pt x="27" y="11"/>
                              </a:lnTo>
                              <a:lnTo>
                                <a:pt x="0" y="19"/>
                              </a:lnTo>
                              <a:lnTo>
                                <a:pt x="14" y="0"/>
                              </a:lnTo>
                              <a:lnTo>
                                <a:pt x="81" y="0"/>
                              </a:lnTo>
                              <a:lnTo>
                                <a:pt x="52" y="6"/>
                              </a:lnTo>
                              <a:lnTo>
                                <a:pt x="104" y="27"/>
                              </a:lnTo>
                              <a:close/>
                            </a:path>
                          </a:pathLst>
                        </a:custGeom>
                        <a:solidFill>
                          <a:srgbClr val="000000"/>
                        </a:solidFill>
                        <a:ln w="9525">
                          <a:noFill/>
                        </a:ln>
                      </p:spPr>
                      <p:txBody>
                        <a:bodyPr/>
                        <a:p>
                          <a:endParaRPr lang="zh-CN" altLang="en-US"/>
                        </a:p>
                      </p:txBody>
                    </p:sp>
                  </p:grpSp>
                  <p:grpSp>
                    <p:nvGrpSpPr>
                      <p:cNvPr id="432162" name="组合 432161"/>
                      <p:cNvGrpSpPr/>
                      <p:nvPr/>
                    </p:nvGrpSpPr>
                    <p:grpSpPr>
                      <a:xfrm>
                        <a:off x="2978" y="2459"/>
                        <a:ext cx="218" cy="82"/>
                        <a:chOff x="2978" y="2459"/>
                        <a:chExt cx="218" cy="82"/>
                      </a:xfrm>
                    </p:grpSpPr>
                    <p:sp>
                      <p:nvSpPr>
                        <p:cNvPr id="432163" name="任意多边形 432162"/>
                        <p:cNvSpPr/>
                        <p:nvPr/>
                      </p:nvSpPr>
                      <p:spPr>
                        <a:xfrm>
                          <a:off x="3092" y="2461"/>
                          <a:ext cx="104" cy="35"/>
                        </a:xfrm>
                        <a:custGeom>
                          <a:avLst/>
                          <a:gdLst/>
                          <a:ahLst/>
                          <a:cxnLst/>
                          <a:pathLst>
                            <a:path w="104" h="35">
                              <a:moveTo>
                                <a:pt x="0" y="27"/>
                              </a:moveTo>
                              <a:lnTo>
                                <a:pt x="23" y="35"/>
                              </a:lnTo>
                              <a:lnTo>
                                <a:pt x="79" y="12"/>
                              </a:lnTo>
                              <a:lnTo>
                                <a:pt x="104" y="20"/>
                              </a:lnTo>
                              <a:lnTo>
                                <a:pt x="91" y="0"/>
                              </a:lnTo>
                              <a:lnTo>
                                <a:pt x="25" y="0"/>
                              </a:lnTo>
                              <a:lnTo>
                                <a:pt x="52" y="6"/>
                              </a:lnTo>
                              <a:lnTo>
                                <a:pt x="0" y="27"/>
                              </a:lnTo>
                              <a:close/>
                            </a:path>
                          </a:pathLst>
                        </a:custGeom>
                        <a:solidFill>
                          <a:srgbClr val="FFFFFF"/>
                        </a:solidFill>
                        <a:ln w="9525">
                          <a:noFill/>
                        </a:ln>
                      </p:spPr>
                      <p:txBody>
                        <a:bodyPr/>
                        <a:p>
                          <a:endParaRPr lang="zh-CN" altLang="en-US"/>
                        </a:p>
                      </p:txBody>
                    </p:sp>
                    <p:sp>
                      <p:nvSpPr>
                        <p:cNvPr id="432164" name="任意多边形 432163"/>
                        <p:cNvSpPr/>
                        <p:nvPr/>
                      </p:nvSpPr>
                      <p:spPr>
                        <a:xfrm>
                          <a:off x="3092" y="2461"/>
                          <a:ext cx="104" cy="35"/>
                        </a:xfrm>
                        <a:custGeom>
                          <a:avLst/>
                          <a:gdLst/>
                          <a:ahLst/>
                          <a:cxnLst/>
                          <a:pathLst>
                            <a:path w="104" h="35">
                              <a:moveTo>
                                <a:pt x="0" y="27"/>
                              </a:moveTo>
                              <a:lnTo>
                                <a:pt x="23" y="35"/>
                              </a:lnTo>
                              <a:lnTo>
                                <a:pt x="79" y="12"/>
                              </a:lnTo>
                              <a:lnTo>
                                <a:pt x="104" y="20"/>
                              </a:lnTo>
                              <a:lnTo>
                                <a:pt x="91" y="0"/>
                              </a:lnTo>
                              <a:lnTo>
                                <a:pt x="25" y="0"/>
                              </a:lnTo>
                              <a:lnTo>
                                <a:pt x="52" y="6"/>
                              </a:lnTo>
                              <a:lnTo>
                                <a:pt x="0" y="27"/>
                              </a:lnTo>
                              <a:close/>
                            </a:path>
                          </a:pathLst>
                        </a:custGeom>
                        <a:solidFill>
                          <a:srgbClr val="FFFFFF"/>
                        </a:solidFill>
                        <a:ln w="9525">
                          <a:noFill/>
                        </a:ln>
                      </p:spPr>
                      <p:txBody>
                        <a:bodyPr/>
                        <a:p>
                          <a:endParaRPr lang="zh-CN" altLang="en-US"/>
                        </a:p>
                      </p:txBody>
                    </p:sp>
                    <p:sp>
                      <p:nvSpPr>
                        <p:cNvPr id="432165" name="任意多边形 432164"/>
                        <p:cNvSpPr/>
                        <p:nvPr/>
                      </p:nvSpPr>
                      <p:spPr>
                        <a:xfrm>
                          <a:off x="2978" y="2502"/>
                          <a:ext cx="104" cy="37"/>
                        </a:xfrm>
                        <a:custGeom>
                          <a:avLst/>
                          <a:gdLst/>
                          <a:ahLst/>
                          <a:cxnLst/>
                          <a:pathLst>
                            <a:path w="104" h="37">
                              <a:moveTo>
                                <a:pt x="104" y="8"/>
                              </a:moveTo>
                              <a:lnTo>
                                <a:pt x="81" y="0"/>
                              </a:lnTo>
                              <a:lnTo>
                                <a:pt x="27" y="23"/>
                              </a:lnTo>
                              <a:lnTo>
                                <a:pt x="0" y="15"/>
                              </a:lnTo>
                              <a:lnTo>
                                <a:pt x="14" y="37"/>
                              </a:lnTo>
                              <a:lnTo>
                                <a:pt x="81" y="37"/>
                              </a:lnTo>
                              <a:lnTo>
                                <a:pt x="52" y="29"/>
                              </a:lnTo>
                              <a:lnTo>
                                <a:pt x="104" y="8"/>
                              </a:lnTo>
                              <a:close/>
                            </a:path>
                          </a:pathLst>
                        </a:custGeom>
                        <a:solidFill>
                          <a:srgbClr val="FFFFFF"/>
                        </a:solidFill>
                        <a:ln w="9525">
                          <a:noFill/>
                        </a:ln>
                      </p:spPr>
                      <p:txBody>
                        <a:bodyPr/>
                        <a:p>
                          <a:endParaRPr lang="zh-CN" altLang="en-US"/>
                        </a:p>
                      </p:txBody>
                    </p:sp>
                    <p:sp>
                      <p:nvSpPr>
                        <p:cNvPr id="432166" name="任意多边形 432165"/>
                        <p:cNvSpPr/>
                        <p:nvPr/>
                      </p:nvSpPr>
                      <p:spPr>
                        <a:xfrm>
                          <a:off x="2978" y="2502"/>
                          <a:ext cx="104" cy="37"/>
                        </a:xfrm>
                        <a:custGeom>
                          <a:avLst/>
                          <a:gdLst/>
                          <a:ahLst/>
                          <a:cxnLst/>
                          <a:pathLst>
                            <a:path w="104" h="37">
                              <a:moveTo>
                                <a:pt x="104" y="8"/>
                              </a:moveTo>
                              <a:lnTo>
                                <a:pt x="81" y="0"/>
                              </a:lnTo>
                              <a:lnTo>
                                <a:pt x="27" y="23"/>
                              </a:lnTo>
                              <a:lnTo>
                                <a:pt x="0" y="15"/>
                              </a:lnTo>
                              <a:lnTo>
                                <a:pt x="14" y="37"/>
                              </a:lnTo>
                              <a:lnTo>
                                <a:pt x="81" y="37"/>
                              </a:lnTo>
                              <a:lnTo>
                                <a:pt x="52" y="29"/>
                              </a:lnTo>
                              <a:lnTo>
                                <a:pt x="104" y="8"/>
                              </a:lnTo>
                              <a:close/>
                            </a:path>
                          </a:pathLst>
                        </a:custGeom>
                        <a:solidFill>
                          <a:srgbClr val="FFFFFF"/>
                        </a:solidFill>
                        <a:ln w="9525">
                          <a:noFill/>
                        </a:ln>
                      </p:spPr>
                      <p:txBody>
                        <a:bodyPr/>
                        <a:p>
                          <a:endParaRPr lang="zh-CN" altLang="en-US"/>
                        </a:p>
                      </p:txBody>
                    </p:sp>
                    <p:sp>
                      <p:nvSpPr>
                        <p:cNvPr id="432167" name="任意多边形 432166"/>
                        <p:cNvSpPr/>
                        <p:nvPr/>
                      </p:nvSpPr>
                      <p:spPr>
                        <a:xfrm>
                          <a:off x="2984" y="2459"/>
                          <a:ext cx="104" cy="35"/>
                        </a:xfrm>
                        <a:custGeom>
                          <a:avLst/>
                          <a:gdLst/>
                          <a:ahLst/>
                          <a:cxnLst/>
                          <a:pathLst>
                            <a:path w="104" h="35">
                              <a:moveTo>
                                <a:pt x="0" y="8"/>
                              </a:moveTo>
                              <a:lnTo>
                                <a:pt x="23" y="0"/>
                              </a:lnTo>
                              <a:lnTo>
                                <a:pt x="79" y="22"/>
                              </a:lnTo>
                              <a:lnTo>
                                <a:pt x="104" y="16"/>
                              </a:lnTo>
                              <a:lnTo>
                                <a:pt x="91" y="35"/>
                              </a:lnTo>
                              <a:lnTo>
                                <a:pt x="25" y="35"/>
                              </a:lnTo>
                              <a:lnTo>
                                <a:pt x="52" y="29"/>
                              </a:lnTo>
                              <a:lnTo>
                                <a:pt x="0" y="8"/>
                              </a:lnTo>
                              <a:close/>
                            </a:path>
                          </a:pathLst>
                        </a:custGeom>
                        <a:solidFill>
                          <a:srgbClr val="FFFFFF"/>
                        </a:solidFill>
                        <a:ln w="9525">
                          <a:noFill/>
                        </a:ln>
                      </p:spPr>
                      <p:txBody>
                        <a:bodyPr/>
                        <a:p>
                          <a:endParaRPr lang="zh-CN" altLang="en-US"/>
                        </a:p>
                      </p:txBody>
                    </p:sp>
                    <p:sp>
                      <p:nvSpPr>
                        <p:cNvPr id="432168" name="任意多边形 432167"/>
                        <p:cNvSpPr/>
                        <p:nvPr/>
                      </p:nvSpPr>
                      <p:spPr>
                        <a:xfrm>
                          <a:off x="2984" y="2459"/>
                          <a:ext cx="104" cy="35"/>
                        </a:xfrm>
                        <a:custGeom>
                          <a:avLst/>
                          <a:gdLst/>
                          <a:ahLst/>
                          <a:cxnLst/>
                          <a:pathLst>
                            <a:path w="104" h="35">
                              <a:moveTo>
                                <a:pt x="0" y="8"/>
                              </a:moveTo>
                              <a:lnTo>
                                <a:pt x="23" y="0"/>
                              </a:lnTo>
                              <a:lnTo>
                                <a:pt x="79" y="22"/>
                              </a:lnTo>
                              <a:lnTo>
                                <a:pt x="104" y="16"/>
                              </a:lnTo>
                              <a:lnTo>
                                <a:pt x="91" y="35"/>
                              </a:lnTo>
                              <a:lnTo>
                                <a:pt x="25" y="35"/>
                              </a:lnTo>
                              <a:lnTo>
                                <a:pt x="52" y="29"/>
                              </a:lnTo>
                              <a:lnTo>
                                <a:pt x="0" y="8"/>
                              </a:lnTo>
                              <a:close/>
                            </a:path>
                          </a:pathLst>
                        </a:custGeom>
                        <a:solidFill>
                          <a:srgbClr val="FFFFFF"/>
                        </a:solidFill>
                        <a:ln w="9525">
                          <a:noFill/>
                        </a:ln>
                      </p:spPr>
                      <p:txBody>
                        <a:bodyPr/>
                        <a:p>
                          <a:endParaRPr lang="zh-CN" altLang="en-US"/>
                        </a:p>
                      </p:txBody>
                    </p:sp>
                    <p:sp>
                      <p:nvSpPr>
                        <p:cNvPr id="432169" name="任意多边形 432168"/>
                        <p:cNvSpPr/>
                        <p:nvPr/>
                      </p:nvSpPr>
                      <p:spPr>
                        <a:xfrm>
                          <a:off x="3088" y="2506"/>
                          <a:ext cx="104" cy="35"/>
                        </a:xfrm>
                        <a:custGeom>
                          <a:avLst/>
                          <a:gdLst/>
                          <a:ahLst/>
                          <a:cxnLst/>
                          <a:pathLst>
                            <a:path w="104" h="35">
                              <a:moveTo>
                                <a:pt x="104" y="27"/>
                              </a:moveTo>
                              <a:lnTo>
                                <a:pt x="81" y="35"/>
                              </a:lnTo>
                              <a:lnTo>
                                <a:pt x="27" y="11"/>
                              </a:lnTo>
                              <a:lnTo>
                                <a:pt x="0" y="19"/>
                              </a:lnTo>
                              <a:lnTo>
                                <a:pt x="14" y="0"/>
                              </a:lnTo>
                              <a:lnTo>
                                <a:pt x="81" y="0"/>
                              </a:lnTo>
                              <a:lnTo>
                                <a:pt x="52" y="6"/>
                              </a:lnTo>
                              <a:lnTo>
                                <a:pt x="104" y="27"/>
                              </a:lnTo>
                              <a:close/>
                            </a:path>
                          </a:pathLst>
                        </a:custGeom>
                        <a:solidFill>
                          <a:srgbClr val="FFFFFF"/>
                        </a:solidFill>
                        <a:ln w="9525">
                          <a:noFill/>
                        </a:ln>
                      </p:spPr>
                      <p:txBody>
                        <a:bodyPr/>
                        <a:p>
                          <a:endParaRPr lang="zh-CN" altLang="en-US"/>
                        </a:p>
                      </p:txBody>
                    </p:sp>
                    <p:sp>
                      <p:nvSpPr>
                        <p:cNvPr id="432170" name="任意多边形 432169"/>
                        <p:cNvSpPr/>
                        <p:nvPr/>
                      </p:nvSpPr>
                      <p:spPr>
                        <a:xfrm>
                          <a:off x="3088" y="2506"/>
                          <a:ext cx="104" cy="35"/>
                        </a:xfrm>
                        <a:custGeom>
                          <a:avLst/>
                          <a:gdLst/>
                          <a:ahLst/>
                          <a:cxnLst/>
                          <a:pathLst>
                            <a:path w="104" h="35">
                              <a:moveTo>
                                <a:pt x="104" y="27"/>
                              </a:moveTo>
                              <a:lnTo>
                                <a:pt x="81" y="35"/>
                              </a:lnTo>
                              <a:lnTo>
                                <a:pt x="27" y="11"/>
                              </a:lnTo>
                              <a:lnTo>
                                <a:pt x="0" y="19"/>
                              </a:lnTo>
                              <a:lnTo>
                                <a:pt x="14" y="0"/>
                              </a:lnTo>
                              <a:lnTo>
                                <a:pt x="81" y="0"/>
                              </a:lnTo>
                              <a:lnTo>
                                <a:pt x="52" y="6"/>
                              </a:lnTo>
                              <a:lnTo>
                                <a:pt x="104" y="27"/>
                              </a:lnTo>
                              <a:close/>
                            </a:path>
                          </a:pathLst>
                        </a:custGeom>
                        <a:solidFill>
                          <a:srgbClr val="FFFFFF"/>
                        </a:solidFill>
                        <a:ln w="9525">
                          <a:noFill/>
                        </a:ln>
                      </p:spPr>
                      <p:txBody>
                        <a:bodyPr/>
                        <a:p>
                          <a:endParaRPr lang="zh-CN" altLang="en-US"/>
                        </a:p>
                      </p:txBody>
                    </p:sp>
                  </p:grpSp>
                </p:grpSp>
                <p:sp>
                  <p:nvSpPr>
                    <p:cNvPr id="432171" name="直接连接符 432170"/>
                    <p:cNvSpPr/>
                    <p:nvPr/>
                  </p:nvSpPr>
                  <p:spPr>
                    <a:xfrm>
                      <a:off x="2928" y="2498"/>
                      <a:ext cx="1" cy="78"/>
                    </a:xfrm>
                    <a:prstGeom prst="line">
                      <a:avLst/>
                    </a:prstGeom>
                    <a:ln w="3175" cap="flat" cmpd="sng">
                      <a:solidFill>
                        <a:srgbClr val="AAE6FF"/>
                      </a:solidFill>
                      <a:prstDash val="solid"/>
                      <a:headEnd type="none" w="med" len="med"/>
                      <a:tailEnd type="none" w="med" len="med"/>
                    </a:ln>
                  </p:spPr>
                </p:sp>
                <p:sp>
                  <p:nvSpPr>
                    <p:cNvPr id="432172" name="直接连接符 432171"/>
                    <p:cNvSpPr/>
                    <p:nvPr/>
                  </p:nvSpPr>
                  <p:spPr>
                    <a:xfrm>
                      <a:off x="3244" y="2498"/>
                      <a:ext cx="1" cy="78"/>
                    </a:xfrm>
                    <a:prstGeom prst="line">
                      <a:avLst/>
                    </a:prstGeom>
                    <a:ln w="3175" cap="flat" cmpd="sng">
                      <a:solidFill>
                        <a:srgbClr val="AAE6FF"/>
                      </a:solidFill>
                      <a:prstDash val="solid"/>
                      <a:headEnd type="none" w="med" len="med"/>
                      <a:tailEnd type="none" w="med" len="med"/>
                    </a:ln>
                  </p:spPr>
                </p:sp>
              </p:grpSp>
              <p:grpSp>
                <p:nvGrpSpPr>
                  <p:cNvPr id="432173" name="组合 432172"/>
                  <p:cNvGrpSpPr/>
                  <p:nvPr/>
                </p:nvGrpSpPr>
                <p:grpSpPr>
                  <a:xfrm>
                    <a:off x="2780" y="2717"/>
                    <a:ext cx="593" cy="407"/>
                    <a:chOff x="2780" y="2717"/>
                    <a:chExt cx="593" cy="407"/>
                  </a:xfrm>
                </p:grpSpPr>
                <p:grpSp>
                  <p:nvGrpSpPr>
                    <p:cNvPr id="432174" name="组合 432173"/>
                    <p:cNvGrpSpPr/>
                    <p:nvPr/>
                  </p:nvGrpSpPr>
                  <p:grpSpPr>
                    <a:xfrm>
                      <a:off x="2780" y="2719"/>
                      <a:ext cx="592" cy="403"/>
                      <a:chOff x="2780" y="2719"/>
                      <a:chExt cx="592" cy="403"/>
                    </a:xfrm>
                  </p:grpSpPr>
                  <p:sp>
                    <p:nvSpPr>
                      <p:cNvPr id="432175" name="椭圆 432174"/>
                      <p:cNvSpPr/>
                      <p:nvPr/>
                    </p:nvSpPr>
                    <p:spPr>
                      <a:xfrm>
                        <a:off x="2982" y="2719"/>
                        <a:ext cx="258" cy="167"/>
                      </a:xfrm>
                      <a:prstGeom prst="ellipse">
                        <a:avLst/>
                      </a:prstGeom>
                      <a:solidFill>
                        <a:srgbClr val="E7EDED"/>
                      </a:solidFill>
                      <a:ln w="9525">
                        <a:noFill/>
                      </a:ln>
                    </p:spPr>
                    <p:txBody>
                      <a:bodyPr/>
                      <a:p>
                        <a:endParaRPr lang="zh-CN" altLang="en-US"/>
                      </a:p>
                    </p:txBody>
                  </p:sp>
                  <p:sp>
                    <p:nvSpPr>
                      <p:cNvPr id="432176" name="椭圆 432175"/>
                      <p:cNvSpPr/>
                      <p:nvPr/>
                    </p:nvSpPr>
                    <p:spPr>
                      <a:xfrm>
                        <a:off x="2840" y="2762"/>
                        <a:ext cx="198" cy="167"/>
                      </a:xfrm>
                      <a:prstGeom prst="ellipse">
                        <a:avLst/>
                      </a:prstGeom>
                      <a:solidFill>
                        <a:srgbClr val="E7EDED"/>
                      </a:solidFill>
                      <a:ln w="9525">
                        <a:noFill/>
                      </a:ln>
                    </p:spPr>
                    <p:txBody>
                      <a:bodyPr/>
                      <a:p>
                        <a:endParaRPr lang="zh-CN" altLang="en-US"/>
                      </a:p>
                    </p:txBody>
                  </p:sp>
                  <p:sp>
                    <p:nvSpPr>
                      <p:cNvPr id="432177" name="椭圆 432176"/>
                      <p:cNvSpPr/>
                      <p:nvPr/>
                    </p:nvSpPr>
                    <p:spPr>
                      <a:xfrm>
                        <a:off x="2780" y="2863"/>
                        <a:ext cx="133" cy="136"/>
                      </a:xfrm>
                      <a:prstGeom prst="ellipse">
                        <a:avLst/>
                      </a:prstGeom>
                      <a:solidFill>
                        <a:srgbClr val="E7EDED"/>
                      </a:solidFill>
                      <a:ln w="9525">
                        <a:noFill/>
                      </a:ln>
                    </p:spPr>
                    <p:txBody>
                      <a:bodyPr/>
                      <a:p>
                        <a:endParaRPr lang="zh-CN" altLang="en-US"/>
                      </a:p>
                    </p:txBody>
                  </p:sp>
                  <p:sp>
                    <p:nvSpPr>
                      <p:cNvPr id="432178" name="椭圆 432177"/>
                      <p:cNvSpPr/>
                      <p:nvPr/>
                    </p:nvSpPr>
                    <p:spPr>
                      <a:xfrm>
                        <a:off x="2820" y="2923"/>
                        <a:ext cx="201" cy="147"/>
                      </a:xfrm>
                      <a:prstGeom prst="ellipse">
                        <a:avLst/>
                      </a:prstGeom>
                      <a:solidFill>
                        <a:srgbClr val="E7EDED"/>
                      </a:solidFill>
                      <a:ln w="9525">
                        <a:noFill/>
                      </a:ln>
                    </p:spPr>
                    <p:txBody>
                      <a:bodyPr/>
                      <a:p>
                        <a:endParaRPr lang="zh-CN" altLang="en-US"/>
                      </a:p>
                    </p:txBody>
                  </p:sp>
                  <p:sp>
                    <p:nvSpPr>
                      <p:cNvPr id="432179" name="椭圆 432178"/>
                      <p:cNvSpPr/>
                      <p:nvPr/>
                    </p:nvSpPr>
                    <p:spPr>
                      <a:xfrm>
                        <a:off x="2962" y="2947"/>
                        <a:ext cx="299" cy="175"/>
                      </a:xfrm>
                      <a:prstGeom prst="ellipse">
                        <a:avLst/>
                      </a:prstGeom>
                      <a:solidFill>
                        <a:srgbClr val="E7EDED"/>
                      </a:solidFill>
                      <a:ln w="9525">
                        <a:noFill/>
                      </a:ln>
                    </p:spPr>
                    <p:txBody>
                      <a:bodyPr/>
                      <a:p>
                        <a:endParaRPr lang="zh-CN" altLang="en-US"/>
                      </a:p>
                    </p:txBody>
                  </p:sp>
                  <p:sp>
                    <p:nvSpPr>
                      <p:cNvPr id="432180" name="椭圆 432179"/>
                      <p:cNvSpPr/>
                      <p:nvPr/>
                    </p:nvSpPr>
                    <p:spPr>
                      <a:xfrm>
                        <a:off x="3153" y="2767"/>
                        <a:ext cx="192" cy="132"/>
                      </a:xfrm>
                      <a:prstGeom prst="ellipse">
                        <a:avLst/>
                      </a:prstGeom>
                      <a:solidFill>
                        <a:srgbClr val="E7EDED"/>
                      </a:solidFill>
                      <a:ln w="9525">
                        <a:noFill/>
                      </a:ln>
                    </p:spPr>
                    <p:txBody>
                      <a:bodyPr/>
                      <a:p>
                        <a:endParaRPr lang="zh-CN" altLang="en-US"/>
                      </a:p>
                    </p:txBody>
                  </p:sp>
                  <p:sp>
                    <p:nvSpPr>
                      <p:cNvPr id="432181" name="椭圆 432180"/>
                      <p:cNvSpPr/>
                      <p:nvPr/>
                    </p:nvSpPr>
                    <p:spPr>
                      <a:xfrm>
                        <a:off x="3181" y="2852"/>
                        <a:ext cx="191" cy="131"/>
                      </a:xfrm>
                      <a:prstGeom prst="ellipse">
                        <a:avLst/>
                      </a:prstGeom>
                      <a:solidFill>
                        <a:srgbClr val="E7EDED"/>
                      </a:solidFill>
                      <a:ln w="9525">
                        <a:noFill/>
                      </a:ln>
                    </p:spPr>
                    <p:txBody>
                      <a:bodyPr/>
                      <a:p>
                        <a:endParaRPr lang="zh-CN" altLang="en-US"/>
                      </a:p>
                    </p:txBody>
                  </p:sp>
                  <p:sp>
                    <p:nvSpPr>
                      <p:cNvPr id="432182" name="椭圆 432181"/>
                      <p:cNvSpPr/>
                      <p:nvPr/>
                    </p:nvSpPr>
                    <p:spPr>
                      <a:xfrm>
                        <a:off x="3164" y="2879"/>
                        <a:ext cx="189" cy="216"/>
                      </a:xfrm>
                      <a:prstGeom prst="ellipse">
                        <a:avLst/>
                      </a:prstGeom>
                      <a:solidFill>
                        <a:srgbClr val="E7EDED"/>
                      </a:solidFill>
                      <a:ln w="9525">
                        <a:noFill/>
                      </a:ln>
                    </p:spPr>
                    <p:txBody>
                      <a:bodyPr/>
                      <a:p>
                        <a:endParaRPr lang="zh-CN" altLang="en-US"/>
                      </a:p>
                    </p:txBody>
                  </p:sp>
                  <p:sp>
                    <p:nvSpPr>
                      <p:cNvPr id="432183" name="椭圆 432182"/>
                      <p:cNvSpPr/>
                      <p:nvPr/>
                    </p:nvSpPr>
                    <p:spPr>
                      <a:xfrm>
                        <a:off x="2887" y="2814"/>
                        <a:ext cx="384" cy="216"/>
                      </a:xfrm>
                      <a:prstGeom prst="ellipse">
                        <a:avLst/>
                      </a:prstGeom>
                      <a:solidFill>
                        <a:srgbClr val="E7EDED"/>
                      </a:solidFill>
                      <a:ln w="9525">
                        <a:noFill/>
                      </a:ln>
                    </p:spPr>
                    <p:txBody>
                      <a:bodyPr/>
                      <a:p>
                        <a:endParaRPr lang="zh-CN" altLang="en-US"/>
                      </a:p>
                    </p:txBody>
                  </p:sp>
                </p:grpSp>
                <p:grpSp>
                  <p:nvGrpSpPr>
                    <p:cNvPr id="432184" name="组合 432183"/>
                    <p:cNvGrpSpPr/>
                    <p:nvPr/>
                  </p:nvGrpSpPr>
                  <p:grpSpPr>
                    <a:xfrm>
                      <a:off x="2780" y="2717"/>
                      <a:ext cx="593" cy="407"/>
                      <a:chOff x="2780" y="2717"/>
                      <a:chExt cx="593" cy="407"/>
                    </a:xfrm>
                  </p:grpSpPr>
                  <p:sp>
                    <p:nvSpPr>
                      <p:cNvPr id="432185" name="任意多边形 432184"/>
                      <p:cNvSpPr/>
                      <p:nvPr/>
                    </p:nvSpPr>
                    <p:spPr>
                      <a:xfrm>
                        <a:off x="2990" y="2717"/>
                        <a:ext cx="244" cy="85"/>
                      </a:xfrm>
                      <a:custGeom>
                        <a:avLst/>
                        <a:gdLst>
                          <a:gd name="txL" fmla="*/ 0 w 40397"/>
                          <a:gd name="txT" fmla="*/ 0 h 21600"/>
                          <a:gd name="txR" fmla="*/ 40397 w 40397"/>
                          <a:gd name="txB" fmla="*/ 21600 h 21600"/>
                        </a:gdLst>
                        <a:ahLst/>
                        <a:cxnLst>
                          <a:cxn ang="180">
                            <a:pos x="0" y="14588"/>
                          </a:cxn>
                          <a:cxn ang="0">
                            <a:pos x="40397" y="13361"/>
                          </a:cxn>
                          <a:cxn ang="90">
                            <a:pos x="20430" y="21600"/>
                          </a:cxn>
                        </a:cxnLst>
                        <a:rect l="txL" t="txT" r="txR" b="txB"/>
                        <a:pathLst>
                          <a:path w="40397" h="21600" fill="none">
                            <a:moveTo>
                              <a:pt x="0" y="14588"/>
                            </a:moveTo>
                            <a:arcTo wR="21600" hR="21600" stAng="-9663403" swAng="8318050"/>
                          </a:path>
                          <a:path w="40397" h="21600" stroke="0">
                            <a:moveTo>
                              <a:pt x="0" y="14588"/>
                            </a:moveTo>
                            <a:arcTo wR="21600" hR="21600" stAng="-9663403" swAng="8318050"/>
                            <a:lnTo>
                              <a:pt x="20430" y="21600"/>
                            </a:lnTo>
                            <a:close/>
                          </a:path>
                        </a:pathLst>
                      </a:custGeom>
                      <a:solidFill>
                        <a:srgbClr val="E7EDED"/>
                      </a:solidFill>
                      <a:ln w="9525">
                        <a:noFill/>
                      </a:ln>
                    </p:spPr>
                    <p:txBody>
                      <a:bodyPr/>
                      <a:p>
                        <a:endParaRPr lang="zh-CN" altLang="en-US"/>
                      </a:p>
                    </p:txBody>
                  </p:sp>
                  <p:sp>
                    <p:nvSpPr>
                      <p:cNvPr id="432186" name="任意多边形 432185"/>
                      <p:cNvSpPr/>
                      <p:nvPr/>
                    </p:nvSpPr>
                    <p:spPr>
                      <a:xfrm>
                        <a:off x="2991" y="2718"/>
                        <a:ext cx="242" cy="84"/>
                      </a:xfrm>
                      <a:custGeom>
                        <a:avLst/>
                        <a:gdLst>
                          <a:gd name="txL" fmla="*/ 0 w 40376"/>
                          <a:gd name="txT" fmla="*/ 0 h 21600"/>
                          <a:gd name="txR" fmla="*/ 40376 w 40376"/>
                          <a:gd name="txB" fmla="*/ 21600 h 21600"/>
                        </a:gdLst>
                        <a:ahLst/>
                        <a:cxnLst>
                          <a:cxn ang="180">
                            <a:pos x="0" y="14561"/>
                          </a:cxn>
                          <a:cxn ang="0">
                            <a:pos x="40375" y="13331"/>
                          </a:cxn>
                          <a:cxn ang="90">
                            <a:pos x="20421" y="21600"/>
                          </a:cxn>
                        </a:cxnLst>
                        <a:rect l="txL" t="txT" r="txR" b="txB"/>
                        <a:pathLst>
                          <a:path w="40376" h="21600" fill="none">
                            <a:moveTo>
                              <a:pt x="0" y="14561"/>
                            </a:moveTo>
                            <a:arcTo wR="21600" hR="21600" stAng="-9658874" swAng="8308317"/>
                          </a:path>
                          <a:path w="40376" h="21600" stroke="0">
                            <a:moveTo>
                              <a:pt x="0" y="14561"/>
                            </a:moveTo>
                            <a:arcTo wR="21600" hR="21600" stAng="-9658874" swAng="8308317"/>
                            <a:lnTo>
                              <a:pt x="20421" y="21600"/>
                            </a:lnTo>
                            <a:close/>
                          </a:path>
                        </a:pathLst>
                      </a:custGeom>
                      <a:noFill/>
                      <a:ln w="4763" cap="flat" cmpd="sng">
                        <a:solidFill>
                          <a:srgbClr val="6C8F93"/>
                        </a:solidFill>
                        <a:prstDash val="solid"/>
                        <a:headEnd type="none" w="med" len="med"/>
                        <a:tailEnd type="none" w="med" len="med"/>
                      </a:ln>
                    </p:spPr>
                    <p:txBody>
                      <a:bodyPr/>
                      <a:p>
                        <a:endParaRPr lang="zh-CN" altLang="en-US"/>
                      </a:p>
                    </p:txBody>
                  </p:sp>
                  <p:sp>
                    <p:nvSpPr>
                      <p:cNvPr id="432187" name="任意多边形 432186"/>
                      <p:cNvSpPr/>
                      <p:nvPr/>
                    </p:nvSpPr>
                    <p:spPr>
                      <a:xfrm>
                        <a:off x="2840" y="2761"/>
                        <a:ext cx="152" cy="102"/>
                      </a:xfrm>
                      <a:custGeom>
                        <a:avLst/>
                        <a:gdLst>
                          <a:gd name="txL" fmla="*/ 0 w 33044"/>
                          <a:gd name="txT" fmla="*/ 0 h 26241"/>
                          <a:gd name="txR" fmla="*/ 33044 w 33044"/>
                          <a:gd name="txB" fmla="*/ 26241 h 26241"/>
                        </a:gdLst>
                        <a:ahLst/>
                        <a:cxnLst>
                          <a:cxn ang="90">
                            <a:pos x="504" y="26240"/>
                          </a:cxn>
                          <a:cxn ang="0">
                            <a:pos x="33044" y="3280"/>
                          </a:cxn>
                          <a:cxn ang="90">
                            <a:pos x="21600" y="21600"/>
                          </a:cxn>
                        </a:cxnLst>
                        <a:rect l="txL" t="txT" r="txR" b="txB"/>
                        <a:pathLst>
                          <a:path w="33044" h="26241" fill="none">
                            <a:moveTo>
                              <a:pt x="504" y="26240"/>
                            </a:moveTo>
                            <a:arcTo wR="21600" hR="21600" stAng="-11544271" swAng="8063784"/>
                          </a:path>
                          <a:path w="33044" h="26241" stroke="0">
                            <a:moveTo>
                              <a:pt x="504" y="26240"/>
                            </a:moveTo>
                            <a:arcTo wR="21600" hR="21600" stAng="-11544271" swAng="8063784"/>
                            <a:lnTo>
                              <a:pt x="21600" y="21600"/>
                            </a:lnTo>
                            <a:close/>
                          </a:path>
                        </a:pathLst>
                      </a:custGeom>
                      <a:solidFill>
                        <a:srgbClr val="E7EDED"/>
                      </a:solidFill>
                      <a:ln w="9525">
                        <a:noFill/>
                      </a:ln>
                    </p:spPr>
                    <p:txBody>
                      <a:bodyPr/>
                      <a:p>
                        <a:endParaRPr lang="zh-CN" altLang="en-US"/>
                      </a:p>
                    </p:txBody>
                  </p:sp>
                  <p:sp>
                    <p:nvSpPr>
                      <p:cNvPr id="432188" name="任意多边形 432187"/>
                      <p:cNvSpPr/>
                      <p:nvPr/>
                    </p:nvSpPr>
                    <p:spPr>
                      <a:xfrm>
                        <a:off x="2841" y="2762"/>
                        <a:ext cx="151" cy="101"/>
                      </a:xfrm>
                      <a:custGeom>
                        <a:avLst/>
                        <a:gdLst>
                          <a:gd name="txL" fmla="*/ 0 w 33029"/>
                          <a:gd name="txT" fmla="*/ 0 h 26249"/>
                          <a:gd name="txR" fmla="*/ 33029 w 33029"/>
                          <a:gd name="txB" fmla="*/ 26249 h 26249"/>
                        </a:gdLst>
                        <a:ahLst/>
                        <a:cxnLst>
                          <a:cxn ang="90">
                            <a:pos x="506" y="26248"/>
                          </a:cxn>
                          <a:cxn ang="0">
                            <a:pos x="33028" y="3271"/>
                          </a:cxn>
                          <a:cxn ang="90">
                            <a:pos x="21600" y="21600"/>
                          </a:cxn>
                        </a:cxnLst>
                        <a:rect l="txL" t="txT" r="txR" b="txB"/>
                        <a:pathLst>
                          <a:path w="33029" h="26249" fill="none">
                            <a:moveTo>
                              <a:pt x="506" y="26248"/>
                            </a:moveTo>
                            <a:arcTo wR="21600" hR="21600" stAng="-11545583" swAng="8062178"/>
                          </a:path>
                          <a:path w="33029" h="26249" stroke="0">
                            <a:moveTo>
                              <a:pt x="506" y="26248"/>
                            </a:moveTo>
                            <a:arcTo wR="21600" hR="21600" stAng="-11545583" swAng="8062178"/>
                            <a:lnTo>
                              <a:pt x="21600" y="21600"/>
                            </a:lnTo>
                            <a:close/>
                          </a:path>
                        </a:pathLst>
                      </a:custGeom>
                      <a:noFill/>
                      <a:ln w="4763" cap="flat" cmpd="sng">
                        <a:solidFill>
                          <a:srgbClr val="6C8F93"/>
                        </a:solidFill>
                        <a:prstDash val="solid"/>
                        <a:headEnd type="none" w="med" len="med"/>
                        <a:tailEnd type="none" w="med" len="med"/>
                      </a:ln>
                    </p:spPr>
                    <p:txBody>
                      <a:bodyPr/>
                      <a:p>
                        <a:endParaRPr lang="zh-CN" altLang="en-US"/>
                      </a:p>
                    </p:txBody>
                  </p:sp>
                  <p:sp>
                    <p:nvSpPr>
                      <p:cNvPr id="432189" name="任意多边形 432188"/>
                      <p:cNvSpPr/>
                      <p:nvPr/>
                    </p:nvSpPr>
                    <p:spPr>
                      <a:xfrm>
                        <a:off x="2819" y="2992"/>
                        <a:ext cx="154" cy="80"/>
                      </a:xfrm>
                      <a:custGeom>
                        <a:avLst/>
                        <a:gdLst>
                          <a:gd name="txL" fmla="*/ 0 w 32235"/>
                          <a:gd name="txT" fmla="*/ 0 h 22630"/>
                          <a:gd name="txR" fmla="*/ 32235 w 32235"/>
                          <a:gd name="txB" fmla="*/ 22630 h 22630"/>
                        </a:gdLst>
                        <a:ahLst/>
                        <a:cxnLst>
                          <a:cxn ang="0">
                            <a:pos x="32235" y="19830"/>
                          </a:cxn>
                          <a:cxn ang="270">
                            <a:pos x="24" y="0"/>
                          </a:cxn>
                          <a:cxn ang="0">
                            <a:pos x="21600" y="1030"/>
                          </a:cxn>
                        </a:cxnLst>
                        <a:rect l="txL" t="txT" r="txR" b="txB"/>
                        <a:pathLst>
                          <a:path w="32235" h="22630" fill="none">
                            <a:moveTo>
                              <a:pt x="32235" y="19830"/>
                            </a:moveTo>
                            <a:arcTo wR="21600" hR="21600" stAng="-17969788" swAng="7333776"/>
                          </a:path>
                          <a:path w="32235" h="22630" stroke="0">
                            <a:moveTo>
                              <a:pt x="32235" y="19830"/>
                            </a:moveTo>
                            <a:arcTo wR="21600" hR="21600" stAng="-17969788" swAng="7333776"/>
                            <a:lnTo>
                              <a:pt x="21600" y="1030"/>
                            </a:lnTo>
                            <a:close/>
                          </a:path>
                        </a:pathLst>
                      </a:custGeom>
                      <a:solidFill>
                        <a:srgbClr val="E7EDED"/>
                      </a:solidFill>
                      <a:ln w="9525">
                        <a:noFill/>
                      </a:ln>
                    </p:spPr>
                    <p:txBody>
                      <a:bodyPr/>
                      <a:p>
                        <a:endParaRPr lang="zh-CN" altLang="en-US"/>
                      </a:p>
                    </p:txBody>
                  </p:sp>
                  <p:sp>
                    <p:nvSpPr>
                      <p:cNvPr id="432190" name="任意多边形 432189"/>
                      <p:cNvSpPr/>
                      <p:nvPr/>
                    </p:nvSpPr>
                    <p:spPr>
                      <a:xfrm>
                        <a:off x="2820" y="2992"/>
                        <a:ext cx="152" cy="79"/>
                      </a:xfrm>
                      <a:custGeom>
                        <a:avLst/>
                        <a:gdLst>
                          <a:gd name="txL" fmla="*/ 0 w 32207"/>
                          <a:gd name="txT" fmla="*/ 0 h 22633"/>
                          <a:gd name="txR" fmla="*/ 32207 w 32207"/>
                          <a:gd name="txB" fmla="*/ 22633 h 22633"/>
                        </a:gdLst>
                        <a:ahLst/>
                        <a:cxnLst>
                          <a:cxn ang="0">
                            <a:pos x="32207" y="19849"/>
                          </a:cxn>
                          <a:cxn ang="270">
                            <a:pos x="24" y="0"/>
                          </a:cxn>
                          <a:cxn ang="0">
                            <a:pos x="21600" y="1033"/>
                          </a:cxn>
                        </a:cxnLst>
                        <a:rect l="txL" t="txT" r="txR" b="txB"/>
                        <a:pathLst>
                          <a:path w="32207" h="22633" fill="none">
                            <a:moveTo>
                              <a:pt x="32207" y="19849"/>
                            </a:moveTo>
                            <a:arcTo wR="21600" hR="21600" stAng="-17964656" swAng="7329120"/>
                          </a:path>
                          <a:path w="32207" h="22633" stroke="0">
                            <a:moveTo>
                              <a:pt x="32207" y="19849"/>
                            </a:moveTo>
                            <a:arcTo wR="21600" hR="21600" stAng="-17964656" swAng="7329120"/>
                            <a:lnTo>
                              <a:pt x="21600" y="1033"/>
                            </a:lnTo>
                            <a:close/>
                          </a:path>
                        </a:pathLst>
                      </a:custGeom>
                      <a:noFill/>
                      <a:ln w="4763" cap="flat" cmpd="sng">
                        <a:solidFill>
                          <a:srgbClr val="6C8F93"/>
                        </a:solidFill>
                        <a:prstDash val="solid"/>
                        <a:headEnd type="none" w="med" len="med"/>
                        <a:tailEnd type="none" w="med" len="med"/>
                      </a:ln>
                    </p:spPr>
                    <p:txBody>
                      <a:bodyPr/>
                      <a:p>
                        <a:endParaRPr lang="zh-CN" altLang="en-US"/>
                      </a:p>
                    </p:txBody>
                  </p:sp>
                  <p:sp>
                    <p:nvSpPr>
                      <p:cNvPr id="432191" name="任意多边形 432190"/>
                      <p:cNvSpPr/>
                      <p:nvPr/>
                    </p:nvSpPr>
                    <p:spPr>
                      <a:xfrm>
                        <a:off x="3230" y="2766"/>
                        <a:ext cx="116" cy="98"/>
                      </a:xfrm>
                      <a:custGeom>
                        <a:avLst/>
                        <a:gdLst>
                          <a:gd name="txL" fmla="*/ 0 w 26004"/>
                          <a:gd name="txT" fmla="*/ 0 h 32220"/>
                          <a:gd name="txR" fmla="*/ 26004 w 26004"/>
                          <a:gd name="txB" fmla="*/ 32220 h 32220"/>
                        </a:gdLst>
                        <a:ahLst/>
                        <a:cxnLst>
                          <a:cxn ang="180">
                            <a:pos x="0" y="453"/>
                          </a:cxn>
                          <a:cxn ang="90">
                            <a:pos x="23212" y="32220"/>
                          </a:cxn>
                          <a:cxn ang="90">
                            <a:pos x="4404" y="21600"/>
                          </a:cxn>
                        </a:cxnLst>
                        <a:rect l="txL" t="txT" r="txR" b="txB"/>
                        <a:pathLst>
                          <a:path w="26004" h="32220" fill="none">
                            <a:moveTo>
                              <a:pt x="0" y="453"/>
                            </a:moveTo>
                            <a:arcTo wR="21600" hR="21600" stAng="-6105844" swAng="7872928"/>
                          </a:path>
                          <a:path w="26004" h="32220" stroke="0">
                            <a:moveTo>
                              <a:pt x="0" y="453"/>
                            </a:moveTo>
                            <a:arcTo wR="21600" hR="21600" stAng="-6105844" swAng="7872928"/>
                            <a:lnTo>
                              <a:pt x="4404" y="21600"/>
                            </a:lnTo>
                            <a:close/>
                          </a:path>
                        </a:pathLst>
                      </a:custGeom>
                      <a:solidFill>
                        <a:srgbClr val="E7EDED"/>
                      </a:solidFill>
                      <a:ln w="9525">
                        <a:noFill/>
                      </a:ln>
                    </p:spPr>
                    <p:txBody>
                      <a:bodyPr/>
                      <a:p>
                        <a:endParaRPr lang="zh-CN" altLang="en-US"/>
                      </a:p>
                    </p:txBody>
                  </p:sp>
                  <p:sp>
                    <p:nvSpPr>
                      <p:cNvPr id="432192" name="任意多边形 432191"/>
                      <p:cNvSpPr/>
                      <p:nvPr/>
                    </p:nvSpPr>
                    <p:spPr>
                      <a:xfrm>
                        <a:off x="3231" y="2767"/>
                        <a:ext cx="114" cy="96"/>
                      </a:xfrm>
                      <a:custGeom>
                        <a:avLst/>
                        <a:gdLst>
                          <a:gd name="txL" fmla="*/ 0 w 25984"/>
                          <a:gd name="txT" fmla="*/ 0 h 32260"/>
                          <a:gd name="txR" fmla="*/ 25984 w 25984"/>
                          <a:gd name="txB" fmla="*/ 32260 h 32260"/>
                        </a:gdLst>
                        <a:ahLst/>
                        <a:cxnLst>
                          <a:cxn ang="180">
                            <a:pos x="0" y="449"/>
                          </a:cxn>
                          <a:cxn ang="90">
                            <a:pos x="23170" y="32259"/>
                          </a:cxn>
                          <a:cxn ang="90">
                            <a:pos x="4384" y="21600"/>
                          </a:cxn>
                        </a:cxnLst>
                        <a:rect l="txL" t="txT" r="txR" b="txB"/>
                        <a:pathLst>
                          <a:path w="25984" h="32260" fill="none">
                            <a:moveTo>
                              <a:pt x="0" y="449"/>
                            </a:moveTo>
                            <a:arcTo wR="21600" hR="21600" stAng="-6102598" swAng="7876808"/>
                          </a:path>
                          <a:path w="25984" h="32260" stroke="0">
                            <a:moveTo>
                              <a:pt x="0" y="449"/>
                            </a:moveTo>
                            <a:arcTo wR="21600" hR="21600" stAng="-6102598" swAng="7876808"/>
                            <a:lnTo>
                              <a:pt x="4384" y="21600"/>
                            </a:lnTo>
                            <a:close/>
                          </a:path>
                        </a:pathLst>
                      </a:custGeom>
                      <a:noFill/>
                      <a:ln w="4763" cap="flat" cmpd="sng">
                        <a:solidFill>
                          <a:srgbClr val="6C8F93"/>
                        </a:solidFill>
                        <a:prstDash val="solid"/>
                        <a:headEnd type="none" w="med" len="med"/>
                        <a:tailEnd type="none" w="med" len="med"/>
                      </a:ln>
                    </p:spPr>
                    <p:txBody>
                      <a:bodyPr/>
                      <a:p>
                        <a:endParaRPr lang="zh-CN" altLang="en-US"/>
                      </a:p>
                    </p:txBody>
                  </p:sp>
                  <p:sp>
                    <p:nvSpPr>
                      <p:cNvPr id="432193" name="任意多边形 432192"/>
                      <p:cNvSpPr/>
                      <p:nvPr/>
                    </p:nvSpPr>
                    <p:spPr>
                      <a:xfrm>
                        <a:off x="3263" y="2863"/>
                        <a:ext cx="110" cy="96"/>
                      </a:xfrm>
                      <a:custGeom>
                        <a:avLst/>
                        <a:gdLst>
                          <a:gd name="txL" fmla="*/ 0 w 21600"/>
                          <a:gd name="txT" fmla="*/ 0 h 29344"/>
                          <a:gd name="txR" fmla="*/ 21600 w 21600"/>
                          <a:gd name="txB" fmla="*/ 29344 h 29344"/>
                        </a:gdLst>
                        <a:ahLst/>
                        <a:cxnLst>
                          <a:cxn ang="270">
                            <a:pos x="13586" y="0"/>
                          </a:cxn>
                          <a:cxn ang="90">
                            <a:pos x="17578" y="29343"/>
                          </a:cxn>
                          <a:cxn ang="180">
                            <a:pos x="0" y="16792"/>
                          </a:cxn>
                        </a:cxnLst>
                        <a:rect l="txL" t="txT" r="txR" b="txB"/>
                        <a:pathLst>
                          <a:path w="21600" h="29344" fill="none">
                            <a:moveTo>
                              <a:pt x="13586" y="0"/>
                            </a:moveTo>
                            <a:arcTo wR="21600" hR="21600" stAng="-3061471" swAng="5193121"/>
                          </a:path>
                          <a:path w="21600" h="29344" stroke="0">
                            <a:moveTo>
                              <a:pt x="13586" y="0"/>
                            </a:moveTo>
                            <a:arcTo wR="21600" hR="21600" stAng="-3061471" swAng="5193121"/>
                            <a:lnTo>
                              <a:pt x="0" y="16792"/>
                            </a:lnTo>
                            <a:close/>
                          </a:path>
                        </a:pathLst>
                      </a:custGeom>
                      <a:solidFill>
                        <a:srgbClr val="E7EDED"/>
                      </a:solidFill>
                      <a:ln w="9525">
                        <a:noFill/>
                      </a:ln>
                    </p:spPr>
                    <p:txBody>
                      <a:bodyPr/>
                      <a:p>
                        <a:endParaRPr lang="zh-CN" altLang="en-US"/>
                      </a:p>
                    </p:txBody>
                  </p:sp>
                  <p:sp>
                    <p:nvSpPr>
                      <p:cNvPr id="432194" name="任意多边形 432193"/>
                      <p:cNvSpPr/>
                      <p:nvPr/>
                    </p:nvSpPr>
                    <p:spPr>
                      <a:xfrm>
                        <a:off x="3263" y="2863"/>
                        <a:ext cx="109" cy="95"/>
                      </a:xfrm>
                      <a:custGeom>
                        <a:avLst/>
                        <a:gdLst>
                          <a:gd name="txL" fmla="*/ 0 w 21600"/>
                          <a:gd name="txT" fmla="*/ 0 h 29420"/>
                          <a:gd name="txR" fmla="*/ 21600 w 21600"/>
                          <a:gd name="txB" fmla="*/ 29420 h 29420"/>
                        </a:gdLst>
                        <a:ahLst/>
                        <a:cxnLst>
                          <a:cxn ang="270">
                            <a:pos x="13544" y="0"/>
                          </a:cxn>
                          <a:cxn ang="90">
                            <a:pos x="17548" y="29419"/>
                          </a:cxn>
                          <a:cxn ang="180">
                            <a:pos x="0" y="16826"/>
                          </a:cxn>
                        </a:cxnLst>
                        <a:rect l="txL" t="txT" r="txR" b="txB"/>
                        <a:pathLst>
                          <a:path w="21600" h="29420" fill="none">
                            <a:moveTo>
                              <a:pt x="13544" y="0"/>
                            </a:moveTo>
                            <a:arcTo wR="21600" hR="21600" stAng="-3070071" swAng="5209937"/>
                          </a:path>
                          <a:path w="21600" h="29420" stroke="0">
                            <a:moveTo>
                              <a:pt x="13544" y="0"/>
                            </a:moveTo>
                            <a:arcTo wR="21600" hR="21600" stAng="-3070071" swAng="5209937"/>
                            <a:lnTo>
                              <a:pt x="0" y="16826"/>
                            </a:lnTo>
                            <a:close/>
                          </a:path>
                        </a:pathLst>
                      </a:custGeom>
                      <a:noFill/>
                      <a:ln w="4763" cap="flat" cmpd="sng">
                        <a:solidFill>
                          <a:srgbClr val="6C8F93"/>
                        </a:solidFill>
                        <a:prstDash val="solid"/>
                        <a:headEnd type="none" w="med" len="med"/>
                        <a:tailEnd type="none" w="med" len="med"/>
                      </a:ln>
                    </p:spPr>
                    <p:txBody>
                      <a:bodyPr/>
                      <a:p>
                        <a:endParaRPr lang="zh-CN" altLang="en-US"/>
                      </a:p>
                    </p:txBody>
                  </p:sp>
                  <p:sp>
                    <p:nvSpPr>
                      <p:cNvPr id="432195" name="任意多边形 432194"/>
                      <p:cNvSpPr/>
                      <p:nvPr/>
                    </p:nvSpPr>
                    <p:spPr>
                      <a:xfrm>
                        <a:off x="3227" y="2958"/>
                        <a:ext cx="129" cy="140"/>
                      </a:xfrm>
                      <a:custGeom>
                        <a:avLst/>
                        <a:gdLst>
                          <a:gd name="txL" fmla="*/ 0 w 28661"/>
                          <a:gd name="txT" fmla="*/ 0 h 27881"/>
                          <a:gd name="txR" fmla="*/ 28661 w 28661"/>
                          <a:gd name="txB" fmla="*/ 27881 h 27881"/>
                        </a:gdLst>
                        <a:ahLst/>
                        <a:cxnLst>
                          <a:cxn ang="0">
                            <a:pos x="27727" y="0"/>
                          </a:cxn>
                          <a:cxn ang="90">
                            <a:pos x="0" y="26694"/>
                          </a:cxn>
                          <a:cxn ang="270">
                            <a:pos x="7061" y="6281"/>
                          </a:cxn>
                        </a:cxnLst>
                        <a:rect l="txL" t="txT" r="txR" b="txB"/>
                        <a:pathLst>
                          <a:path w="28661" h="27881" fill="none">
                            <a:moveTo>
                              <a:pt x="27727" y="0"/>
                            </a:moveTo>
                            <a:arcTo wR="21600" hR="21600" stAng="-1014333" swAng="7559185"/>
                          </a:path>
                          <a:path w="28661" h="27881" stroke="0">
                            <a:moveTo>
                              <a:pt x="27727" y="0"/>
                            </a:moveTo>
                            <a:arcTo wR="21600" hR="21600" stAng="-1014333" swAng="7559185"/>
                            <a:lnTo>
                              <a:pt x="7061" y="6281"/>
                            </a:lnTo>
                            <a:close/>
                          </a:path>
                        </a:pathLst>
                      </a:custGeom>
                      <a:solidFill>
                        <a:srgbClr val="E7EDED"/>
                      </a:solidFill>
                      <a:ln w="9525">
                        <a:noFill/>
                      </a:ln>
                    </p:spPr>
                    <p:txBody>
                      <a:bodyPr/>
                      <a:p>
                        <a:endParaRPr lang="zh-CN" altLang="en-US"/>
                      </a:p>
                    </p:txBody>
                  </p:sp>
                  <p:sp>
                    <p:nvSpPr>
                      <p:cNvPr id="432196" name="任意多边形 432195"/>
                      <p:cNvSpPr/>
                      <p:nvPr/>
                    </p:nvSpPr>
                    <p:spPr>
                      <a:xfrm>
                        <a:off x="3227" y="2959"/>
                        <a:ext cx="128" cy="139"/>
                      </a:xfrm>
                      <a:custGeom>
                        <a:avLst/>
                        <a:gdLst>
                          <a:gd name="txL" fmla="*/ 0 w 28667"/>
                          <a:gd name="txT" fmla="*/ 0 h 27875"/>
                          <a:gd name="txR" fmla="*/ 28667 w 28667"/>
                          <a:gd name="txB" fmla="*/ 27875 h 27875"/>
                        </a:gdLst>
                        <a:ahLst/>
                        <a:cxnLst>
                          <a:cxn ang="0">
                            <a:pos x="27735" y="0"/>
                          </a:cxn>
                          <a:cxn ang="90">
                            <a:pos x="0" y="26686"/>
                          </a:cxn>
                          <a:cxn ang="270">
                            <a:pos x="7067" y="6275"/>
                          </a:cxn>
                        </a:cxnLst>
                        <a:rect l="txL" t="txT" r="txR" b="txB"/>
                        <a:pathLst>
                          <a:path w="28667" h="27875" fill="none">
                            <a:moveTo>
                              <a:pt x="27735" y="0"/>
                            </a:moveTo>
                            <a:arcTo wR="21600" hR="21600" stAng="-1013327" swAng="7559185"/>
                          </a:path>
                          <a:path w="28667" h="27875" stroke="0">
                            <a:moveTo>
                              <a:pt x="27735" y="0"/>
                            </a:moveTo>
                            <a:arcTo wR="21600" hR="21600" stAng="-1013327" swAng="7559185"/>
                            <a:lnTo>
                              <a:pt x="7067" y="6275"/>
                            </a:lnTo>
                            <a:close/>
                          </a:path>
                        </a:pathLst>
                      </a:custGeom>
                      <a:noFill/>
                      <a:ln w="4763" cap="flat" cmpd="sng">
                        <a:solidFill>
                          <a:srgbClr val="6C8F93"/>
                        </a:solidFill>
                        <a:prstDash val="solid"/>
                        <a:headEnd type="none" w="med" len="med"/>
                        <a:tailEnd type="none" w="med" len="med"/>
                      </a:ln>
                    </p:spPr>
                    <p:txBody>
                      <a:bodyPr/>
                      <a:p>
                        <a:endParaRPr lang="zh-CN" altLang="en-US"/>
                      </a:p>
                    </p:txBody>
                  </p:sp>
                  <p:sp>
                    <p:nvSpPr>
                      <p:cNvPr id="432197" name="任意多边形 432196"/>
                      <p:cNvSpPr/>
                      <p:nvPr/>
                    </p:nvSpPr>
                    <p:spPr>
                      <a:xfrm>
                        <a:off x="2780" y="2861"/>
                        <a:ext cx="70" cy="134"/>
                      </a:xfrm>
                      <a:custGeom>
                        <a:avLst/>
                        <a:gdLst>
                          <a:gd name="txL" fmla="*/ 0 w 21600"/>
                          <a:gd name="txT" fmla="*/ 0 h 41296"/>
                          <a:gd name="txR" fmla="*/ 21600 w 21600"/>
                          <a:gd name="txB" fmla="*/ 41296 h 41296"/>
                        </a:gdLst>
                        <a:ahLst/>
                        <a:cxnLst>
                          <a:cxn ang="90">
                            <a:pos x="12813" y="41295"/>
                          </a:cxn>
                          <a:cxn ang="270">
                            <a:pos x="20358" y="0"/>
                          </a:cxn>
                          <a:cxn ang="0">
                            <a:pos x="21600" y="21564"/>
                          </a:cxn>
                        </a:cxnLst>
                        <a:rect l="txL" t="txT" r="txR" b="txB"/>
                        <a:pathLst>
                          <a:path w="21600" h="41296" fill="none">
                            <a:moveTo>
                              <a:pt x="12813" y="41295"/>
                            </a:moveTo>
                            <a:arcTo wR="21600" hR="21600" stAng="-14759681" swAng="9161899"/>
                          </a:path>
                          <a:path w="21600" h="41296" stroke="0">
                            <a:moveTo>
                              <a:pt x="12813" y="41295"/>
                            </a:moveTo>
                            <a:arcTo wR="21600" hR="21600" stAng="-14759681" swAng="9161899"/>
                            <a:lnTo>
                              <a:pt x="21600" y="21564"/>
                            </a:lnTo>
                            <a:close/>
                          </a:path>
                        </a:pathLst>
                      </a:custGeom>
                      <a:solidFill>
                        <a:srgbClr val="E7EDED"/>
                      </a:solidFill>
                      <a:ln w="9525">
                        <a:noFill/>
                      </a:ln>
                    </p:spPr>
                    <p:txBody>
                      <a:bodyPr/>
                      <a:p>
                        <a:endParaRPr lang="zh-CN" altLang="en-US"/>
                      </a:p>
                    </p:txBody>
                  </p:sp>
                  <p:sp>
                    <p:nvSpPr>
                      <p:cNvPr id="432198" name="任意多边形 432197"/>
                      <p:cNvSpPr/>
                      <p:nvPr/>
                    </p:nvSpPr>
                    <p:spPr>
                      <a:xfrm>
                        <a:off x="2781" y="2862"/>
                        <a:ext cx="69" cy="132"/>
                      </a:xfrm>
                      <a:custGeom>
                        <a:avLst/>
                        <a:gdLst>
                          <a:gd name="txL" fmla="*/ 0 w 21600"/>
                          <a:gd name="txT" fmla="*/ 0 h 41296"/>
                          <a:gd name="txR" fmla="*/ 21600 w 21600"/>
                          <a:gd name="txB" fmla="*/ 41296 h 41296"/>
                        </a:gdLst>
                        <a:ahLst/>
                        <a:cxnLst>
                          <a:cxn ang="90">
                            <a:pos x="12813" y="41295"/>
                          </a:cxn>
                          <a:cxn ang="270">
                            <a:pos x="20358" y="0"/>
                          </a:cxn>
                          <a:cxn ang="0">
                            <a:pos x="21600" y="21564"/>
                          </a:cxn>
                        </a:cxnLst>
                        <a:rect l="txL" t="txT" r="txR" b="txB"/>
                        <a:pathLst>
                          <a:path w="21600" h="41296" fill="none">
                            <a:moveTo>
                              <a:pt x="12813" y="41295"/>
                            </a:moveTo>
                            <a:arcTo wR="21600" hR="21600" stAng="-14759681" swAng="9161899"/>
                          </a:path>
                          <a:path w="21600" h="41296" stroke="0">
                            <a:moveTo>
                              <a:pt x="12813" y="41295"/>
                            </a:moveTo>
                            <a:arcTo wR="21600" hR="21600" stAng="-14759681" swAng="9161899"/>
                            <a:lnTo>
                              <a:pt x="21600" y="21564"/>
                            </a:lnTo>
                            <a:close/>
                          </a:path>
                        </a:pathLst>
                      </a:custGeom>
                      <a:noFill/>
                      <a:ln w="4763" cap="flat" cmpd="sng">
                        <a:solidFill>
                          <a:srgbClr val="6C8F93"/>
                        </a:solidFill>
                        <a:prstDash val="solid"/>
                        <a:headEnd type="none" w="med" len="med"/>
                        <a:tailEnd type="none" w="med" len="med"/>
                      </a:ln>
                    </p:spPr>
                    <p:txBody>
                      <a:bodyPr/>
                      <a:p>
                        <a:endParaRPr lang="zh-CN" altLang="en-US"/>
                      </a:p>
                    </p:txBody>
                  </p:sp>
                  <p:sp>
                    <p:nvSpPr>
                      <p:cNvPr id="432199" name="任意多边形 432198"/>
                      <p:cNvSpPr/>
                      <p:nvPr/>
                    </p:nvSpPr>
                    <p:spPr>
                      <a:xfrm>
                        <a:off x="2966" y="3043"/>
                        <a:ext cx="265" cy="81"/>
                      </a:xfrm>
                      <a:custGeom>
                        <a:avLst/>
                        <a:gdLst>
                          <a:gd name="txL" fmla="*/ 0 w 38923"/>
                          <a:gd name="txT" fmla="*/ 0 h 21600"/>
                          <a:gd name="txR" fmla="*/ 38923 w 38923"/>
                          <a:gd name="txB" fmla="*/ 21600 h 21600"/>
                        </a:gdLst>
                        <a:ahLst/>
                        <a:cxnLst>
                          <a:cxn ang="0">
                            <a:pos x="38923" y="12292"/>
                          </a:cxn>
                          <a:cxn ang="180">
                            <a:pos x="0" y="4327"/>
                          </a:cxn>
                          <a:cxn ang="270">
                            <a:pos x="21162" y="0"/>
                          </a:cxn>
                        </a:cxnLst>
                        <a:rect l="txL" t="txT" r="txR" b="txB"/>
                        <a:pathLst>
                          <a:path w="38923" h="21600" fill="none">
                            <a:moveTo>
                              <a:pt x="38923" y="12292"/>
                            </a:moveTo>
                            <a:arcTo wR="21600" hR="21600" stAng="-19518824" swAng="8025465"/>
                          </a:path>
                          <a:path w="38923" h="21600" stroke="0">
                            <a:moveTo>
                              <a:pt x="38923" y="12292"/>
                            </a:moveTo>
                            <a:arcTo wR="21600" hR="21600" stAng="-19518824" swAng="8025465"/>
                            <a:lnTo>
                              <a:pt x="21162" y="0"/>
                            </a:lnTo>
                            <a:close/>
                          </a:path>
                        </a:pathLst>
                      </a:custGeom>
                      <a:solidFill>
                        <a:srgbClr val="E7EDED"/>
                      </a:solidFill>
                      <a:ln w="9525">
                        <a:noFill/>
                      </a:ln>
                    </p:spPr>
                    <p:txBody>
                      <a:bodyPr/>
                      <a:p>
                        <a:endParaRPr lang="zh-CN" altLang="en-US"/>
                      </a:p>
                    </p:txBody>
                  </p:sp>
                  <p:sp>
                    <p:nvSpPr>
                      <p:cNvPr id="432200" name="任意多边形 432199"/>
                      <p:cNvSpPr/>
                      <p:nvPr/>
                    </p:nvSpPr>
                    <p:spPr>
                      <a:xfrm>
                        <a:off x="2967" y="3043"/>
                        <a:ext cx="263" cy="80"/>
                      </a:xfrm>
                      <a:custGeom>
                        <a:avLst/>
                        <a:gdLst>
                          <a:gd name="txL" fmla="*/ 0 w 38886"/>
                          <a:gd name="txT" fmla="*/ 0 h 21600"/>
                          <a:gd name="txR" fmla="*/ 38886 w 38886"/>
                          <a:gd name="txB" fmla="*/ 21600 h 21600"/>
                        </a:gdLst>
                        <a:ahLst/>
                        <a:cxnLst>
                          <a:cxn ang="0">
                            <a:pos x="38885" y="12338"/>
                          </a:cxn>
                          <a:cxn ang="180">
                            <a:pos x="0" y="4350"/>
                          </a:cxn>
                          <a:cxn ang="270">
                            <a:pos x="21157" y="0"/>
                          </a:cxn>
                        </a:cxnLst>
                        <a:rect l="txL" t="txT" r="txR" b="txB"/>
                        <a:pathLst>
                          <a:path w="38886" h="21600" fill="none">
                            <a:moveTo>
                              <a:pt x="38885" y="12338"/>
                            </a:moveTo>
                            <a:arcTo wR="21600" hR="21600" stAng="-19509815" swAng="8012709"/>
                          </a:path>
                          <a:path w="38886" h="21600" stroke="0">
                            <a:moveTo>
                              <a:pt x="38885" y="12338"/>
                            </a:moveTo>
                            <a:arcTo wR="21600" hR="21600" stAng="-19509815" swAng="8012709"/>
                            <a:lnTo>
                              <a:pt x="21157" y="0"/>
                            </a:lnTo>
                            <a:close/>
                          </a:path>
                        </a:pathLst>
                      </a:custGeom>
                      <a:noFill/>
                      <a:ln w="4763" cap="flat" cmpd="sng">
                        <a:solidFill>
                          <a:srgbClr val="6C8F93"/>
                        </a:solidFill>
                        <a:prstDash val="solid"/>
                        <a:headEnd type="none" w="med" len="med"/>
                        <a:tailEnd type="none" w="med" len="med"/>
                      </a:ln>
                    </p:spPr>
                    <p:txBody>
                      <a:bodyPr/>
                      <a:p>
                        <a:endParaRPr lang="zh-CN" altLang="en-US"/>
                      </a:p>
                    </p:txBody>
                  </p:sp>
                </p:grpSp>
              </p:grpSp>
              <p:sp>
                <p:nvSpPr>
                  <p:cNvPr id="432201" name="矩形 432200"/>
                  <p:cNvSpPr/>
                  <p:nvPr/>
                </p:nvSpPr>
                <p:spPr>
                  <a:xfrm>
                    <a:off x="2756" y="2767"/>
                    <a:ext cx="691" cy="292"/>
                  </a:xfrm>
                  <a:prstGeom prst="rect">
                    <a:avLst/>
                  </a:prstGeom>
                  <a:noFill/>
                  <a:ln w="9525">
                    <a:noFill/>
                  </a:ln>
                </p:spPr>
                <p:txBody>
                  <a:bodyPr/>
                  <a:p>
                    <a:endParaRPr lang="zh-CN" altLang="en-US"/>
                  </a:p>
                </p:txBody>
              </p:sp>
              <p:sp>
                <p:nvSpPr>
                  <p:cNvPr id="432202" name="矩形 432201"/>
                  <p:cNvSpPr/>
                  <p:nvPr/>
                </p:nvSpPr>
                <p:spPr>
                  <a:xfrm>
                    <a:off x="2906" y="2812"/>
                    <a:ext cx="384" cy="115"/>
                  </a:xfrm>
                  <a:prstGeom prst="rect">
                    <a:avLst/>
                  </a:prstGeom>
                  <a:noFill/>
                  <a:ln w="9525">
                    <a:noFill/>
                  </a:ln>
                </p:spPr>
                <p:txBody>
                  <a:bodyPr wrap="none" lIns="0" tIns="0" rIns="0" bIns="0">
                    <a:spAutoFit/>
                  </a:bodyPr>
                  <a:p>
                    <a:r>
                      <a:rPr lang="zh-CN" altLang="en-US" sz="1200" dirty="0">
                        <a:solidFill>
                          <a:srgbClr val="3333CC"/>
                        </a:solidFill>
                        <a:latin typeface="宋体" panose="02010600030101010101" pitchFamily="2" charset="-122"/>
                      </a:rPr>
                      <a:t>公共网络</a:t>
                    </a:r>
                    <a:endParaRPr lang="zh-CN" altLang="en-US" sz="2400" dirty="0">
                      <a:latin typeface="Times New Roman" panose="02020603050405020304" charset="0"/>
                    </a:endParaRPr>
                  </a:p>
                </p:txBody>
              </p:sp>
              <p:sp>
                <p:nvSpPr>
                  <p:cNvPr id="432203" name="矩形 432202"/>
                  <p:cNvSpPr/>
                  <p:nvPr/>
                </p:nvSpPr>
                <p:spPr>
                  <a:xfrm>
                    <a:off x="2814" y="2918"/>
                    <a:ext cx="567" cy="115"/>
                  </a:xfrm>
                  <a:prstGeom prst="rect">
                    <a:avLst/>
                  </a:prstGeom>
                  <a:noFill/>
                  <a:ln w="9525">
                    <a:noFill/>
                  </a:ln>
                </p:spPr>
                <p:txBody>
                  <a:bodyPr wrap="none" lIns="0" tIns="0" rIns="0" bIns="0">
                    <a:spAutoFit/>
                  </a:bodyPr>
                  <a:p>
                    <a:r>
                      <a:rPr lang="en-US" altLang="zh-CN" sz="1200">
                        <a:solidFill>
                          <a:srgbClr val="3333CC"/>
                        </a:solidFill>
                        <a:latin typeface="Times New Roman" panose="02020603050405020304" charset="0"/>
                      </a:rPr>
                      <a:t>FR/DDN/X.25</a:t>
                    </a:r>
                    <a:endParaRPr lang="en-US" altLang="zh-CN" sz="2400">
                      <a:latin typeface="Times New Roman" panose="02020603050405020304" charset="0"/>
                    </a:endParaRPr>
                  </a:p>
                </p:txBody>
              </p:sp>
              <p:grpSp>
                <p:nvGrpSpPr>
                  <p:cNvPr id="432204" name="组合 432203"/>
                  <p:cNvGrpSpPr/>
                  <p:nvPr/>
                </p:nvGrpSpPr>
                <p:grpSpPr>
                  <a:xfrm>
                    <a:off x="2318" y="2854"/>
                    <a:ext cx="318" cy="185"/>
                    <a:chOff x="2318" y="2854"/>
                    <a:chExt cx="318" cy="185"/>
                  </a:xfrm>
                </p:grpSpPr>
                <p:sp>
                  <p:nvSpPr>
                    <p:cNvPr id="432205" name="椭圆 432204"/>
                    <p:cNvSpPr/>
                    <p:nvPr/>
                  </p:nvSpPr>
                  <p:spPr>
                    <a:xfrm>
                      <a:off x="2319" y="2931"/>
                      <a:ext cx="317" cy="108"/>
                    </a:xfrm>
                    <a:prstGeom prst="ellipse">
                      <a:avLst/>
                    </a:prstGeom>
                    <a:solidFill>
                      <a:srgbClr val="0078AA"/>
                    </a:solidFill>
                    <a:ln w="3175" cap="flat" cmpd="sng">
                      <a:solidFill>
                        <a:srgbClr val="AAE6FF"/>
                      </a:solidFill>
                      <a:prstDash val="solid"/>
                      <a:headEnd type="none" w="med" len="med"/>
                      <a:tailEnd type="none" w="med" len="med"/>
                    </a:ln>
                  </p:spPr>
                  <p:txBody>
                    <a:bodyPr/>
                    <a:p>
                      <a:endParaRPr lang="zh-CN" altLang="en-US"/>
                    </a:p>
                  </p:txBody>
                </p:sp>
                <p:sp>
                  <p:nvSpPr>
                    <p:cNvPr id="432206" name="矩形 432205"/>
                    <p:cNvSpPr/>
                    <p:nvPr/>
                  </p:nvSpPr>
                  <p:spPr>
                    <a:xfrm>
                      <a:off x="2318" y="2909"/>
                      <a:ext cx="317" cy="77"/>
                    </a:xfrm>
                    <a:prstGeom prst="rect">
                      <a:avLst/>
                    </a:prstGeom>
                    <a:solidFill>
                      <a:srgbClr val="0078AA"/>
                    </a:solidFill>
                    <a:ln w="9525">
                      <a:noFill/>
                    </a:ln>
                  </p:spPr>
                  <p:txBody>
                    <a:bodyPr/>
                    <a:p>
                      <a:endParaRPr lang="zh-CN" altLang="en-US"/>
                    </a:p>
                  </p:txBody>
                </p:sp>
                <p:sp>
                  <p:nvSpPr>
                    <p:cNvPr id="432207" name="矩形 432206"/>
                    <p:cNvSpPr/>
                    <p:nvPr/>
                  </p:nvSpPr>
                  <p:spPr>
                    <a:xfrm>
                      <a:off x="2318" y="2909"/>
                      <a:ext cx="317" cy="77"/>
                    </a:xfrm>
                    <a:prstGeom prst="rect">
                      <a:avLst/>
                    </a:prstGeom>
                    <a:solidFill>
                      <a:srgbClr val="0078AA"/>
                    </a:solidFill>
                    <a:ln w="9525">
                      <a:noFill/>
                    </a:ln>
                  </p:spPr>
                  <p:txBody>
                    <a:bodyPr/>
                    <a:p>
                      <a:endParaRPr lang="zh-CN" altLang="en-US"/>
                    </a:p>
                  </p:txBody>
                </p:sp>
                <p:sp>
                  <p:nvSpPr>
                    <p:cNvPr id="432208" name="椭圆 432207"/>
                    <p:cNvSpPr/>
                    <p:nvPr/>
                  </p:nvSpPr>
                  <p:spPr>
                    <a:xfrm>
                      <a:off x="2319" y="2854"/>
                      <a:ext cx="317" cy="108"/>
                    </a:xfrm>
                    <a:prstGeom prst="ellipse">
                      <a:avLst/>
                    </a:prstGeom>
                    <a:solidFill>
                      <a:srgbClr val="00B4FF"/>
                    </a:solidFill>
                    <a:ln w="3175" cap="flat" cmpd="sng">
                      <a:solidFill>
                        <a:srgbClr val="AAE6FF"/>
                      </a:solidFill>
                      <a:prstDash val="solid"/>
                      <a:headEnd type="none" w="med" len="med"/>
                      <a:tailEnd type="none" w="med" len="med"/>
                    </a:ln>
                  </p:spPr>
                  <p:txBody>
                    <a:bodyPr/>
                    <a:p>
                      <a:endParaRPr lang="zh-CN" altLang="en-US"/>
                    </a:p>
                  </p:txBody>
                </p:sp>
                <p:grpSp>
                  <p:nvGrpSpPr>
                    <p:cNvPr id="432209" name="组合 432208"/>
                    <p:cNvGrpSpPr/>
                    <p:nvPr/>
                  </p:nvGrpSpPr>
                  <p:grpSpPr>
                    <a:xfrm>
                      <a:off x="2366" y="2867"/>
                      <a:ext cx="221" cy="83"/>
                      <a:chOff x="2366" y="2867"/>
                      <a:chExt cx="221" cy="83"/>
                    </a:xfrm>
                  </p:grpSpPr>
                  <p:grpSp>
                    <p:nvGrpSpPr>
                      <p:cNvPr id="432210" name="组合 432209"/>
                      <p:cNvGrpSpPr/>
                      <p:nvPr/>
                    </p:nvGrpSpPr>
                    <p:grpSpPr>
                      <a:xfrm>
                        <a:off x="2366" y="2867"/>
                        <a:ext cx="219" cy="81"/>
                        <a:chOff x="2366" y="2867"/>
                        <a:chExt cx="219" cy="81"/>
                      </a:xfrm>
                    </p:grpSpPr>
                    <p:sp>
                      <p:nvSpPr>
                        <p:cNvPr id="432211" name="任意多边形 432210"/>
                        <p:cNvSpPr/>
                        <p:nvPr/>
                      </p:nvSpPr>
                      <p:spPr>
                        <a:xfrm>
                          <a:off x="2480" y="2869"/>
                          <a:ext cx="105" cy="34"/>
                        </a:xfrm>
                        <a:custGeom>
                          <a:avLst/>
                          <a:gdLst/>
                          <a:ahLst/>
                          <a:cxnLst/>
                          <a:pathLst>
                            <a:path w="105" h="34">
                              <a:moveTo>
                                <a:pt x="0" y="27"/>
                              </a:moveTo>
                              <a:lnTo>
                                <a:pt x="23" y="34"/>
                              </a:lnTo>
                              <a:lnTo>
                                <a:pt x="80" y="11"/>
                              </a:lnTo>
                              <a:lnTo>
                                <a:pt x="105" y="19"/>
                              </a:lnTo>
                              <a:lnTo>
                                <a:pt x="91" y="0"/>
                              </a:lnTo>
                              <a:lnTo>
                                <a:pt x="25" y="0"/>
                              </a:lnTo>
                              <a:lnTo>
                                <a:pt x="52" y="6"/>
                              </a:lnTo>
                              <a:lnTo>
                                <a:pt x="0" y="27"/>
                              </a:lnTo>
                              <a:close/>
                            </a:path>
                          </a:pathLst>
                        </a:custGeom>
                        <a:solidFill>
                          <a:srgbClr val="000000"/>
                        </a:solidFill>
                        <a:ln w="9525">
                          <a:noFill/>
                        </a:ln>
                      </p:spPr>
                      <p:txBody>
                        <a:bodyPr/>
                        <a:p>
                          <a:endParaRPr lang="zh-CN" altLang="en-US"/>
                        </a:p>
                      </p:txBody>
                    </p:sp>
                    <p:sp>
                      <p:nvSpPr>
                        <p:cNvPr id="432212" name="任意多边形 432211"/>
                        <p:cNvSpPr/>
                        <p:nvPr/>
                      </p:nvSpPr>
                      <p:spPr>
                        <a:xfrm>
                          <a:off x="2480" y="2869"/>
                          <a:ext cx="105" cy="34"/>
                        </a:xfrm>
                        <a:custGeom>
                          <a:avLst/>
                          <a:gdLst/>
                          <a:ahLst/>
                          <a:cxnLst/>
                          <a:pathLst>
                            <a:path w="105" h="34">
                              <a:moveTo>
                                <a:pt x="0" y="27"/>
                              </a:moveTo>
                              <a:lnTo>
                                <a:pt x="23" y="34"/>
                              </a:lnTo>
                              <a:lnTo>
                                <a:pt x="80" y="11"/>
                              </a:lnTo>
                              <a:lnTo>
                                <a:pt x="105" y="19"/>
                              </a:lnTo>
                              <a:lnTo>
                                <a:pt x="91" y="0"/>
                              </a:lnTo>
                              <a:lnTo>
                                <a:pt x="25" y="0"/>
                              </a:lnTo>
                              <a:lnTo>
                                <a:pt x="52" y="6"/>
                              </a:lnTo>
                              <a:lnTo>
                                <a:pt x="0" y="27"/>
                              </a:lnTo>
                              <a:close/>
                            </a:path>
                          </a:pathLst>
                        </a:custGeom>
                        <a:solidFill>
                          <a:srgbClr val="000000"/>
                        </a:solidFill>
                        <a:ln w="9525">
                          <a:noFill/>
                        </a:ln>
                      </p:spPr>
                      <p:txBody>
                        <a:bodyPr/>
                        <a:p>
                          <a:endParaRPr lang="zh-CN" altLang="en-US"/>
                        </a:p>
                      </p:txBody>
                    </p:sp>
                    <p:sp>
                      <p:nvSpPr>
                        <p:cNvPr id="432213" name="任意多边形 432212"/>
                        <p:cNvSpPr/>
                        <p:nvPr/>
                      </p:nvSpPr>
                      <p:spPr>
                        <a:xfrm>
                          <a:off x="2366" y="2909"/>
                          <a:ext cx="105" cy="37"/>
                        </a:xfrm>
                        <a:custGeom>
                          <a:avLst/>
                          <a:gdLst/>
                          <a:ahLst/>
                          <a:cxnLst/>
                          <a:pathLst>
                            <a:path w="105" h="37">
                              <a:moveTo>
                                <a:pt x="105" y="8"/>
                              </a:moveTo>
                              <a:lnTo>
                                <a:pt x="81" y="0"/>
                              </a:lnTo>
                              <a:lnTo>
                                <a:pt x="27" y="23"/>
                              </a:lnTo>
                              <a:lnTo>
                                <a:pt x="0" y="16"/>
                              </a:lnTo>
                              <a:lnTo>
                                <a:pt x="14" y="37"/>
                              </a:lnTo>
                              <a:lnTo>
                                <a:pt x="81" y="37"/>
                              </a:lnTo>
                              <a:lnTo>
                                <a:pt x="52" y="29"/>
                              </a:lnTo>
                              <a:lnTo>
                                <a:pt x="105" y="8"/>
                              </a:lnTo>
                              <a:close/>
                            </a:path>
                          </a:pathLst>
                        </a:custGeom>
                        <a:solidFill>
                          <a:srgbClr val="000000"/>
                        </a:solidFill>
                        <a:ln w="9525">
                          <a:noFill/>
                        </a:ln>
                      </p:spPr>
                      <p:txBody>
                        <a:bodyPr/>
                        <a:p>
                          <a:endParaRPr lang="zh-CN" altLang="en-US"/>
                        </a:p>
                      </p:txBody>
                    </p:sp>
                    <p:sp>
                      <p:nvSpPr>
                        <p:cNvPr id="432214" name="任意多边形 432213"/>
                        <p:cNvSpPr/>
                        <p:nvPr/>
                      </p:nvSpPr>
                      <p:spPr>
                        <a:xfrm>
                          <a:off x="2366" y="2909"/>
                          <a:ext cx="105" cy="37"/>
                        </a:xfrm>
                        <a:custGeom>
                          <a:avLst/>
                          <a:gdLst/>
                          <a:ahLst/>
                          <a:cxnLst/>
                          <a:pathLst>
                            <a:path w="105" h="37">
                              <a:moveTo>
                                <a:pt x="105" y="8"/>
                              </a:moveTo>
                              <a:lnTo>
                                <a:pt x="81" y="0"/>
                              </a:lnTo>
                              <a:lnTo>
                                <a:pt x="27" y="23"/>
                              </a:lnTo>
                              <a:lnTo>
                                <a:pt x="0" y="16"/>
                              </a:lnTo>
                              <a:lnTo>
                                <a:pt x="14" y="37"/>
                              </a:lnTo>
                              <a:lnTo>
                                <a:pt x="81" y="37"/>
                              </a:lnTo>
                              <a:lnTo>
                                <a:pt x="52" y="29"/>
                              </a:lnTo>
                              <a:lnTo>
                                <a:pt x="105" y="8"/>
                              </a:lnTo>
                              <a:close/>
                            </a:path>
                          </a:pathLst>
                        </a:custGeom>
                        <a:solidFill>
                          <a:srgbClr val="000000"/>
                        </a:solidFill>
                        <a:ln w="9525">
                          <a:noFill/>
                        </a:ln>
                      </p:spPr>
                      <p:txBody>
                        <a:bodyPr/>
                        <a:p>
                          <a:endParaRPr lang="zh-CN" altLang="en-US"/>
                        </a:p>
                      </p:txBody>
                    </p:sp>
                    <p:sp>
                      <p:nvSpPr>
                        <p:cNvPr id="432215" name="任意多边形 432214"/>
                        <p:cNvSpPr/>
                        <p:nvPr/>
                      </p:nvSpPr>
                      <p:spPr>
                        <a:xfrm>
                          <a:off x="2372" y="2867"/>
                          <a:ext cx="104" cy="35"/>
                        </a:xfrm>
                        <a:custGeom>
                          <a:avLst/>
                          <a:gdLst/>
                          <a:ahLst/>
                          <a:cxnLst/>
                          <a:pathLst>
                            <a:path w="104" h="35">
                              <a:moveTo>
                                <a:pt x="0" y="8"/>
                              </a:moveTo>
                              <a:lnTo>
                                <a:pt x="23" y="0"/>
                              </a:lnTo>
                              <a:lnTo>
                                <a:pt x="79" y="21"/>
                              </a:lnTo>
                              <a:lnTo>
                                <a:pt x="104" y="15"/>
                              </a:lnTo>
                              <a:lnTo>
                                <a:pt x="91" y="35"/>
                              </a:lnTo>
                              <a:lnTo>
                                <a:pt x="25" y="35"/>
                              </a:lnTo>
                              <a:lnTo>
                                <a:pt x="52" y="29"/>
                              </a:lnTo>
                              <a:lnTo>
                                <a:pt x="0" y="8"/>
                              </a:lnTo>
                              <a:close/>
                            </a:path>
                          </a:pathLst>
                        </a:custGeom>
                        <a:solidFill>
                          <a:srgbClr val="000000"/>
                        </a:solidFill>
                        <a:ln w="9525">
                          <a:noFill/>
                        </a:ln>
                      </p:spPr>
                      <p:txBody>
                        <a:bodyPr/>
                        <a:p>
                          <a:endParaRPr lang="zh-CN" altLang="en-US"/>
                        </a:p>
                      </p:txBody>
                    </p:sp>
                    <p:sp>
                      <p:nvSpPr>
                        <p:cNvPr id="432216" name="任意多边形 432215"/>
                        <p:cNvSpPr/>
                        <p:nvPr/>
                      </p:nvSpPr>
                      <p:spPr>
                        <a:xfrm>
                          <a:off x="2372" y="2867"/>
                          <a:ext cx="104" cy="35"/>
                        </a:xfrm>
                        <a:custGeom>
                          <a:avLst/>
                          <a:gdLst/>
                          <a:ahLst/>
                          <a:cxnLst/>
                          <a:pathLst>
                            <a:path w="104" h="35">
                              <a:moveTo>
                                <a:pt x="0" y="8"/>
                              </a:moveTo>
                              <a:lnTo>
                                <a:pt x="23" y="0"/>
                              </a:lnTo>
                              <a:lnTo>
                                <a:pt x="79" y="21"/>
                              </a:lnTo>
                              <a:lnTo>
                                <a:pt x="104" y="15"/>
                              </a:lnTo>
                              <a:lnTo>
                                <a:pt x="91" y="35"/>
                              </a:lnTo>
                              <a:lnTo>
                                <a:pt x="25" y="35"/>
                              </a:lnTo>
                              <a:lnTo>
                                <a:pt x="52" y="29"/>
                              </a:lnTo>
                              <a:lnTo>
                                <a:pt x="0" y="8"/>
                              </a:lnTo>
                              <a:close/>
                            </a:path>
                          </a:pathLst>
                        </a:custGeom>
                        <a:solidFill>
                          <a:srgbClr val="000000"/>
                        </a:solidFill>
                        <a:ln w="9525">
                          <a:noFill/>
                        </a:ln>
                      </p:spPr>
                      <p:txBody>
                        <a:bodyPr/>
                        <a:p>
                          <a:endParaRPr lang="zh-CN" altLang="en-US"/>
                        </a:p>
                      </p:txBody>
                    </p:sp>
                    <p:sp>
                      <p:nvSpPr>
                        <p:cNvPr id="432217" name="任意多边形 432216"/>
                        <p:cNvSpPr/>
                        <p:nvPr/>
                      </p:nvSpPr>
                      <p:spPr>
                        <a:xfrm>
                          <a:off x="2476" y="2913"/>
                          <a:ext cx="105" cy="35"/>
                        </a:xfrm>
                        <a:custGeom>
                          <a:avLst/>
                          <a:gdLst/>
                          <a:ahLst/>
                          <a:cxnLst/>
                          <a:pathLst>
                            <a:path w="105" h="35">
                              <a:moveTo>
                                <a:pt x="105" y="27"/>
                              </a:moveTo>
                              <a:lnTo>
                                <a:pt x="82" y="35"/>
                              </a:lnTo>
                              <a:lnTo>
                                <a:pt x="27" y="12"/>
                              </a:lnTo>
                              <a:lnTo>
                                <a:pt x="0" y="19"/>
                              </a:lnTo>
                              <a:lnTo>
                                <a:pt x="14" y="0"/>
                              </a:lnTo>
                              <a:lnTo>
                                <a:pt x="82" y="0"/>
                              </a:lnTo>
                              <a:lnTo>
                                <a:pt x="53" y="6"/>
                              </a:lnTo>
                              <a:lnTo>
                                <a:pt x="105" y="27"/>
                              </a:lnTo>
                              <a:close/>
                            </a:path>
                          </a:pathLst>
                        </a:custGeom>
                        <a:solidFill>
                          <a:srgbClr val="000000"/>
                        </a:solidFill>
                        <a:ln w="9525">
                          <a:noFill/>
                        </a:ln>
                      </p:spPr>
                      <p:txBody>
                        <a:bodyPr/>
                        <a:p>
                          <a:endParaRPr lang="zh-CN" altLang="en-US"/>
                        </a:p>
                      </p:txBody>
                    </p:sp>
                    <p:sp>
                      <p:nvSpPr>
                        <p:cNvPr id="432218" name="任意多边形 432217"/>
                        <p:cNvSpPr/>
                        <p:nvPr/>
                      </p:nvSpPr>
                      <p:spPr>
                        <a:xfrm>
                          <a:off x="2476" y="2913"/>
                          <a:ext cx="105" cy="35"/>
                        </a:xfrm>
                        <a:custGeom>
                          <a:avLst/>
                          <a:gdLst/>
                          <a:ahLst/>
                          <a:cxnLst/>
                          <a:pathLst>
                            <a:path w="105" h="35">
                              <a:moveTo>
                                <a:pt x="105" y="27"/>
                              </a:moveTo>
                              <a:lnTo>
                                <a:pt x="82" y="35"/>
                              </a:lnTo>
                              <a:lnTo>
                                <a:pt x="27" y="12"/>
                              </a:lnTo>
                              <a:lnTo>
                                <a:pt x="0" y="19"/>
                              </a:lnTo>
                              <a:lnTo>
                                <a:pt x="14" y="0"/>
                              </a:lnTo>
                              <a:lnTo>
                                <a:pt x="82" y="0"/>
                              </a:lnTo>
                              <a:lnTo>
                                <a:pt x="53" y="6"/>
                              </a:lnTo>
                              <a:lnTo>
                                <a:pt x="105" y="27"/>
                              </a:lnTo>
                              <a:close/>
                            </a:path>
                          </a:pathLst>
                        </a:custGeom>
                        <a:solidFill>
                          <a:srgbClr val="000000"/>
                        </a:solidFill>
                        <a:ln w="9525">
                          <a:noFill/>
                        </a:ln>
                      </p:spPr>
                      <p:txBody>
                        <a:bodyPr/>
                        <a:p>
                          <a:endParaRPr lang="zh-CN" altLang="en-US"/>
                        </a:p>
                      </p:txBody>
                    </p:sp>
                  </p:grpSp>
                  <p:grpSp>
                    <p:nvGrpSpPr>
                      <p:cNvPr id="432219" name="组合 432218"/>
                      <p:cNvGrpSpPr/>
                      <p:nvPr/>
                    </p:nvGrpSpPr>
                    <p:grpSpPr>
                      <a:xfrm>
                        <a:off x="2368" y="2869"/>
                        <a:ext cx="219" cy="81"/>
                        <a:chOff x="2368" y="2869"/>
                        <a:chExt cx="219" cy="81"/>
                      </a:xfrm>
                    </p:grpSpPr>
                    <p:sp>
                      <p:nvSpPr>
                        <p:cNvPr id="432220" name="任意多边形 432219"/>
                        <p:cNvSpPr/>
                        <p:nvPr/>
                      </p:nvSpPr>
                      <p:spPr>
                        <a:xfrm>
                          <a:off x="2482" y="2871"/>
                          <a:ext cx="105" cy="34"/>
                        </a:xfrm>
                        <a:custGeom>
                          <a:avLst/>
                          <a:gdLst/>
                          <a:ahLst/>
                          <a:cxnLst/>
                          <a:pathLst>
                            <a:path w="105" h="34">
                              <a:moveTo>
                                <a:pt x="0" y="27"/>
                              </a:moveTo>
                              <a:lnTo>
                                <a:pt x="23" y="34"/>
                              </a:lnTo>
                              <a:lnTo>
                                <a:pt x="79" y="11"/>
                              </a:lnTo>
                              <a:lnTo>
                                <a:pt x="105" y="19"/>
                              </a:lnTo>
                              <a:lnTo>
                                <a:pt x="91" y="0"/>
                              </a:lnTo>
                              <a:lnTo>
                                <a:pt x="25" y="0"/>
                              </a:lnTo>
                              <a:lnTo>
                                <a:pt x="52" y="5"/>
                              </a:lnTo>
                              <a:lnTo>
                                <a:pt x="0" y="27"/>
                              </a:lnTo>
                              <a:close/>
                            </a:path>
                          </a:pathLst>
                        </a:custGeom>
                        <a:solidFill>
                          <a:srgbClr val="FFFFFF"/>
                        </a:solidFill>
                        <a:ln w="9525">
                          <a:noFill/>
                        </a:ln>
                      </p:spPr>
                      <p:txBody>
                        <a:bodyPr/>
                        <a:p>
                          <a:endParaRPr lang="zh-CN" altLang="en-US"/>
                        </a:p>
                      </p:txBody>
                    </p:sp>
                    <p:sp>
                      <p:nvSpPr>
                        <p:cNvPr id="432221" name="任意多边形 432220"/>
                        <p:cNvSpPr/>
                        <p:nvPr/>
                      </p:nvSpPr>
                      <p:spPr>
                        <a:xfrm>
                          <a:off x="2482" y="2871"/>
                          <a:ext cx="105" cy="34"/>
                        </a:xfrm>
                        <a:custGeom>
                          <a:avLst/>
                          <a:gdLst/>
                          <a:ahLst/>
                          <a:cxnLst/>
                          <a:pathLst>
                            <a:path w="105" h="34">
                              <a:moveTo>
                                <a:pt x="0" y="27"/>
                              </a:moveTo>
                              <a:lnTo>
                                <a:pt x="23" y="34"/>
                              </a:lnTo>
                              <a:lnTo>
                                <a:pt x="79" y="11"/>
                              </a:lnTo>
                              <a:lnTo>
                                <a:pt x="105" y="19"/>
                              </a:lnTo>
                              <a:lnTo>
                                <a:pt x="91" y="0"/>
                              </a:lnTo>
                              <a:lnTo>
                                <a:pt x="25" y="0"/>
                              </a:lnTo>
                              <a:lnTo>
                                <a:pt x="52" y="5"/>
                              </a:lnTo>
                              <a:lnTo>
                                <a:pt x="0" y="27"/>
                              </a:lnTo>
                              <a:close/>
                            </a:path>
                          </a:pathLst>
                        </a:custGeom>
                        <a:solidFill>
                          <a:srgbClr val="FFFFFF"/>
                        </a:solidFill>
                        <a:ln w="9525">
                          <a:noFill/>
                        </a:ln>
                      </p:spPr>
                      <p:txBody>
                        <a:bodyPr/>
                        <a:p>
                          <a:endParaRPr lang="zh-CN" altLang="en-US"/>
                        </a:p>
                      </p:txBody>
                    </p:sp>
                    <p:sp>
                      <p:nvSpPr>
                        <p:cNvPr id="432222" name="任意多边形 432221"/>
                        <p:cNvSpPr/>
                        <p:nvPr/>
                      </p:nvSpPr>
                      <p:spPr>
                        <a:xfrm>
                          <a:off x="2368" y="2911"/>
                          <a:ext cx="105" cy="37"/>
                        </a:xfrm>
                        <a:custGeom>
                          <a:avLst/>
                          <a:gdLst/>
                          <a:ahLst/>
                          <a:cxnLst/>
                          <a:pathLst>
                            <a:path w="105" h="37">
                              <a:moveTo>
                                <a:pt x="105" y="8"/>
                              </a:moveTo>
                              <a:lnTo>
                                <a:pt x="81" y="0"/>
                              </a:lnTo>
                              <a:lnTo>
                                <a:pt x="27" y="23"/>
                              </a:lnTo>
                              <a:lnTo>
                                <a:pt x="0" y="16"/>
                              </a:lnTo>
                              <a:lnTo>
                                <a:pt x="14" y="37"/>
                              </a:lnTo>
                              <a:lnTo>
                                <a:pt x="81" y="37"/>
                              </a:lnTo>
                              <a:lnTo>
                                <a:pt x="52" y="29"/>
                              </a:lnTo>
                              <a:lnTo>
                                <a:pt x="105" y="8"/>
                              </a:lnTo>
                              <a:close/>
                            </a:path>
                          </a:pathLst>
                        </a:custGeom>
                        <a:solidFill>
                          <a:srgbClr val="FFFFFF"/>
                        </a:solidFill>
                        <a:ln w="9525">
                          <a:noFill/>
                        </a:ln>
                      </p:spPr>
                      <p:txBody>
                        <a:bodyPr/>
                        <a:p>
                          <a:endParaRPr lang="zh-CN" altLang="en-US"/>
                        </a:p>
                      </p:txBody>
                    </p:sp>
                    <p:sp>
                      <p:nvSpPr>
                        <p:cNvPr id="432223" name="任意多边形 432222"/>
                        <p:cNvSpPr/>
                        <p:nvPr/>
                      </p:nvSpPr>
                      <p:spPr>
                        <a:xfrm>
                          <a:off x="2368" y="2911"/>
                          <a:ext cx="105" cy="37"/>
                        </a:xfrm>
                        <a:custGeom>
                          <a:avLst/>
                          <a:gdLst/>
                          <a:ahLst/>
                          <a:cxnLst/>
                          <a:pathLst>
                            <a:path w="105" h="37">
                              <a:moveTo>
                                <a:pt x="105" y="8"/>
                              </a:moveTo>
                              <a:lnTo>
                                <a:pt x="81" y="0"/>
                              </a:lnTo>
                              <a:lnTo>
                                <a:pt x="27" y="23"/>
                              </a:lnTo>
                              <a:lnTo>
                                <a:pt x="0" y="16"/>
                              </a:lnTo>
                              <a:lnTo>
                                <a:pt x="14" y="37"/>
                              </a:lnTo>
                              <a:lnTo>
                                <a:pt x="81" y="37"/>
                              </a:lnTo>
                              <a:lnTo>
                                <a:pt x="52" y="29"/>
                              </a:lnTo>
                              <a:lnTo>
                                <a:pt x="105" y="8"/>
                              </a:lnTo>
                              <a:close/>
                            </a:path>
                          </a:pathLst>
                        </a:custGeom>
                        <a:solidFill>
                          <a:srgbClr val="FFFFFF"/>
                        </a:solidFill>
                        <a:ln w="9525">
                          <a:noFill/>
                        </a:ln>
                      </p:spPr>
                      <p:txBody>
                        <a:bodyPr/>
                        <a:p>
                          <a:endParaRPr lang="zh-CN" altLang="en-US"/>
                        </a:p>
                      </p:txBody>
                    </p:sp>
                    <p:sp>
                      <p:nvSpPr>
                        <p:cNvPr id="432224" name="任意多边形 432223"/>
                        <p:cNvSpPr/>
                        <p:nvPr/>
                      </p:nvSpPr>
                      <p:spPr>
                        <a:xfrm>
                          <a:off x="2374" y="2869"/>
                          <a:ext cx="104" cy="34"/>
                        </a:xfrm>
                        <a:custGeom>
                          <a:avLst/>
                          <a:gdLst/>
                          <a:ahLst/>
                          <a:cxnLst/>
                          <a:pathLst>
                            <a:path w="104" h="34">
                              <a:moveTo>
                                <a:pt x="0" y="7"/>
                              </a:moveTo>
                              <a:lnTo>
                                <a:pt x="23" y="0"/>
                              </a:lnTo>
                              <a:lnTo>
                                <a:pt x="79" y="21"/>
                              </a:lnTo>
                              <a:lnTo>
                                <a:pt x="104" y="15"/>
                              </a:lnTo>
                              <a:lnTo>
                                <a:pt x="91" y="34"/>
                              </a:lnTo>
                              <a:lnTo>
                                <a:pt x="25" y="34"/>
                              </a:lnTo>
                              <a:lnTo>
                                <a:pt x="52" y="29"/>
                              </a:lnTo>
                              <a:lnTo>
                                <a:pt x="0" y="7"/>
                              </a:lnTo>
                              <a:close/>
                            </a:path>
                          </a:pathLst>
                        </a:custGeom>
                        <a:solidFill>
                          <a:srgbClr val="FFFFFF"/>
                        </a:solidFill>
                        <a:ln w="9525">
                          <a:noFill/>
                        </a:ln>
                      </p:spPr>
                      <p:txBody>
                        <a:bodyPr/>
                        <a:p>
                          <a:endParaRPr lang="zh-CN" altLang="en-US"/>
                        </a:p>
                      </p:txBody>
                    </p:sp>
                    <p:sp>
                      <p:nvSpPr>
                        <p:cNvPr id="432225" name="任意多边形 432224"/>
                        <p:cNvSpPr/>
                        <p:nvPr/>
                      </p:nvSpPr>
                      <p:spPr>
                        <a:xfrm>
                          <a:off x="2374" y="2869"/>
                          <a:ext cx="104" cy="34"/>
                        </a:xfrm>
                        <a:custGeom>
                          <a:avLst/>
                          <a:gdLst/>
                          <a:ahLst/>
                          <a:cxnLst/>
                          <a:pathLst>
                            <a:path w="104" h="34">
                              <a:moveTo>
                                <a:pt x="0" y="7"/>
                              </a:moveTo>
                              <a:lnTo>
                                <a:pt x="23" y="0"/>
                              </a:lnTo>
                              <a:lnTo>
                                <a:pt x="79" y="21"/>
                              </a:lnTo>
                              <a:lnTo>
                                <a:pt x="104" y="15"/>
                              </a:lnTo>
                              <a:lnTo>
                                <a:pt x="91" y="34"/>
                              </a:lnTo>
                              <a:lnTo>
                                <a:pt x="25" y="34"/>
                              </a:lnTo>
                              <a:lnTo>
                                <a:pt x="52" y="29"/>
                              </a:lnTo>
                              <a:lnTo>
                                <a:pt x="0" y="7"/>
                              </a:lnTo>
                              <a:close/>
                            </a:path>
                          </a:pathLst>
                        </a:custGeom>
                        <a:solidFill>
                          <a:srgbClr val="FFFFFF"/>
                        </a:solidFill>
                        <a:ln w="9525">
                          <a:noFill/>
                        </a:ln>
                      </p:spPr>
                      <p:txBody>
                        <a:bodyPr/>
                        <a:p>
                          <a:endParaRPr lang="zh-CN" altLang="en-US"/>
                        </a:p>
                      </p:txBody>
                    </p:sp>
                    <p:sp>
                      <p:nvSpPr>
                        <p:cNvPr id="432226" name="任意多边形 432225"/>
                        <p:cNvSpPr/>
                        <p:nvPr/>
                      </p:nvSpPr>
                      <p:spPr>
                        <a:xfrm>
                          <a:off x="2478" y="2915"/>
                          <a:ext cx="105" cy="35"/>
                        </a:xfrm>
                        <a:custGeom>
                          <a:avLst/>
                          <a:gdLst/>
                          <a:ahLst/>
                          <a:cxnLst/>
                          <a:pathLst>
                            <a:path w="105" h="35">
                              <a:moveTo>
                                <a:pt x="105" y="27"/>
                              </a:moveTo>
                              <a:lnTo>
                                <a:pt x="82" y="35"/>
                              </a:lnTo>
                              <a:lnTo>
                                <a:pt x="27" y="12"/>
                              </a:lnTo>
                              <a:lnTo>
                                <a:pt x="0" y="19"/>
                              </a:lnTo>
                              <a:lnTo>
                                <a:pt x="14" y="0"/>
                              </a:lnTo>
                              <a:lnTo>
                                <a:pt x="82" y="0"/>
                              </a:lnTo>
                              <a:lnTo>
                                <a:pt x="53" y="6"/>
                              </a:lnTo>
                              <a:lnTo>
                                <a:pt x="105" y="27"/>
                              </a:lnTo>
                              <a:close/>
                            </a:path>
                          </a:pathLst>
                        </a:custGeom>
                        <a:solidFill>
                          <a:srgbClr val="FFFFFF"/>
                        </a:solidFill>
                        <a:ln w="9525">
                          <a:noFill/>
                        </a:ln>
                      </p:spPr>
                      <p:txBody>
                        <a:bodyPr/>
                        <a:p>
                          <a:endParaRPr lang="zh-CN" altLang="en-US"/>
                        </a:p>
                      </p:txBody>
                    </p:sp>
                    <p:sp>
                      <p:nvSpPr>
                        <p:cNvPr id="432227" name="任意多边形 432226"/>
                        <p:cNvSpPr/>
                        <p:nvPr/>
                      </p:nvSpPr>
                      <p:spPr>
                        <a:xfrm>
                          <a:off x="2478" y="2915"/>
                          <a:ext cx="105" cy="35"/>
                        </a:xfrm>
                        <a:custGeom>
                          <a:avLst/>
                          <a:gdLst/>
                          <a:ahLst/>
                          <a:cxnLst/>
                          <a:pathLst>
                            <a:path w="105" h="35">
                              <a:moveTo>
                                <a:pt x="105" y="27"/>
                              </a:moveTo>
                              <a:lnTo>
                                <a:pt x="82" y="35"/>
                              </a:lnTo>
                              <a:lnTo>
                                <a:pt x="27" y="12"/>
                              </a:lnTo>
                              <a:lnTo>
                                <a:pt x="0" y="19"/>
                              </a:lnTo>
                              <a:lnTo>
                                <a:pt x="14" y="0"/>
                              </a:lnTo>
                              <a:lnTo>
                                <a:pt x="82" y="0"/>
                              </a:lnTo>
                              <a:lnTo>
                                <a:pt x="53" y="6"/>
                              </a:lnTo>
                              <a:lnTo>
                                <a:pt x="105" y="27"/>
                              </a:lnTo>
                              <a:close/>
                            </a:path>
                          </a:pathLst>
                        </a:custGeom>
                        <a:solidFill>
                          <a:srgbClr val="FFFFFF"/>
                        </a:solidFill>
                        <a:ln w="9525">
                          <a:noFill/>
                        </a:ln>
                      </p:spPr>
                      <p:txBody>
                        <a:bodyPr/>
                        <a:p>
                          <a:endParaRPr lang="zh-CN" altLang="en-US"/>
                        </a:p>
                      </p:txBody>
                    </p:sp>
                  </p:grpSp>
                </p:grpSp>
                <p:sp>
                  <p:nvSpPr>
                    <p:cNvPr id="432228" name="直接连接符 432227"/>
                    <p:cNvSpPr/>
                    <p:nvPr/>
                  </p:nvSpPr>
                  <p:spPr>
                    <a:xfrm>
                      <a:off x="2318" y="2907"/>
                      <a:ext cx="1" cy="77"/>
                    </a:xfrm>
                    <a:prstGeom prst="line">
                      <a:avLst/>
                    </a:prstGeom>
                    <a:ln w="3175" cap="flat" cmpd="sng">
                      <a:solidFill>
                        <a:srgbClr val="AAE6FF"/>
                      </a:solidFill>
                      <a:prstDash val="solid"/>
                      <a:headEnd type="none" w="med" len="med"/>
                      <a:tailEnd type="none" w="med" len="med"/>
                    </a:ln>
                  </p:spPr>
                </p:sp>
                <p:sp>
                  <p:nvSpPr>
                    <p:cNvPr id="432229" name="直接连接符 432228"/>
                    <p:cNvSpPr/>
                    <p:nvPr/>
                  </p:nvSpPr>
                  <p:spPr>
                    <a:xfrm>
                      <a:off x="2635" y="2907"/>
                      <a:ext cx="1" cy="77"/>
                    </a:xfrm>
                    <a:prstGeom prst="line">
                      <a:avLst/>
                    </a:prstGeom>
                    <a:ln w="3175" cap="flat" cmpd="sng">
                      <a:solidFill>
                        <a:srgbClr val="AAE6FF"/>
                      </a:solidFill>
                      <a:prstDash val="solid"/>
                      <a:headEnd type="none" w="med" len="med"/>
                      <a:tailEnd type="none" w="med" len="med"/>
                    </a:ln>
                  </p:spPr>
                </p:sp>
              </p:grpSp>
              <p:grpSp>
                <p:nvGrpSpPr>
                  <p:cNvPr id="432230" name="组合 432229"/>
                  <p:cNvGrpSpPr/>
                  <p:nvPr/>
                </p:nvGrpSpPr>
                <p:grpSpPr>
                  <a:xfrm>
                    <a:off x="3536" y="2854"/>
                    <a:ext cx="318" cy="185"/>
                    <a:chOff x="3536" y="2854"/>
                    <a:chExt cx="318" cy="185"/>
                  </a:xfrm>
                </p:grpSpPr>
                <p:sp>
                  <p:nvSpPr>
                    <p:cNvPr id="432231" name="椭圆 432230"/>
                    <p:cNvSpPr/>
                    <p:nvPr/>
                  </p:nvSpPr>
                  <p:spPr>
                    <a:xfrm>
                      <a:off x="3537" y="2931"/>
                      <a:ext cx="317" cy="108"/>
                    </a:xfrm>
                    <a:prstGeom prst="ellipse">
                      <a:avLst/>
                    </a:prstGeom>
                    <a:solidFill>
                      <a:srgbClr val="0078AA"/>
                    </a:solidFill>
                    <a:ln w="3175" cap="flat" cmpd="sng">
                      <a:solidFill>
                        <a:srgbClr val="AAE6FF"/>
                      </a:solidFill>
                      <a:prstDash val="solid"/>
                      <a:headEnd type="none" w="med" len="med"/>
                      <a:tailEnd type="none" w="med" len="med"/>
                    </a:ln>
                  </p:spPr>
                  <p:txBody>
                    <a:bodyPr/>
                    <a:p>
                      <a:endParaRPr lang="zh-CN" altLang="en-US"/>
                    </a:p>
                  </p:txBody>
                </p:sp>
                <p:sp>
                  <p:nvSpPr>
                    <p:cNvPr id="432232" name="矩形 432231"/>
                    <p:cNvSpPr/>
                    <p:nvPr/>
                  </p:nvSpPr>
                  <p:spPr>
                    <a:xfrm>
                      <a:off x="3536" y="2909"/>
                      <a:ext cx="317" cy="77"/>
                    </a:xfrm>
                    <a:prstGeom prst="rect">
                      <a:avLst/>
                    </a:prstGeom>
                    <a:solidFill>
                      <a:srgbClr val="0078AA"/>
                    </a:solidFill>
                    <a:ln w="9525">
                      <a:noFill/>
                    </a:ln>
                  </p:spPr>
                  <p:txBody>
                    <a:bodyPr/>
                    <a:p>
                      <a:endParaRPr lang="zh-CN" altLang="en-US"/>
                    </a:p>
                  </p:txBody>
                </p:sp>
                <p:sp>
                  <p:nvSpPr>
                    <p:cNvPr id="432233" name="矩形 432232"/>
                    <p:cNvSpPr/>
                    <p:nvPr/>
                  </p:nvSpPr>
                  <p:spPr>
                    <a:xfrm>
                      <a:off x="3536" y="2909"/>
                      <a:ext cx="317" cy="77"/>
                    </a:xfrm>
                    <a:prstGeom prst="rect">
                      <a:avLst/>
                    </a:prstGeom>
                    <a:solidFill>
                      <a:srgbClr val="0078AA"/>
                    </a:solidFill>
                    <a:ln w="9525">
                      <a:noFill/>
                    </a:ln>
                  </p:spPr>
                  <p:txBody>
                    <a:bodyPr/>
                    <a:p>
                      <a:endParaRPr lang="zh-CN" altLang="en-US"/>
                    </a:p>
                  </p:txBody>
                </p:sp>
                <p:sp>
                  <p:nvSpPr>
                    <p:cNvPr id="432234" name="椭圆 432233"/>
                    <p:cNvSpPr/>
                    <p:nvPr/>
                  </p:nvSpPr>
                  <p:spPr>
                    <a:xfrm>
                      <a:off x="3537" y="2854"/>
                      <a:ext cx="317" cy="108"/>
                    </a:xfrm>
                    <a:prstGeom prst="ellipse">
                      <a:avLst/>
                    </a:prstGeom>
                    <a:solidFill>
                      <a:srgbClr val="00B4FF"/>
                    </a:solidFill>
                    <a:ln w="3175" cap="flat" cmpd="sng">
                      <a:solidFill>
                        <a:srgbClr val="AAE6FF"/>
                      </a:solidFill>
                      <a:prstDash val="solid"/>
                      <a:headEnd type="none" w="med" len="med"/>
                      <a:tailEnd type="none" w="med" len="med"/>
                    </a:ln>
                  </p:spPr>
                  <p:txBody>
                    <a:bodyPr/>
                    <a:p>
                      <a:endParaRPr lang="zh-CN" altLang="en-US"/>
                    </a:p>
                  </p:txBody>
                </p:sp>
                <p:grpSp>
                  <p:nvGrpSpPr>
                    <p:cNvPr id="432235" name="组合 432234"/>
                    <p:cNvGrpSpPr/>
                    <p:nvPr/>
                  </p:nvGrpSpPr>
                  <p:grpSpPr>
                    <a:xfrm>
                      <a:off x="3584" y="2867"/>
                      <a:ext cx="221" cy="83"/>
                      <a:chOff x="3584" y="2867"/>
                      <a:chExt cx="221" cy="83"/>
                    </a:xfrm>
                  </p:grpSpPr>
                  <p:grpSp>
                    <p:nvGrpSpPr>
                      <p:cNvPr id="432236" name="组合 432235"/>
                      <p:cNvGrpSpPr/>
                      <p:nvPr/>
                    </p:nvGrpSpPr>
                    <p:grpSpPr>
                      <a:xfrm>
                        <a:off x="3584" y="2867"/>
                        <a:ext cx="219" cy="81"/>
                        <a:chOff x="3584" y="2867"/>
                        <a:chExt cx="219" cy="81"/>
                      </a:xfrm>
                    </p:grpSpPr>
                    <p:sp>
                      <p:nvSpPr>
                        <p:cNvPr id="432237" name="任意多边形 432236"/>
                        <p:cNvSpPr/>
                        <p:nvPr/>
                      </p:nvSpPr>
                      <p:spPr>
                        <a:xfrm>
                          <a:off x="3698" y="2869"/>
                          <a:ext cx="105" cy="34"/>
                        </a:xfrm>
                        <a:custGeom>
                          <a:avLst/>
                          <a:gdLst/>
                          <a:ahLst/>
                          <a:cxnLst/>
                          <a:pathLst>
                            <a:path w="105" h="34">
                              <a:moveTo>
                                <a:pt x="0" y="27"/>
                              </a:moveTo>
                              <a:lnTo>
                                <a:pt x="23" y="34"/>
                              </a:lnTo>
                              <a:lnTo>
                                <a:pt x="80" y="11"/>
                              </a:lnTo>
                              <a:lnTo>
                                <a:pt x="105" y="19"/>
                              </a:lnTo>
                              <a:lnTo>
                                <a:pt x="91" y="0"/>
                              </a:lnTo>
                              <a:lnTo>
                                <a:pt x="25" y="0"/>
                              </a:lnTo>
                              <a:lnTo>
                                <a:pt x="52" y="6"/>
                              </a:lnTo>
                              <a:lnTo>
                                <a:pt x="0" y="27"/>
                              </a:lnTo>
                              <a:close/>
                            </a:path>
                          </a:pathLst>
                        </a:custGeom>
                        <a:solidFill>
                          <a:srgbClr val="000000"/>
                        </a:solidFill>
                        <a:ln w="9525">
                          <a:noFill/>
                        </a:ln>
                      </p:spPr>
                      <p:txBody>
                        <a:bodyPr/>
                        <a:p>
                          <a:endParaRPr lang="zh-CN" altLang="en-US"/>
                        </a:p>
                      </p:txBody>
                    </p:sp>
                    <p:sp>
                      <p:nvSpPr>
                        <p:cNvPr id="432238" name="任意多边形 432237"/>
                        <p:cNvSpPr/>
                        <p:nvPr/>
                      </p:nvSpPr>
                      <p:spPr>
                        <a:xfrm>
                          <a:off x="3698" y="2869"/>
                          <a:ext cx="105" cy="34"/>
                        </a:xfrm>
                        <a:custGeom>
                          <a:avLst/>
                          <a:gdLst/>
                          <a:ahLst/>
                          <a:cxnLst/>
                          <a:pathLst>
                            <a:path w="105" h="34">
                              <a:moveTo>
                                <a:pt x="0" y="27"/>
                              </a:moveTo>
                              <a:lnTo>
                                <a:pt x="23" y="34"/>
                              </a:lnTo>
                              <a:lnTo>
                                <a:pt x="80" y="11"/>
                              </a:lnTo>
                              <a:lnTo>
                                <a:pt x="105" y="19"/>
                              </a:lnTo>
                              <a:lnTo>
                                <a:pt x="91" y="0"/>
                              </a:lnTo>
                              <a:lnTo>
                                <a:pt x="25" y="0"/>
                              </a:lnTo>
                              <a:lnTo>
                                <a:pt x="52" y="6"/>
                              </a:lnTo>
                              <a:lnTo>
                                <a:pt x="0" y="27"/>
                              </a:lnTo>
                              <a:close/>
                            </a:path>
                          </a:pathLst>
                        </a:custGeom>
                        <a:solidFill>
                          <a:srgbClr val="000000"/>
                        </a:solidFill>
                        <a:ln w="9525">
                          <a:noFill/>
                        </a:ln>
                      </p:spPr>
                      <p:txBody>
                        <a:bodyPr/>
                        <a:p>
                          <a:endParaRPr lang="zh-CN" altLang="en-US"/>
                        </a:p>
                      </p:txBody>
                    </p:sp>
                    <p:sp>
                      <p:nvSpPr>
                        <p:cNvPr id="432239" name="任意多边形 432238"/>
                        <p:cNvSpPr/>
                        <p:nvPr/>
                      </p:nvSpPr>
                      <p:spPr>
                        <a:xfrm>
                          <a:off x="3584" y="2909"/>
                          <a:ext cx="105" cy="37"/>
                        </a:xfrm>
                        <a:custGeom>
                          <a:avLst/>
                          <a:gdLst/>
                          <a:ahLst/>
                          <a:cxnLst/>
                          <a:pathLst>
                            <a:path w="105" h="37">
                              <a:moveTo>
                                <a:pt x="105" y="8"/>
                              </a:moveTo>
                              <a:lnTo>
                                <a:pt x="81" y="0"/>
                              </a:lnTo>
                              <a:lnTo>
                                <a:pt x="27" y="23"/>
                              </a:lnTo>
                              <a:lnTo>
                                <a:pt x="0" y="16"/>
                              </a:lnTo>
                              <a:lnTo>
                                <a:pt x="14" y="37"/>
                              </a:lnTo>
                              <a:lnTo>
                                <a:pt x="81" y="37"/>
                              </a:lnTo>
                              <a:lnTo>
                                <a:pt x="52" y="29"/>
                              </a:lnTo>
                              <a:lnTo>
                                <a:pt x="105" y="8"/>
                              </a:lnTo>
                              <a:close/>
                            </a:path>
                          </a:pathLst>
                        </a:custGeom>
                        <a:solidFill>
                          <a:srgbClr val="000000"/>
                        </a:solidFill>
                        <a:ln w="9525">
                          <a:noFill/>
                        </a:ln>
                      </p:spPr>
                      <p:txBody>
                        <a:bodyPr/>
                        <a:p>
                          <a:endParaRPr lang="zh-CN" altLang="en-US"/>
                        </a:p>
                      </p:txBody>
                    </p:sp>
                    <p:sp>
                      <p:nvSpPr>
                        <p:cNvPr id="432240" name="任意多边形 432239"/>
                        <p:cNvSpPr/>
                        <p:nvPr/>
                      </p:nvSpPr>
                      <p:spPr>
                        <a:xfrm>
                          <a:off x="3584" y="2909"/>
                          <a:ext cx="105" cy="37"/>
                        </a:xfrm>
                        <a:custGeom>
                          <a:avLst/>
                          <a:gdLst/>
                          <a:ahLst/>
                          <a:cxnLst/>
                          <a:pathLst>
                            <a:path w="105" h="37">
                              <a:moveTo>
                                <a:pt x="105" y="8"/>
                              </a:moveTo>
                              <a:lnTo>
                                <a:pt x="81" y="0"/>
                              </a:lnTo>
                              <a:lnTo>
                                <a:pt x="27" y="23"/>
                              </a:lnTo>
                              <a:lnTo>
                                <a:pt x="0" y="16"/>
                              </a:lnTo>
                              <a:lnTo>
                                <a:pt x="14" y="37"/>
                              </a:lnTo>
                              <a:lnTo>
                                <a:pt x="81" y="37"/>
                              </a:lnTo>
                              <a:lnTo>
                                <a:pt x="52" y="29"/>
                              </a:lnTo>
                              <a:lnTo>
                                <a:pt x="105" y="8"/>
                              </a:lnTo>
                              <a:close/>
                            </a:path>
                          </a:pathLst>
                        </a:custGeom>
                        <a:solidFill>
                          <a:srgbClr val="000000"/>
                        </a:solidFill>
                        <a:ln w="9525">
                          <a:noFill/>
                        </a:ln>
                      </p:spPr>
                      <p:txBody>
                        <a:bodyPr/>
                        <a:p>
                          <a:endParaRPr lang="zh-CN" altLang="en-US"/>
                        </a:p>
                      </p:txBody>
                    </p:sp>
                    <p:sp>
                      <p:nvSpPr>
                        <p:cNvPr id="432241" name="任意多边形 432240"/>
                        <p:cNvSpPr/>
                        <p:nvPr/>
                      </p:nvSpPr>
                      <p:spPr>
                        <a:xfrm>
                          <a:off x="3590" y="2867"/>
                          <a:ext cx="104" cy="35"/>
                        </a:xfrm>
                        <a:custGeom>
                          <a:avLst/>
                          <a:gdLst/>
                          <a:ahLst/>
                          <a:cxnLst/>
                          <a:pathLst>
                            <a:path w="104" h="35">
                              <a:moveTo>
                                <a:pt x="0" y="8"/>
                              </a:moveTo>
                              <a:lnTo>
                                <a:pt x="23" y="0"/>
                              </a:lnTo>
                              <a:lnTo>
                                <a:pt x="79" y="21"/>
                              </a:lnTo>
                              <a:lnTo>
                                <a:pt x="104" y="15"/>
                              </a:lnTo>
                              <a:lnTo>
                                <a:pt x="91" y="35"/>
                              </a:lnTo>
                              <a:lnTo>
                                <a:pt x="25" y="35"/>
                              </a:lnTo>
                              <a:lnTo>
                                <a:pt x="52" y="29"/>
                              </a:lnTo>
                              <a:lnTo>
                                <a:pt x="0" y="8"/>
                              </a:lnTo>
                              <a:close/>
                            </a:path>
                          </a:pathLst>
                        </a:custGeom>
                        <a:solidFill>
                          <a:srgbClr val="000000"/>
                        </a:solidFill>
                        <a:ln w="9525">
                          <a:noFill/>
                        </a:ln>
                      </p:spPr>
                      <p:txBody>
                        <a:bodyPr/>
                        <a:p>
                          <a:endParaRPr lang="zh-CN" altLang="en-US"/>
                        </a:p>
                      </p:txBody>
                    </p:sp>
                    <p:sp>
                      <p:nvSpPr>
                        <p:cNvPr id="432242" name="任意多边形 432241"/>
                        <p:cNvSpPr/>
                        <p:nvPr/>
                      </p:nvSpPr>
                      <p:spPr>
                        <a:xfrm>
                          <a:off x="3590" y="2867"/>
                          <a:ext cx="104" cy="35"/>
                        </a:xfrm>
                        <a:custGeom>
                          <a:avLst/>
                          <a:gdLst/>
                          <a:ahLst/>
                          <a:cxnLst/>
                          <a:pathLst>
                            <a:path w="104" h="35">
                              <a:moveTo>
                                <a:pt x="0" y="8"/>
                              </a:moveTo>
                              <a:lnTo>
                                <a:pt x="23" y="0"/>
                              </a:lnTo>
                              <a:lnTo>
                                <a:pt x="79" y="21"/>
                              </a:lnTo>
                              <a:lnTo>
                                <a:pt x="104" y="15"/>
                              </a:lnTo>
                              <a:lnTo>
                                <a:pt x="91" y="35"/>
                              </a:lnTo>
                              <a:lnTo>
                                <a:pt x="25" y="35"/>
                              </a:lnTo>
                              <a:lnTo>
                                <a:pt x="52" y="29"/>
                              </a:lnTo>
                              <a:lnTo>
                                <a:pt x="0" y="8"/>
                              </a:lnTo>
                              <a:close/>
                            </a:path>
                          </a:pathLst>
                        </a:custGeom>
                        <a:solidFill>
                          <a:srgbClr val="000000"/>
                        </a:solidFill>
                        <a:ln w="9525">
                          <a:noFill/>
                        </a:ln>
                      </p:spPr>
                      <p:txBody>
                        <a:bodyPr/>
                        <a:p>
                          <a:endParaRPr lang="zh-CN" altLang="en-US"/>
                        </a:p>
                      </p:txBody>
                    </p:sp>
                    <p:sp>
                      <p:nvSpPr>
                        <p:cNvPr id="432243" name="任意多边形 432242"/>
                        <p:cNvSpPr/>
                        <p:nvPr/>
                      </p:nvSpPr>
                      <p:spPr>
                        <a:xfrm>
                          <a:off x="3694" y="2913"/>
                          <a:ext cx="105" cy="35"/>
                        </a:xfrm>
                        <a:custGeom>
                          <a:avLst/>
                          <a:gdLst/>
                          <a:ahLst/>
                          <a:cxnLst/>
                          <a:pathLst>
                            <a:path w="105" h="35">
                              <a:moveTo>
                                <a:pt x="105" y="27"/>
                              </a:moveTo>
                              <a:lnTo>
                                <a:pt x="82" y="35"/>
                              </a:lnTo>
                              <a:lnTo>
                                <a:pt x="27" y="12"/>
                              </a:lnTo>
                              <a:lnTo>
                                <a:pt x="0" y="19"/>
                              </a:lnTo>
                              <a:lnTo>
                                <a:pt x="14" y="0"/>
                              </a:lnTo>
                              <a:lnTo>
                                <a:pt x="82" y="0"/>
                              </a:lnTo>
                              <a:lnTo>
                                <a:pt x="53" y="6"/>
                              </a:lnTo>
                              <a:lnTo>
                                <a:pt x="105" y="27"/>
                              </a:lnTo>
                              <a:close/>
                            </a:path>
                          </a:pathLst>
                        </a:custGeom>
                        <a:solidFill>
                          <a:srgbClr val="000000"/>
                        </a:solidFill>
                        <a:ln w="9525">
                          <a:noFill/>
                        </a:ln>
                      </p:spPr>
                      <p:txBody>
                        <a:bodyPr/>
                        <a:p>
                          <a:endParaRPr lang="zh-CN" altLang="en-US"/>
                        </a:p>
                      </p:txBody>
                    </p:sp>
                    <p:sp>
                      <p:nvSpPr>
                        <p:cNvPr id="432244" name="任意多边形 432243"/>
                        <p:cNvSpPr/>
                        <p:nvPr/>
                      </p:nvSpPr>
                      <p:spPr>
                        <a:xfrm>
                          <a:off x="3694" y="2913"/>
                          <a:ext cx="105" cy="35"/>
                        </a:xfrm>
                        <a:custGeom>
                          <a:avLst/>
                          <a:gdLst/>
                          <a:ahLst/>
                          <a:cxnLst/>
                          <a:pathLst>
                            <a:path w="105" h="35">
                              <a:moveTo>
                                <a:pt x="105" y="27"/>
                              </a:moveTo>
                              <a:lnTo>
                                <a:pt x="82" y="35"/>
                              </a:lnTo>
                              <a:lnTo>
                                <a:pt x="27" y="12"/>
                              </a:lnTo>
                              <a:lnTo>
                                <a:pt x="0" y="19"/>
                              </a:lnTo>
                              <a:lnTo>
                                <a:pt x="14" y="0"/>
                              </a:lnTo>
                              <a:lnTo>
                                <a:pt x="82" y="0"/>
                              </a:lnTo>
                              <a:lnTo>
                                <a:pt x="53" y="6"/>
                              </a:lnTo>
                              <a:lnTo>
                                <a:pt x="105" y="27"/>
                              </a:lnTo>
                              <a:close/>
                            </a:path>
                          </a:pathLst>
                        </a:custGeom>
                        <a:solidFill>
                          <a:srgbClr val="000000"/>
                        </a:solidFill>
                        <a:ln w="9525">
                          <a:noFill/>
                        </a:ln>
                      </p:spPr>
                      <p:txBody>
                        <a:bodyPr/>
                        <a:p>
                          <a:endParaRPr lang="zh-CN" altLang="en-US"/>
                        </a:p>
                      </p:txBody>
                    </p:sp>
                  </p:grpSp>
                  <p:grpSp>
                    <p:nvGrpSpPr>
                      <p:cNvPr id="432245" name="组合 432244"/>
                      <p:cNvGrpSpPr/>
                      <p:nvPr/>
                    </p:nvGrpSpPr>
                    <p:grpSpPr>
                      <a:xfrm>
                        <a:off x="3586" y="2869"/>
                        <a:ext cx="219" cy="81"/>
                        <a:chOff x="3586" y="2869"/>
                        <a:chExt cx="219" cy="81"/>
                      </a:xfrm>
                    </p:grpSpPr>
                    <p:sp>
                      <p:nvSpPr>
                        <p:cNvPr id="432246" name="任意多边形 432245"/>
                        <p:cNvSpPr/>
                        <p:nvPr/>
                      </p:nvSpPr>
                      <p:spPr>
                        <a:xfrm>
                          <a:off x="3700" y="2871"/>
                          <a:ext cx="105" cy="34"/>
                        </a:xfrm>
                        <a:custGeom>
                          <a:avLst/>
                          <a:gdLst/>
                          <a:ahLst/>
                          <a:cxnLst/>
                          <a:pathLst>
                            <a:path w="105" h="34">
                              <a:moveTo>
                                <a:pt x="0" y="27"/>
                              </a:moveTo>
                              <a:lnTo>
                                <a:pt x="23" y="34"/>
                              </a:lnTo>
                              <a:lnTo>
                                <a:pt x="79" y="11"/>
                              </a:lnTo>
                              <a:lnTo>
                                <a:pt x="105" y="19"/>
                              </a:lnTo>
                              <a:lnTo>
                                <a:pt x="91" y="0"/>
                              </a:lnTo>
                              <a:lnTo>
                                <a:pt x="25" y="0"/>
                              </a:lnTo>
                              <a:lnTo>
                                <a:pt x="52" y="5"/>
                              </a:lnTo>
                              <a:lnTo>
                                <a:pt x="0" y="27"/>
                              </a:lnTo>
                              <a:close/>
                            </a:path>
                          </a:pathLst>
                        </a:custGeom>
                        <a:solidFill>
                          <a:srgbClr val="FFFFFF"/>
                        </a:solidFill>
                        <a:ln w="9525">
                          <a:noFill/>
                        </a:ln>
                      </p:spPr>
                      <p:txBody>
                        <a:bodyPr/>
                        <a:p>
                          <a:endParaRPr lang="zh-CN" altLang="en-US"/>
                        </a:p>
                      </p:txBody>
                    </p:sp>
                    <p:sp>
                      <p:nvSpPr>
                        <p:cNvPr id="432247" name="任意多边形 432246"/>
                        <p:cNvSpPr/>
                        <p:nvPr/>
                      </p:nvSpPr>
                      <p:spPr>
                        <a:xfrm>
                          <a:off x="3700" y="2871"/>
                          <a:ext cx="105" cy="34"/>
                        </a:xfrm>
                        <a:custGeom>
                          <a:avLst/>
                          <a:gdLst/>
                          <a:ahLst/>
                          <a:cxnLst/>
                          <a:pathLst>
                            <a:path w="105" h="34">
                              <a:moveTo>
                                <a:pt x="0" y="27"/>
                              </a:moveTo>
                              <a:lnTo>
                                <a:pt x="23" y="34"/>
                              </a:lnTo>
                              <a:lnTo>
                                <a:pt x="79" y="11"/>
                              </a:lnTo>
                              <a:lnTo>
                                <a:pt x="105" y="19"/>
                              </a:lnTo>
                              <a:lnTo>
                                <a:pt x="91" y="0"/>
                              </a:lnTo>
                              <a:lnTo>
                                <a:pt x="25" y="0"/>
                              </a:lnTo>
                              <a:lnTo>
                                <a:pt x="52" y="5"/>
                              </a:lnTo>
                              <a:lnTo>
                                <a:pt x="0" y="27"/>
                              </a:lnTo>
                              <a:close/>
                            </a:path>
                          </a:pathLst>
                        </a:custGeom>
                        <a:solidFill>
                          <a:srgbClr val="FFFFFF"/>
                        </a:solidFill>
                        <a:ln w="9525">
                          <a:noFill/>
                        </a:ln>
                      </p:spPr>
                      <p:txBody>
                        <a:bodyPr/>
                        <a:p>
                          <a:endParaRPr lang="zh-CN" altLang="en-US"/>
                        </a:p>
                      </p:txBody>
                    </p:sp>
                    <p:sp>
                      <p:nvSpPr>
                        <p:cNvPr id="432248" name="任意多边形 432247"/>
                        <p:cNvSpPr/>
                        <p:nvPr/>
                      </p:nvSpPr>
                      <p:spPr>
                        <a:xfrm>
                          <a:off x="3586" y="2911"/>
                          <a:ext cx="105" cy="37"/>
                        </a:xfrm>
                        <a:custGeom>
                          <a:avLst/>
                          <a:gdLst/>
                          <a:ahLst/>
                          <a:cxnLst/>
                          <a:pathLst>
                            <a:path w="105" h="37">
                              <a:moveTo>
                                <a:pt x="105" y="8"/>
                              </a:moveTo>
                              <a:lnTo>
                                <a:pt x="81" y="0"/>
                              </a:lnTo>
                              <a:lnTo>
                                <a:pt x="27" y="23"/>
                              </a:lnTo>
                              <a:lnTo>
                                <a:pt x="0" y="16"/>
                              </a:lnTo>
                              <a:lnTo>
                                <a:pt x="14" y="37"/>
                              </a:lnTo>
                              <a:lnTo>
                                <a:pt x="81" y="37"/>
                              </a:lnTo>
                              <a:lnTo>
                                <a:pt x="52" y="29"/>
                              </a:lnTo>
                              <a:lnTo>
                                <a:pt x="105" y="8"/>
                              </a:lnTo>
                              <a:close/>
                            </a:path>
                          </a:pathLst>
                        </a:custGeom>
                        <a:solidFill>
                          <a:srgbClr val="FFFFFF"/>
                        </a:solidFill>
                        <a:ln w="9525">
                          <a:noFill/>
                        </a:ln>
                      </p:spPr>
                      <p:txBody>
                        <a:bodyPr/>
                        <a:p>
                          <a:endParaRPr lang="zh-CN" altLang="en-US"/>
                        </a:p>
                      </p:txBody>
                    </p:sp>
                    <p:sp>
                      <p:nvSpPr>
                        <p:cNvPr id="432249" name="任意多边形 432248"/>
                        <p:cNvSpPr/>
                        <p:nvPr/>
                      </p:nvSpPr>
                      <p:spPr>
                        <a:xfrm>
                          <a:off x="3586" y="2911"/>
                          <a:ext cx="105" cy="37"/>
                        </a:xfrm>
                        <a:custGeom>
                          <a:avLst/>
                          <a:gdLst/>
                          <a:ahLst/>
                          <a:cxnLst/>
                          <a:pathLst>
                            <a:path w="105" h="37">
                              <a:moveTo>
                                <a:pt x="105" y="8"/>
                              </a:moveTo>
                              <a:lnTo>
                                <a:pt x="81" y="0"/>
                              </a:lnTo>
                              <a:lnTo>
                                <a:pt x="27" y="23"/>
                              </a:lnTo>
                              <a:lnTo>
                                <a:pt x="0" y="16"/>
                              </a:lnTo>
                              <a:lnTo>
                                <a:pt x="14" y="37"/>
                              </a:lnTo>
                              <a:lnTo>
                                <a:pt x="81" y="37"/>
                              </a:lnTo>
                              <a:lnTo>
                                <a:pt x="52" y="29"/>
                              </a:lnTo>
                              <a:lnTo>
                                <a:pt x="105" y="8"/>
                              </a:lnTo>
                              <a:close/>
                            </a:path>
                          </a:pathLst>
                        </a:custGeom>
                        <a:solidFill>
                          <a:srgbClr val="FFFFFF"/>
                        </a:solidFill>
                        <a:ln w="9525">
                          <a:noFill/>
                        </a:ln>
                      </p:spPr>
                      <p:txBody>
                        <a:bodyPr/>
                        <a:p>
                          <a:endParaRPr lang="zh-CN" altLang="en-US"/>
                        </a:p>
                      </p:txBody>
                    </p:sp>
                    <p:sp>
                      <p:nvSpPr>
                        <p:cNvPr id="432250" name="任意多边形 432249"/>
                        <p:cNvSpPr/>
                        <p:nvPr/>
                      </p:nvSpPr>
                      <p:spPr>
                        <a:xfrm>
                          <a:off x="3592" y="2869"/>
                          <a:ext cx="104" cy="34"/>
                        </a:xfrm>
                        <a:custGeom>
                          <a:avLst/>
                          <a:gdLst/>
                          <a:ahLst/>
                          <a:cxnLst/>
                          <a:pathLst>
                            <a:path w="104" h="34">
                              <a:moveTo>
                                <a:pt x="0" y="7"/>
                              </a:moveTo>
                              <a:lnTo>
                                <a:pt x="23" y="0"/>
                              </a:lnTo>
                              <a:lnTo>
                                <a:pt x="79" y="21"/>
                              </a:lnTo>
                              <a:lnTo>
                                <a:pt x="104" y="15"/>
                              </a:lnTo>
                              <a:lnTo>
                                <a:pt x="91" y="34"/>
                              </a:lnTo>
                              <a:lnTo>
                                <a:pt x="25" y="34"/>
                              </a:lnTo>
                              <a:lnTo>
                                <a:pt x="52" y="29"/>
                              </a:lnTo>
                              <a:lnTo>
                                <a:pt x="0" y="7"/>
                              </a:lnTo>
                              <a:close/>
                            </a:path>
                          </a:pathLst>
                        </a:custGeom>
                        <a:solidFill>
                          <a:srgbClr val="FFFFFF"/>
                        </a:solidFill>
                        <a:ln w="9525">
                          <a:noFill/>
                        </a:ln>
                      </p:spPr>
                      <p:txBody>
                        <a:bodyPr/>
                        <a:p>
                          <a:endParaRPr lang="zh-CN" altLang="en-US"/>
                        </a:p>
                      </p:txBody>
                    </p:sp>
                    <p:sp>
                      <p:nvSpPr>
                        <p:cNvPr id="432251" name="任意多边形 432250"/>
                        <p:cNvSpPr/>
                        <p:nvPr/>
                      </p:nvSpPr>
                      <p:spPr>
                        <a:xfrm>
                          <a:off x="3592" y="2869"/>
                          <a:ext cx="104" cy="34"/>
                        </a:xfrm>
                        <a:custGeom>
                          <a:avLst/>
                          <a:gdLst/>
                          <a:ahLst/>
                          <a:cxnLst/>
                          <a:pathLst>
                            <a:path w="104" h="34">
                              <a:moveTo>
                                <a:pt x="0" y="7"/>
                              </a:moveTo>
                              <a:lnTo>
                                <a:pt x="23" y="0"/>
                              </a:lnTo>
                              <a:lnTo>
                                <a:pt x="79" y="21"/>
                              </a:lnTo>
                              <a:lnTo>
                                <a:pt x="104" y="15"/>
                              </a:lnTo>
                              <a:lnTo>
                                <a:pt x="91" y="34"/>
                              </a:lnTo>
                              <a:lnTo>
                                <a:pt x="25" y="34"/>
                              </a:lnTo>
                              <a:lnTo>
                                <a:pt x="52" y="29"/>
                              </a:lnTo>
                              <a:lnTo>
                                <a:pt x="0" y="7"/>
                              </a:lnTo>
                              <a:close/>
                            </a:path>
                          </a:pathLst>
                        </a:custGeom>
                        <a:solidFill>
                          <a:srgbClr val="FFFFFF"/>
                        </a:solidFill>
                        <a:ln w="9525">
                          <a:noFill/>
                        </a:ln>
                      </p:spPr>
                      <p:txBody>
                        <a:bodyPr/>
                        <a:p>
                          <a:endParaRPr lang="zh-CN" altLang="en-US"/>
                        </a:p>
                      </p:txBody>
                    </p:sp>
                    <p:sp>
                      <p:nvSpPr>
                        <p:cNvPr id="432252" name="任意多边形 432251"/>
                        <p:cNvSpPr/>
                        <p:nvPr/>
                      </p:nvSpPr>
                      <p:spPr>
                        <a:xfrm>
                          <a:off x="3696" y="2915"/>
                          <a:ext cx="105" cy="35"/>
                        </a:xfrm>
                        <a:custGeom>
                          <a:avLst/>
                          <a:gdLst/>
                          <a:ahLst/>
                          <a:cxnLst/>
                          <a:pathLst>
                            <a:path w="105" h="35">
                              <a:moveTo>
                                <a:pt x="105" y="27"/>
                              </a:moveTo>
                              <a:lnTo>
                                <a:pt x="82" y="35"/>
                              </a:lnTo>
                              <a:lnTo>
                                <a:pt x="27" y="12"/>
                              </a:lnTo>
                              <a:lnTo>
                                <a:pt x="0" y="19"/>
                              </a:lnTo>
                              <a:lnTo>
                                <a:pt x="14" y="0"/>
                              </a:lnTo>
                              <a:lnTo>
                                <a:pt x="82" y="0"/>
                              </a:lnTo>
                              <a:lnTo>
                                <a:pt x="53" y="6"/>
                              </a:lnTo>
                              <a:lnTo>
                                <a:pt x="105" y="27"/>
                              </a:lnTo>
                              <a:close/>
                            </a:path>
                          </a:pathLst>
                        </a:custGeom>
                        <a:solidFill>
                          <a:srgbClr val="FFFFFF"/>
                        </a:solidFill>
                        <a:ln w="9525">
                          <a:noFill/>
                        </a:ln>
                      </p:spPr>
                      <p:txBody>
                        <a:bodyPr/>
                        <a:p>
                          <a:endParaRPr lang="zh-CN" altLang="en-US"/>
                        </a:p>
                      </p:txBody>
                    </p:sp>
                    <p:sp>
                      <p:nvSpPr>
                        <p:cNvPr id="432253" name="任意多边形 432252"/>
                        <p:cNvSpPr/>
                        <p:nvPr/>
                      </p:nvSpPr>
                      <p:spPr>
                        <a:xfrm>
                          <a:off x="3696" y="2915"/>
                          <a:ext cx="105" cy="35"/>
                        </a:xfrm>
                        <a:custGeom>
                          <a:avLst/>
                          <a:gdLst/>
                          <a:ahLst/>
                          <a:cxnLst/>
                          <a:pathLst>
                            <a:path w="105" h="35">
                              <a:moveTo>
                                <a:pt x="105" y="27"/>
                              </a:moveTo>
                              <a:lnTo>
                                <a:pt x="82" y="35"/>
                              </a:lnTo>
                              <a:lnTo>
                                <a:pt x="27" y="12"/>
                              </a:lnTo>
                              <a:lnTo>
                                <a:pt x="0" y="19"/>
                              </a:lnTo>
                              <a:lnTo>
                                <a:pt x="14" y="0"/>
                              </a:lnTo>
                              <a:lnTo>
                                <a:pt x="82" y="0"/>
                              </a:lnTo>
                              <a:lnTo>
                                <a:pt x="53" y="6"/>
                              </a:lnTo>
                              <a:lnTo>
                                <a:pt x="105" y="27"/>
                              </a:lnTo>
                              <a:close/>
                            </a:path>
                          </a:pathLst>
                        </a:custGeom>
                        <a:solidFill>
                          <a:srgbClr val="FFFFFF"/>
                        </a:solidFill>
                        <a:ln w="9525">
                          <a:noFill/>
                        </a:ln>
                      </p:spPr>
                      <p:txBody>
                        <a:bodyPr/>
                        <a:p>
                          <a:endParaRPr lang="zh-CN" altLang="en-US"/>
                        </a:p>
                      </p:txBody>
                    </p:sp>
                  </p:grpSp>
                </p:grpSp>
                <p:sp>
                  <p:nvSpPr>
                    <p:cNvPr id="432254" name="直接连接符 432253"/>
                    <p:cNvSpPr/>
                    <p:nvPr/>
                  </p:nvSpPr>
                  <p:spPr>
                    <a:xfrm>
                      <a:off x="3536" y="2907"/>
                      <a:ext cx="1" cy="77"/>
                    </a:xfrm>
                    <a:prstGeom prst="line">
                      <a:avLst/>
                    </a:prstGeom>
                    <a:ln w="3175" cap="flat" cmpd="sng">
                      <a:solidFill>
                        <a:srgbClr val="AAE6FF"/>
                      </a:solidFill>
                      <a:prstDash val="solid"/>
                      <a:headEnd type="none" w="med" len="med"/>
                      <a:tailEnd type="none" w="med" len="med"/>
                    </a:ln>
                  </p:spPr>
                </p:sp>
                <p:sp>
                  <p:nvSpPr>
                    <p:cNvPr id="432255" name="直接连接符 432254"/>
                    <p:cNvSpPr/>
                    <p:nvPr/>
                  </p:nvSpPr>
                  <p:spPr>
                    <a:xfrm>
                      <a:off x="3853" y="2907"/>
                      <a:ext cx="1" cy="77"/>
                    </a:xfrm>
                    <a:prstGeom prst="line">
                      <a:avLst/>
                    </a:prstGeom>
                    <a:ln w="3175" cap="flat" cmpd="sng">
                      <a:solidFill>
                        <a:srgbClr val="AAE6FF"/>
                      </a:solidFill>
                      <a:prstDash val="solid"/>
                      <a:headEnd type="none" w="med" len="med"/>
                      <a:tailEnd type="none" w="med" len="med"/>
                    </a:ln>
                  </p:spPr>
                </p:sp>
              </p:grpSp>
            </p:grpSp>
            <p:grpSp>
              <p:nvGrpSpPr>
                <p:cNvPr id="432256" name="组合 432255"/>
                <p:cNvGrpSpPr/>
                <p:nvPr/>
              </p:nvGrpSpPr>
              <p:grpSpPr>
                <a:xfrm>
                  <a:off x="866" y="1425"/>
                  <a:ext cx="4413" cy="2606"/>
                  <a:chOff x="866" y="1425"/>
                  <a:chExt cx="4413" cy="2606"/>
                </a:xfrm>
              </p:grpSpPr>
              <p:sp>
                <p:nvSpPr>
                  <p:cNvPr id="432257" name="矩形 432256"/>
                  <p:cNvSpPr/>
                  <p:nvPr/>
                </p:nvSpPr>
                <p:spPr>
                  <a:xfrm>
                    <a:off x="866" y="3729"/>
                    <a:ext cx="1094" cy="254"/>
                  </a:xfrm>
                  <a:prstGeom prst="rect">
                    <a:avLst/>
                  </a:prstGeom>
                  <a:noFill/>
                  <a:ln w="9525">
                    <a:noFill/>
                  </a:ln>
                </p:spPr>
                <p:txBody>
                  <a:bodyPr/>
                  <a:p>
                    <a:endParaRPr lang="zh-CN" altLang="en-US"/>
                  </a:p>
                </p:txBody>
              </p:sp>
              <p:sp>
                <p:nvSpPr>
                  <p:cNvPr id="432258" name="矩形 432257"/>
                  <p:cNvSpPr/>
                  <p:nvPr/>
                </p:nvSpPr>
                <p:spPr>
                  <a:xfrm>
                    <a:off x="925" y="3787"/>
                    <a:ext cx="966" cy="192"/>
                  </a:xfrm>
                  <a:prstGeom prst="rect">
                    <a:avLst/>
                  </a:prstGeom>
                  <a:noFill/>
                  <a:ln w="9525">
                    <a:noFill/>
                  </a:ln>
                </p:spPr>
                <p:txBody>
                  <a:bodyPr wrap="none" lIns="0" tIns="0" rIns="0" bIns="0">
                    <a:spAutoFit/>
                  </a:bodyPr>
                  <a:p>
                    <a:r>
                      <a:rPr lang="zh-CN" altLang="en-US" sz="2000" b="1" dirty="0">
                        <a:solidFill>
                          <a:srgbClr val="993300"/>
                        </a:solidFill>
                        <a:latin typeface="楷体_GB2312" pitchFamily="49" charset="-122"/>
                        <a:ea typeface="楷体_GB2312" pitchFamily="49" charset="-122"/>
                      </a:rPr>
                      <a:t>分支机构子网</a:t>
                    </a:r>
                    <a:endParaRPr lang="zh-CN" altLang="en-US" sz="2400" dirty="0">
                      <a:latin typeface="Times New Roman" panose="02020603050405020304" charset="0"/>
                    </a:endParaRPr>
                  </a:p>
                </p:txBody>
              </p:sp>
              <p:sp>
                <p:nvSpPr>
                  <p:cNvPr id="432259" name="矩形 432258"/>
                  <p:cNvSpPr/>
                  <p:nvPr/>
                </p:nvSpPr>
                <p:spPr>
                  <a:xfrm>
                    <a:off x="4185" y="3778"/>
                    <a:ext cx="1094" cy="253"/>
                  </a:xfrm>
                  <a:prstGeom prst="rect">
                    <a:avLst/>
                  </a:prstGeom>
                  <a:noFill/>
                  <a:ln w="9525">
                    <a:noFill/>
                  </a:ln>
                </p:spPr>
                <p:txBody>
                  <a:bodyPr/>
                  <a:p>
                    <a:endParaRPr lang="zh-CN" altLang="en-US"/>
                  </a:p>
                </p:txBody>
              </p:sp>
              <p:sp>
                <p:nvSpPr>
                  <p:cNvPr id="432260" name="矩形 432259"/>
                  <p:cNvSpPr/>
                  <p:nvPr/>
                </p:nvSpPr>
                <p:spPr>
                  <a:xfrm>
                    <a:off x="4244" y="3835"/>
                    <a:ext cx="966" cy="192"/>
                  </a:xfrm>
                  <a:prstGeom prst="rect">
                    <a:avLst/>
                  </a:prstGeom>
                  <a:noFill/>
                  <a:ln w="9525">
                    <a:noFill/>
                  </a:ln>
                </p:spPr>
                <p:txBody>
                  <a:bodyPr wrap="none" lIns="0" tIns="0" rIns="0" bIns="0">
                    <a:spAutoFit/>
                  </a:bodyPr>
                  <a:p>
                    <a:r>
                      <a:rPr lang="zh-CN" altLang="en-US" sz="2000" b="1" dirty="0">
                        <a:solidFill>
                          <a:srgbClr val="993300"/>
                        </a:solidFill>
                        <a:latin typeface="楷体_GB2312" pitchFamily="49" charset="-122"/>
                        <a:ea typeface="楷体_GB2312" pitchFamily="49" charset="-122"/>
                      </a:rPr>
                      <a:t>分支机构子网</a:t>
                    </a:r>
                    <a:endParaRPr lang="zh-CN" altLang="en-US" sz="2400" dirty="0">
                      <a:latin typeface="Times New Roman" panose="02020603050405020304" charset="0"/>
                    </a:endParaRPr>
                  </a:p>
                </p:txBody>
              </p:sp>
              <p:grpSp>
                <p:nvGrpSpPr>
                  <p:cNvPr id="432261" name="组合 432260"/>
                  <p:cNvGrpSpPr/>
                  <p:nvPr/>
                </p:nvGrpSpPr>
                <p:grpSpPr>
                  <a:xfrm>
                    <a:off x="2276" y="2080"/>
                    <a:ext cx="1675" cy="41"/>
                    <a:chOff x="2276" y="2080"/>
                    <a:chExt cx="1675" cy="41"/>
                  </a:xfrm>
                </p:grpSpPr>
                <p:sp>
                  <p:nvSpPr>
                    <p:cNvPr id="432262" name="矩形 432261"/>
                    <p:cNvSpPr/>
                    <p:nvPr/>
                  </p:nvSpPr>
                  <p:spPr>
                    <a:xfrm>
                      <a:off x="2284" y="2088"/>
                      <a:ext cx="1667" cy="33"/>
                    </a:xfrm>
                    <a:prstGeom prst="rect">
                      <a:avLst/>
                    </a:prstGeom>
                    <a:solidFill>
                      <a:srgbClr val="000000"/>
                    </a:solidFill>
                    <a:ln w="9525">
                      <a:noFill/>
                    </a:ln>
                  </p:spPr>
                  <p:txBody>
                    <a:bodyPr/>
                    <a:p>
                      <a:endParaRPr lang="zh-CN" altLang="en-US"/>
                    </a:p>
                  </p:txBody>
                </p:sp>
                <p:sp>
                  <p:nvSpPr>
                    <p:cNvPr id="432263" name="矩形 432262"/>
                    <p:cNvSpPr/>
                    <p:nvPr/>
                  </p:nvSpPr>
                  <p:spPr>
                    <a:xfrm>
                      <a:off x="2276" y="2080"/>
                      <a:ext cx="1667" cy="33"/>
                    </a:xfrm>
                    <a:prstGeom prst="rect">
                      <a:avLst/>
                    </a:prstGeom>
                    <a:solidFill>
                      <a:srgbClr val="3333CC"/>
                    </a:solidFill>
                    <a:ln w="9525">
                      <a:noFill/>
                    </a:ln>
                  </p:spPr>
                  <p:txBody>
                    <a:bodyPr/>
                    <a:p>
                      <a:endParaRPr lang="zh-CN" altLang="en-US"/>
                    </a:p>
                  </p:txBody>
                </p:sp>
              </p:grpSp>
              <p:grpSp>
                <p:nvGrpSpPr>
                  <p:cNvPr id="432264" name="组合 432263"/>
                  <p:cNvGrpSpPr/>
                  <p:nvPr/>
                </p:nvGrpSpPr>
                <p:grpSpPr>
                  <a:xfrm>
                    <a:off x="4648" y="2422"/>
                    <a:ext cx="40" cy="1123"/>
                    <a:chOff x="4648" y="2422"/>
                    <a:chExt cx="40" cy="1123"/>
                  </a:xfrm>
                </p:grpSpPr>
                <p:sp>
                  <p:nvSpPr>
                    <p:cNvPr id="432265" name="矩形 432264"/>
                    <p:cNvSpPr/>
                    <p:nvPr/>
                  </p:nvSpPr>
                  <p:spPr>
                    <a:xfrm>
                      <a:off x="4656" y="2430"/>
                      <a:ext cx="32" cy="1115"/>
                    </a:xfrm>
                    <a:prstGeom prst="rect">
                      <a:avLst/>
                    </a:prstGeom>
                    <a:solidFill>
                      <a:srgbClr val="000000"/>
                    </a:solidFill>
                    <a:ln w="9525">
                      <a:noFill/>
                    </a:ln>
                  </p:spPr>
                  <p:txBody>
                    <a:bodyPr/>
                    <a:p>
                      <a:endParaRPr lang="zh-CN" altLang="en-US"/>
                    </a:p>
                  </p:txBody>
                </p:sp>
                <p:sp>
                  <p:nvSpPr>
                    <p:cNvPr id="432266" name="矩形 432265"/>
                    <p:cNvSpPr/>
                    <p:nvPr/>
                  </p:nvSpPr>
                  <p:spPr>
                    <a:xfrm>
                      <a:off x="4648" y="2422"/>
                      <a:ext cx="32" cy="1115"/>
                    </a:xfrm>
                    <a:prstGeom prst="rect">
                      <a:avLst/>
                    </a:prstGeom>
                    <a:solidFill>
                      <a:srgbClr val="3333CC"/>
                    </a:solidFill>
                    <a:ln w="9525">
                      <a:noFill/>
                    </a:ln>
                  </p:spPr>
                  <p:txBody>
                    <a:bodyPr/>
                    <a:p>
                      <a:endParaRPr lang="zh-CN" altLang="en-US"/>
                    </a:p>
                  </p:txBody>
                </p:sp>
              </p:grpSp>
              <p:grpSp>
                <p:nvGrpSpPr>
                  <p:cNvPr id="432267" name="组合 432266"/>
                  <p:cNvGrpSpPr/>
                  <p:nvPr/>
                </p:nvGrpSpPr>
                <p:grpSpPr>
                  <a:xfrm>
                    <a:off x="4671" y="2449"/>
                    <a:ext cx="320" cy="1014"/>
                    <a:chOff x="4671" y="2449"/>
                    <a:chExt cx="320" cy="1014"/>
                  </a:xfrm>
                </p:grpSpPr>
                <p:grpSp>
                  <p:nvGrpSpPr>
                    <p:cNvPr id="432268" name="组合 432267"/>
                    <p:cNvGrpSpPr/>
                    <p:nvPr/>
                  </p:nvGrpSpPr>
                  <p:grpSpPr>
                    <a:xfrm>
                      <a:off x="4780" y="2449"/>
                      <a:ext cx="209" cy="407"/>
                      <a:chOff x="4780" y="2449"/>
                      <a:chExt cx="209" cy="407"/>
                    </a:xfrm>
                  </p:grpSpPr>
                  <p:pic>
                    <p:nvPicPr>
                      <p:cNvPr id="432269" name="图片 432268"/>
                      <p:cNvPicPr>
                        <a:picLocks noChangeAspect="1"/>
                      </p:cNvPicPr>
                      <p:nvPr/>
                    </p:nvPicPr>
                    <p:blipFill>
                      <a:blip r:embed="rId1"/>
                      <a:stretch>
                        <a:fillRect/>
                      </a:stretch>
                    </p:blipFill>
                    <p:spPr>
                      <a:xfrm>
                        <a:off x="4780" y="2449"/>
                        <a:ext cx="208" cy="406"/>
                      </a:xfrm>
                      <a:prstGeom prst="rect">
                        <a:avLst/>
                      </a:prstGeom>
                      <a:noFill/>
                      <a:ln w="9525">
                        <a:noFill/>
                      </a:ln>
                    </p:spPr>
                  </p:pic>
                  <p:sp>
                    <p:nvSpPr>
                      <p:cNvPr id="432270" name="矩形 432269"/>
                      <p:cNvSpPr/>
                      <p:nvPr/>
                    </p:nvSpPr>
                    <p:spPr>
                      <a:xfrm>
                        <a:off x="4780" y="2449"/>
                        <a:ext cx="209" cy="407"/>
                      </a:xfrm>
                      <a:prstGeom prst="rect">
                        <a:avLst/>
                      </a:prstGeom>
                      <a:noFill/>
                      <a:ln w="9525" cap="flat" cmpd="sng">
                        <a:solidFill>
                          <a:srgbClr val="FF9966"/>
                        </a:solidFill>
                        <a:prstDash val="solid"/>
                        <a:miter/>
                        <a:headEnd type="none" w="med" len="med"/>
                        <a:tailEnd type="none" w="med" len="med"/>
                      </a:ln>
                    </p:spPr>
                    <p:txBody>
                      <a:bodyPr/>
                      <a:p>
                        <a:endParaRPr lang="zh-CN" altLang="en-US"/>
                      </a:p>
                    </p:txBody>
                  </p:sp>
                </p:grpSp>
                <p:pic>
                  <p:nvPicPr>
                    <p:cNvPr id="432271" name="图片 432270"/>
                    <p:cNvPicPr>
                      <a:picLocks noChangeAspect="1"/>
                    </p:cNvPicPr>
                    <p:nvPr/>
                  </p:nvPicPr>
                  <p:blipFill>
                    <a:blip r:embed="rId2"/>
                    <a:stretch>
                      <a:fillRect/>
                    </a:stretch>
                  </p:blipFill>
                  <p:spPr>
                    <a:xfrm>
                      <a:off x="4769" y="2894"/>
                      <a:ext cx="222" cy="247"/>
                    </a:xfrm>
                    <a:prstGeom prst="rect">
                      <a:avLst/>
                    </a:prstGeom>
                    <a:noFill/>
                    <a:ln w="9525">
                      <a:noFill/>
                    </a:ln>
                  </p:spPr>
                </p:pic>
                <p:pic>
                  <p:nvPicPr>
                    <p:cNvPr id="432272" name="图片 432271"/>
                    <p:cNvPicPr>
                      <a:picLocks noChangeAspect="1"/>
                    </p:cNvPicPr>
                    <p:nvPr/>
                  </p:nvPicPr>
                  <p:blipFill>
                    <a:blip r:embed="rId2"/>
                    <a:stretch>
                      <a:fillRect/>
                    </a:stretch>
                  </p:blipFill>
                  <p:spPr>
                    <a:xfrm>
                      <a:off x="4759" y="3215"/>
                      <a:ext cx="221" cy="248"/>
                    </a:xfrm>
                    <a:prstGeom prst="rect">
                      <a:avLst/>
                    </a:prstGeom>
                    <a:noFill/>
                    <a:ln w="9525">
                      <a:noFill/>
                    </a:ln>
                  </p:spPr>
                </p:pic>
                <p:sp>
                  <p:nvSpPr>
                    <p:cNvPr id="432273" name="直接连接符 432272"/>
                    <p:cNvSpPr/>
                    <p:nvPr/>
                  </p:nvSpPr>
                  <p:spPr>
                    <a:xfrm>
                      <a:off x="4671" y="2639"/>
                      <a:ext cx="120" cy="1"/>
                    </a:xfrm>
                    <a:prstGeom prst="line">
                      <a:avLst/>
                    </a:prstGeom>
                    <a:ln w="9525" cap="flat" cmpd="sng">
                      <a:solidFill>
                        <a:srgbClr val="000000"/>
                      </a:solidFill>
                      <a:prstDash val="solid"/>
                      <a:headEnd type="none" w="med" len="med"/>
                      <a:tailEnd type="none" w="med" len="med"/>
                    </a:ln>
                  </p:spPr>
                </p:sp>
                <p:sp>
                  <p:nvSpPr>
                    <p:cNvPr id="432274" name="直接连接符 432273"/>
                    <p:cNvSpPr/>
                    <p:nvPr/>
                  </p:nvSpPr>
                  <p:spPr>
                    <a:xfrm>
                      <a:off x="4671" y="3009"/>
                      <a:ext cx="152" cy="1"/>
                    </a:xfrm>
                    <a:prstGeom prst="line">
                      <a:avLst/>
                    </a:prstGeom>
                    <a:ln w="9525" cap="flat" cmpd="sng">
                      <a:solidFill>
                        <a:srgbClr val="000000"/>
                      </a:solidFill>
                      <a:prstDash val="solid"/>
                      <a:headEnd type="none" w="med" len="med"/>
                      <a:tailEnd type="none" w="med" len="med"/>
                    </a:ln>
                  </p:spPr>
                </p:sp>
                <p:sp>
                  <p:nvSpPr>
                    <p:cNvPr id="432275" name="直接连接符 432274"/>
                    <p:cNvSpPr/>
                    <p:nvPr/>
                  </p:nvSpPr>
                  <p:spPr>
                    <a:xfrm>
                      <a:off x="4681" y="3342"/>
                      <a:ext cx="154" cy="1"/>
                    </a:xfrm>
                    <a:prstGeom prst="line">
                      <a:avLst/>
                    </a:prstGeom>
                    <a:ln w="9525" cap="flat" cmpd="sng">
                      <a:solidFill>
                        <a:srgbClr val="000000"/>
                      </a:solidFill>
                      <a:prstDash val="solid"/>
                      <a:headEnd type="none" w="med" len="med"/>
                      <a:tailEnd type="none" w="med" len="med"/>
                    </a:ln>
                  </p:spPr>
                </p:sp>
              </p:grpSp>
              <p:grpSp>
                <p:nvGrpSpPr>
                  <p:cNvPr id="432276" name="组合 432275"/>
                  <p:cNvGrpSpPr/>
                  <p:nvPr/>
                </p:nvGrpSpPr>
                <p:grpSpPr>
                  <a:xfrm>
                    <a:off x="1711" y="1425"/>
                    <a:ext cx="2909" cy="772"/>
                    <a:chOff x="1711" y="1425"/>
                    <a:chExt cx="2909" cy="772"/>
                  </a:xfrm>
                </p:grpSpPr>
                <p:grpSp>
                  <p:nvGrpSpPr>
                    <p:cNvPr id="432277" name="组合 432276"/>
                    <p:cNvGrpSpPr/>
                    <p:nvPr/>
                  </p:nvGrpSpPr>
                  <p:grpSpPr>
                    <a:xfrm>
                      <a:off x="1711" y="1425"/>
                      <a:ext cx="1458" cy="722"/>
                      <a:chOff x="1711" y="1425"/>
                      <a:chExt cx="1458" cy="722"/>
                    </a:xfrm>
                  </p:grpSpPr>
                  <p:sp>
                    <p:nvSpPr>
                      <p:cNvPr id="432278" name="任意多边形 432277"/>
                      <p:cNvSpPr/>
                      <p:nvPr/>
                    </p:nvSpPr>
                    <p:spPr>
                      <a:xfrm>
                        <a:off x="3163" y="1425"/>
                        <a:ext cx="6" cy="6"/>
                      </a:xfrm>
                      <a:custGeom>
                        <a:avLst/>
                        <a:gdLst/>
                        <a:ahLst/>
                        <a:cxnLst/>
                        <a:pathLst>
                          <a:path w="6" h="6">
                            <a:moveTo>
                              <a:pt x="4" y="6"/>
                            </a:moveTo>
                            <a:lnTo>
                              <a:pt x="4" y="5"/>
                            </a:lnTo>
                            <a:lnTo>
                              <a:pt x="5" y="4"/>
                            </a:lnTo>
                            <a:lnTo>
                              <a:pt x="6" y="3"/>
                            </a:lnTo>
                            <a:lnTo>
                              <a:pt x="6" y="3"/>
                            </a:lnTo>
                            <a:lnTo>
                              <a:pt x="5" y="2"/>
                            </a:lnTo>
                            <a:lnTo>
                              <a:pt x="4" y="1"/>
                            </a:lnTo>
                            <a:lnTo>
                              <a:pt x="3" y="0"/>
                            </a:lnTo>
                            <a:lnTo>
                              <a:pt x="3" y="0"/>
                            </a:lnTo>
                            <a:lnTo>
                              <a:pt x="2" y="0"/>
                            </a:lnTo>
                            <a:lnTo>
                              <a:pt x="1" y="1"/>
                            </a:lnTo>
                            <a:lnTo>
                              <a:pt x="0" y="2"/>
                            </a:lnTo>
                            <a:lnTo>
                              <a:pt x="0" y="3"/>
                            </a:lnTo>
                            <a:lnTo>
                              <a:pt x="0" y="4"/>
                            </a:lnTo>
                            <a:lnTo>
                              <a:pt x="0" y="5"/>
                            </a:lnTo>
                            <a:lnTo>
                              <a:pt x="1" y="6"/>
                            </a:lnTo>
                            <a:lnTo>
                              <a:pt x="2" y="6"/>
                            </a:lnTo>
                            <a:lnTo>
                              <a:pt x="3" y="6"/>
                            </a:lnTo>
                            <a:lnTo>
                              <a:pt x="4" y="6"/>
                            </a:lnTo>
                            <a:close/>
                          </a:path>
                        </a:pathLst>
                      </a:custGeom>
                      <a:solidFill>
                        <a:srgbClr val="000000"/>
                      </a:solidFill>
                      <a:ln w="9525">
                        <a:noFill/>
                      </a:ln>
                    </p:spPr>
                    <p:txBody>
                      <a:bodyPr/>
                      <a:p>
                        <a:endParaRPr lang="zh-CN" altLang="en-US"/>
                      </a:p>
                    </p:txBody>
                  </p:sp>
                  <p:sp>
                    <p:nvSpPr>
                      <p:cNvPr id="432279" name="任意多边形 432278"/>
                      <p:cNvSpPr/>
                      <p:nvPr/>
                    </p:nvSpPr>
                    <p:spPr>
                      <a:xfrm>
                        <a:off x="3151" y="1425"/>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2" y="0"/>
                            </a:lnTo>
                            <a:lnTo>
                              <a:pt x="1" y="1"/>
                            </a:lnTo>
                            <a:lnTo>
                              <a:pt x="0" y="2"/>
                            </a:lnTo>
                            <a:lnTo>
                              <a:pt x="0" y="3"/>
                            </a:lnTo>
                            <a:lnTo>
                              <a:pt x="0" y="4"/>
                            </a:lnTo>
                            <a:lnTo>
                              <a:pt x="0" y="5"/>
                            </a:lnTo>
                            <a:lnTo>
                              <a:pt x="1" y="6"/>
                            </a:lnTo>
                            <a:lnTo>
                              <a:pt x="2" y="6"/>
                            </a:lnTo>
                            <a:lnTo>
                              <a:pt x="3" y="6"/>
                            </a:lnTo>
                            <a:lnTo>
                              <a:pt x="4" y="6"/>
                            </a:lnTo>
                            <a:close/>
                          </a:path>
                        </a:pathLst>
                      </a:custGeom>
                      <a:solidFill>
                        <a:srgbClr val="000000"/>
                      </a:solidFill>
                      <a:ln w="9525">
                        <a:noFill/>
                      </a:ln>
                    </p:spPr>
                    <p:txBody>
                      <a:bodyPr/>
                      <a:p>
                        <a:endParaRPr lang="zh-CN" altLang="en-US"/>
                      </a:p>
                    </p:txBody>
                  </p:sp>
                  <p:sp>
                    <p:nvSpPr>
                      <p:cNvPr id="432280" name="任意多边形 432279"/>
                      <p:cNvSpPr/>
                      <p:nvPr/>
                    </p:nvSpPr>
                    <p:spPr>
                      <a:xfrm>
                        <a:off x="3139" y="1425"/>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2" y="0"/>
                            </a:lnTo>
                            <a:lnTo>
                              <a:pt x="1" y="1"/>
                            </a:lnTo>
                            <a:lnTo>
                              <a:pt x="0" y="2"/>
                            </a:lnTo>
                            <a:lnTo>
                              <a:pt x="0" y="3"/>
                            </a:lnTo>
                            <a:lnTo>
                              <a:pt x="0" y="4"/>
                            </a:lnTo>
                            <a:lnTo>
                              <a:pt x="0" y="5"/>
                            </a:lnTo>
                            <a:lnTo>
                              <a:pt x="1" y="6"/>
                            </a:lnTo>
                            <a:lnTo>
                              <a:pt x="2" y="6"/>
                            </a:lnTo>
                            <a:lnTo>
                              <a:pt x="3" y="6"/>
                            </a:lnTo>
                            <a:lnTo>
                              <a:pt x="4" y="6"/>
                            </a:lnTo>
                            <a:close/>
                          </a:path>
                        </a:pathLst>
                      </a:custGeom>
                      <a:solidFill>
                        <a:srgbClr val="000000"/>
                      </a:solidFill>
                      <a:ln w="9525">
                        <a:noFill/>
                      </a:ln>
                    </p:spPr>
                    <p:txBody>
                      <a:bodyPr/>
                      <a:p>
                        <a:endParaRPr lang="zh-CN" altLang="en-US"/>
                      </a:p>
                    </p:txBody>
                  </p:sp>
                  <p:sp>
                    <p:nvSpPr>
                      <p:cNvPr id="432281" name="任意多边形 432280"/>
                      <p:cNvSpPr/>
                      <p:nvPr/>
                    </p:nvSpPr>
                    <p:spPr>
                      <a:xfrm>
                        <a:off x="3127" y="1425"/>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2" y="0"/>
                            </a:lnTo>
                            <a:lnTo>
                              <a:pt x="1" y="1"/>
                            </a:lnTo>
                            <a:lnTo>
                              <a:pt x="0" y="2"/>
                            </a:lnTo>
                            <a:lnTo>
                              <a:pt x="0" y="3"/>
                            </a:lnTo>
                            <a:lnTo>
                              <a:pt x="0" y="4"/>
                            </a:lnTo>
                            <a:lnTo>
                              <a:pt x="0" y="5"/>
                            </a:lnTo>
                            <a:lnTo>
                              <a:pt x="1" y="6"/>
                            </a:lnTo>
                            <a:lnTo>
                              <a:pt x="2" y="6"/>
                            </a:lnTo>
                            <a:lnTo>
                              <a:pt x="3" y="6"/>
                            </a:lnTo>
                            <a:lnTo>
                              <a:pt x="4" y="6"/>
                            </a:lnTo>
                            <a:close/>
                          </a:path>
                        </a:pathLst>
                      </a:custGeom>
                      <a:solidFill>
                        <a:srgbClr val="000000"/>
                      </a:solidFill>
                      <a:ln w="9525">
                        <a:noFill/>
                      </a:ln>
                    </p:spPr>
                    <p:txBody>
                      <a:bodyPr/>
                      <a:p>
                        <a:endParaRPr lang="zh-CN" altLang="en-US"/>
                      </a:p>
                    </p:txBody>
                  </p:sp>
                  <p:sp>
                    <p:nvSpPr>
                      <p:cNvPr id="432282" name="任意多边形 432281"/>
                      <p:cNvSpPr/>
                      <p:nvPr/>
                    </p:nvSpPr>
                    <p:spPr>
                      <a:xfrm>
                        <a:off x="3114" y="1425"/>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2" y="0"/>
                            </a:lnTo>
                            <a:lnTo>
                              <a:pt x="1" y="1"/>
                            </a:lnTo>
                            <a:lnTo>
                              <a:pt x="0" y="2"/>
                            </a:lnTo>
                            <a:lnTo>
                              <a:pt x="0" y="3"/>
                            </a:lnTo>
                            <a:lnTo>
                              <a:pt x="0" y="4"/>
                            </a:lnTo>
                            <a:lnTo>
                              <a:pt x="0" y="5"/>
                            </a:lnTo>
                            <a:lnTo>
                              <a:pt x="1" y="6"/>
                            </a:lnTo>
                            <a:lnTo>
                              <a:pt x="2" y="6"/>
                            </a:lnTo>
                            <a:lnTo>
                              <a:pt x="3" y="6"/>
                            </a:lnTo>
                            <a:lnTo>
                              <a:pt x="4" y="6"/>
                            </a:lnTo>
                            <a:close/>
                          </a:path>
                        </a:pathLst>
                      </a:custGeom>
                      <a:solidFill>
                        <a:srgbClr val="000000"/>
                      </a:solidFill>
                      <a:ln w="9525">
                        <a:noFill/>
                      </a:ln>
                    </p:spPr>
                    <p:txBody>
                      <a:bodyPr/>
                      <a:p>
                        <a:endParaRPr lang="zh-CN" altLang="en-US"/>
                      </a:p>
                    </p:txBody>
                  </p:sp>
                  <p:sp>
                    <p:nvSpPr>
                      <p:cNvPr id="432283" name="任意多边形 432282"/>
                      <p:cNvSpPr/>
                      <p:nvPr/>
                    </p:nvSpPr>
                    <p:spPr>
                      <a:xfrm>
                        <a:off x="3102" y="1425"/>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2" y="0"/>
                            </a:lnTo>
                            <a:lnTo>
                              <a:pt x="1" y="1"/>
                            </a:lnTo>
                            <a:lnTo>
                              <a:pt x="0" y="2"/>
                            </a:lnTo>
                            <a:lnTo>
                              <a:pt x="0" y="3"/>
                            </a:lnTo>
                            <a:lnTo>
                              <a:pt x="0" y="4"/>
                            </a:lnTo>
                            <a:lnTo>
                              <a:pt x="0" y="5"/>
                            </a:lnTo>
                            <a:lnTo>
                              <a:pt x="1" y="6"/>
                            </a:lnTo>
                            <a:lnTo>
                              <a:pt x="2" y="6"/>
                            </a:lnTo>
                            <a:lnTo>
                              <a:pt x="3" y="6"/>
                            </a:lnTo>
                            <a:lnTo>
                              <a:pt x="4" y="6"/>
                            </a:lnTo>
                            <a:close/>
                          </a:path>
                        </a:pathLst>
                      </a:custGeom>
                      <a:solidFill>
                        <a:srgbClr val="000000"/>
                      </a:solidFill>
                      <a:ln w="9525">
                        <a:noFill/>
                      </a:ln>
                    </p:spPr>
                    <p:txBody>
                      <a:bodyPr/>
                      <a:p>
                        <a:endParaRPr lang="zh-CN" altLang="en-US"/>
                      </a:p>
                    </p:txBody>
                  </p:sp>
                  <p:sp>
                    <p:nvSpPr>
                      <p:cNvPr id="432284" name="任意多边形 432283"/>
                      <p:cNvSpPr/>
                      <p:nvPr/>
                    </p:nvSpPr>
                    <p:spPr>
                      <a:xfrm>
                        <a:off x="3090" y="1425"/>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2" y="0"/>
                            </a:lnTo>
                            <a:lnTo>
                              <a:pt x="1" y="1"/>
                            </a:lnTo>
                            <a:lnTo>
                              <a:pt x="0" y="2"/>
                            </a:lnTo>
                            <a:lnTo>
                              <a:pt x="0" y="3"/>
                            </a:lnTo>
                            <a:lnTo>
                              <a:pt x="0" y="4"/>
                            </a:lnTo>
                            <a:lnTo>
                              <a:pt x="0" y="5"/>
                            </a:lnTo>
                            <a:lnTo>
                              <a:pt x="1" y="6"/>
                            </a:lnTo>
                            <a:lnTo>
                              <a:pt x="2" y="6"/>
                            </a:lnTo>
                            <a:lnTo>
                              <a:pt x="3" y="6"/>
                            </a:lnTo>
                            <a:lnTo>
                              <a:pt x="4" y="6"/>
                            </a:lnTo>
                            <a:close/>
                          </a:path>
                        </a:pathLst>
                      </a:custGeom>
                      <a:solidFill>
                        <a:srgbClr val="000000"/>
                      </a:solidFill>
                      <a:ln w="9525">
                        <a:noFill/>
                      </a:ln>
                    </p:spPr>
                    <p:txBody>
                      <a:bodyPr/>
                      <a:p>
                        <a:endParaRPr lang="zh-CN" altLang="en-US"/>
                      </a:p>
                    </p:txBody>
                  </p:sp>
                  <p:sp>
                    <p:nvSpPr>
                      <p:cNvPr id="432285" name="任意多边形 432284"/>
                      <p:cNvSpPr/>
                      <p:nvPr/>
                    </p:nvSpPr>
                    <p:spPr>
                      <a:xfrm>
                        <a:off x="3078" y="1426"/>
                        <a:ext cx="6" cy="6"/>
                      </a:xfrm>
                      <a:custGeom>
                        <a:avLst/>
                        <a:gdLst/>
                        <a:ahLst/>
                        <a:cxnLst/>
                        <a:pathLst>
                          <a:path w="6" h="6">
                            <a:moveTo>
                              <a:pt x="4" y="6"/>
                            </a:moveTo>
                            <a:lnTo>
                              <a:pt x="5" y="5"/>
                            </a:lnTo>
                            <a:lnTo>
                              <a:pt x="6" y="4"/>
                            </a:lnTo>
                            <a:lnTo>
                              <a:pt x="6" y="3"/>
                            </a:lnTo>
                            <a:lnTo>
                              <a:pt x="6" y="2"/>
                            </a:lnTo>
                            <a:lnTo>
                              <a:pt x="6" y="1"/>
                            </a:lnTo>
                            <a:lnTo>
                              <a:pt x="5" y="0"/>
                            </a:lnTo>
                            <a:lnTo>
                              <a:pt x="4" y="0"/>
                            </a:lnTo>
                            <a:lnTo>
                              <a:pt x="3" y="0"/>
                            </a:lnTo>
                            <a:lnTo>
                              <a:pt x="2" y="0"/>
                            </a:lnTo>
                            <a:lnTo>
                              <a:pt x="1" y="0"/>
                            </a:lnTo>
                            <a:lnTo>
                              <a:pt x="0" y="1"/>
                            </a:lnTo>
                            <a:lnTo>
                              <a:pt x="0" y="2"/>
                            </a:lnTo>
                            <a:lnTo>
                              <a:pt x="0" y="3"/>
                            </a:lnTo>
                            <a:lnTo>
                              <a:pt x="0" y="4"/>
                            </a:lnTo>
                            <a:lnTo>
                              <a:pt x="1" y="5"/>
                            </a:lnTo>
                            <a:lnTo>
                              <a:pt x="2" y="6"/>
                            </a:lnTo>
                            <a:lnTo>
                              <a:pt x="3" y="6"/>
                            </a:lnTo>
                            <a:lnTo>
                              <a:pt x="4" y="6"/>
                            </a:lnTo>
                            <a:close/>
                          </a:path>
                        </a:pathLst>
                      </a:custGeom>
                      <a:solidFill>
                        <a:srgbClr val="000000"/>
                      </a:solidFill>
                      <a:ln w="9525">
                        <a:noFill/>
                      </a:ln>
                    </p:spPr>
                    <p:txBody>
                      <a:bodyPr/>
                      <a:p>
                        <a:endParaRPr lang="zh-CN" altLang="en-US"/>
                      </a:p>
                    </p:txBody>
                  </p:sp>
                  <p:sp>
                    <p:nvSpPr>
                      <p:cNvPr id="432286" name="任意多边形 432285"/>
                      <p:cNvSpPr/>
                      <p:nvPr/>
                    </p:nvSpPr>
                    <p:spPr>
                      <a:xfrm>
                        <a:off x="3066" y="1426"/>
                        <a:ext cx="6" cy="6"/>
                      </a:xfrm>
                      <a:custGeom>
                        <a:avLst/>
                        <a:gdLst/>
                        <a:ahLst/>
                        <a:cxnLst/>
                        <a:pathLst>
                          <a:path w="6" h="6">
                            <a:moveTo>
                              <a:pt x="4" y="6"/>
                            </a:moveTo>
                            <a:lnTo>
                              <a:pt x="5" y="5"/>
                            </a:lnTo>
                            <a:lnTo>
                              <a:pt x="6" y="4"/>
                            </a:lnTo>
                            <a:lnTo>
                              <a:pt x="6" y="3"/>
                            </a:lnTo>
                            <a:lnTo>
                              <a:pt x="6" y="2"/>
                            </a:lnTo>
                            <a:lnTo>
                              <a:pt x="6" y="1"/>
                            </a:lnTo>
                            <a:lnTo>
                              <a:pt x="5" y="0"/>
                            </a:lnTo>
                            <a:lnTo>
                              <a:pt x="4" y="0"/>
                            </a:lnTo>
                            <a:lnTo>
                              <a:pt x="3" y="0"/>
                            </a:lnTo>
                            <a:lnTo>
                              <a:pt x="2" y="0"/>
                            </a:lnTo>
                            <a:lnTo>
                              <a:pt x="1" y="0"/>
                            </a:lnTo>
                            <a:lnTo>
                              <a:pt x="0" y="1"/>
                            </a:lnTo>
                            <a:lnTo>
                              <a:pt x="0" y="2"/>
                            </a:lnTo>
                            <a:lnTo>
                              <a:pt x="0" y="3"/>
                            </a:lnTo>
                            <a:lnTo>
                              <a:pt x="0" y="4"/>
                            </a:lnTo>
                            <a:lnTo>
                              <a:pt x="1" y="5"/>
                            </a:lnTo>
                            <a:lnTo>
                              <a:pt x="2" y="6"/>
                            </a:lnTo>
                            <a:lnTo>
                              <a:pt x="3" y="6"/>
                            </a:lnTo>
                            <a:lnTo>
                              <a:pt x="4" y="6"/>
                            </a:lnTo>
                            <a:close/>
                          </a:path>
                        </a:pathLst>
                      </a:custGeom>
                      <a:solidFill>
                        <a:srgbClr val="000000"/>
                      </a:solidFill>
                      <a:ln w="9525">
                        <a:noFill/>
                      </a:ln>
                    </p:spPr>
                    <p:txBody>
                      <a:bodyPr/>
                      <a:p>
                        <a:endParaRPr lang="zh-CN" altLang="en-US"/>
                      </a:p>
                    </p:txBody>
                  </p:sp>
                  <p:sp>
                    <p:nvSpPr>
                      <p:cNvPr id="432287" name="任意多边形 432286"/>
                      <p:cNvSpPr/>
                      <p:nvPr/>
                    </p:nvSpPr>
                    <p:spPr>
                      <a:xfrm>
                        <a:off x="3054" y="1426"/>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3" y="0"/>
                            </a:lnTo>
                            <a:lnTo>
                              <a:pt x="2" y="1"/>
                            </a:lnTo>
                            <a:lnTo>
                              <a:pt x="1" y="2"/>
                            </a:lnTo>
                            <a:lnTo>
                              <a:pt x="0" y="3"/>
                            </a:lnTo>
                            <a:lnTo>
                              <a:pt x="0" y="4"/>
                            </a:lnTo>
                            <a:lnTo>
                              <a:pt x="1" y="5"/>
                            </a:lnTo>
                            <a:lnTo>
                              <a:pt x="2" y="6"/>
                            </a:lnTo>
                            <a:lnTo>
                              <a:pt x="3" y="6"/>
                            </a:lnTo>
                            <a:lnTo>
                              <a:pt x="4" y="6"/>
                            </a:lnTo>
                            <a:close/>
                          </a:path>
                        </a:pathLst>
                      </a:custGeom>
                      <a:solidFill>
                        <a:srgbClr val="000000"/>
                      </a:solidFill>
                      <a:ln w="9525">
                        <a:noFill/>
                      </a:ln>
                    </p:spPr>
                    <p:txBody>
                      <a:bodyPr/>
                      <a:p>
                        <a:endParaRPr lang="zh-CN" altLang="en-US"/>
                      </a:p>
                    </p:txBody>
                  </p:sp>
                  <p:sp>
                    <p:nvSpPr>
                      <p:cNvPr id="432288" name="任意多边形 432287"/>
                      <p:cNvSpPr/>
                      <p:nvPr/>
                    </p:nvSpPr>
                    <p:spPr>
                      <a:xfrm>
                        <a:off x="3042" y="1426"/>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3" y="0"/>
                            </a:lnTo>
                            <a:lnTo>
                              <a:pt x="2" y="1"/>
                            </a:lnTo>
                            <a:lnTo>
                              <a:pt x="1" y="2"/>
                            </a:lnTo>
                            <a:lnTo>
                              <a:pt x="0" y="3"/>
                            </a:lnTo>
                            <a:lnTo>
                              <a:pt x="0" y="4"/>
                            </a:lnTo>
                            <a:lnTo>
                              <a:pt x="1" y="5"/>
                            </a:lnTo>
                            <a:lnTo>
                              <a:pt x="2" y="6"/>
                            </a:lnTo>
                            <a:lnTo>
                              <a:pt x="3" y="6"/>
                            </a:lnTo>
                            <a:lnTo>
                              <a:pt x="4" y="6"/>
                            </a:lnTo>
                            <a:close/>
                          </a:path>
                        </a:pathLst>
                      </a:custGeom>
                      <a:solidFill>
                        <a:srgbClr val="000000"/>
                      </a:solidFill>
                      <a:ln w="9525">
                        <a:noFill/>
                      </a:ln>
                    </p:spPr>
                    <p:txBody>
                      <a:bodyPr/>
                      <a:p>
                        <a:endParaRPr lang="zh-CN" altLang="en-US"/>
                      </a:p>
                    </p:txBody>
                  </p:sp>
                  <p:sp>
                    <p:nvSpPr>
                      <p:cNvPr id="432289" name="任意多边形 432288"/>
                      <p:cNvSpPr/>
                      <p:nvPr/>
                    </p:nvSpPr>
                    <p:spPr>
                      <a:xfrm>
                        <a:off x="3030" y="1427"/>
                        <a:ext cx="6" cy="6"/>
                      </a:xfrm>
                      <a:custGeom>
                        <a:avLst/>
                        <a:gdLst/>
                        <a:ahLst/>
                        <a:cxnLst/>
                        <a:pathLst>
                          <a:path w="6" h="6">
                            <a:moveTo>
                              <a:pt x="4" y="6"/>
                            </a:moveTo>
                            <a:lnTo>
                              <a:pt x="5" y="5"/>
                            </a:lnTo>
                            <a:lnTo>
                              <a:pt x="6" y="4"/>
                            </a:lnTo>
                            <a:lnTo>
                              <a:pt x="6" y="3"/>
                            </a:lnTo>
                            <a:lnTo>
                              <a:pt x="6" y="2"/>
                            </a:lnTo>
                            <a:lnTo>
                              <a:pt x="6" y="1"/>
                            </a:lnTo>
                            <a:lnTo>
                              <a:pt x="5" y="0"/>
                            </a:lnTo>
                            <a:lnTo>
                              <a:pt x="4" y="0"/>
                            </a:lnTo>
                            <a:lnTo>
                              <a:pt x="3" y="0"/>
                            </a:lnTo>
                            <a:lnTo>
                              <a:pt x="3" y="0"/>
                            </a:lnTo>
                            <a:lnTo>
                              <a:pt x="2" y="0"/>
                            </a:lnTo>
                            <a:lnTo>
                              <a:pt x="1" y="1"/>
                            </a:lnTo>
                            <a:lnTo>
                              <a:pt x="0" y="2"/>
                            </a:lnTo>
                            <a:lnTo>
                              <a:pt x="0" y="3"/>
                            </a:lnTo>
                            <a:lnTo>
                              <a:pt x="1" y="4"/>
                            </a:lnTo>
                            <a:lnTo>
                              <a:pt x="2" y="5"/>
                            </a:lnTo>
                            <a:lnTo>
                              <a:pt x="3" y="6"/>
                            </a:lnTo>
                            <a:lnTo>
                              <a:pt x="4" y="6"/>
                            </a:lnTo>
                            <a:close/>
                          </a:path>
                        </a:pathLst>
                      </a:custGeom>
                      <a:solidFill>
                        <a:srgbClr val="000000"/>
                      </a:solidFill>
                      <a:ln w="9525">
                        <a:noFill/>
                      </a:ln>
                    </p:spPr>
                    <p:txBody>
                      <a:bodyPr/>
                      <a:p>
                        <a:endParaRPr lang="zh-CN" altLang="en-US"/>
                      </a:p>
                    </p:txBody>
                  </p:sp>
                  <p:sp>
                    <p:nvSpPr>
                      <p:cNvPr id="432290" name="任意多边形 432289"/>
                      <p:cNvSpPr/>
                      <p:nvPr/>
                    </p:nvSpPr>
                    <p:spPr>
                      <a:xfrm>
                        <a:off x="3017" y="1427"/>
                        <a:ext cx="7" cy="6"/>
                      </a:xfrm>
                      <a:custGeom>
                        <a:avLst/>
                        <a:gdLst/>
                        <a:ahLst/>
                        <a:cxnLst/>
                        <a:pathLst>
                          <a:path w="7" h="6">
                            <a:moveTo>
                              <a:pt x="4" y="6"/>
                            </a:moveTo>
                            <a:lnTo>
                              <a:pt x="6" y="5"/>
                            </a:lnTo>
                            <a:lnTo>
                              <a:pt x="7" y="4"/>
                            </a:lnTo>
                            <a:lnTo>
                              <a:pt x="7" y="3"/>
                            </a:lnTo>
                            <a:lnTo>
                              <a:pt x="7" y="2"/>
                            </a:lnTo>
                            <a:lnTo>
                              <a:pt x="7" y="1"/>
                            </a:lnTo>
                            <a:lnTo>
                              <a:pt x="6" y="0"/>
                            </a:lnTo>
                            <a:lnTo>
                              <a:pt x="4" y="0"/>
                            </a:lnTo>
                            <a:lnTo>
                              <a:pt x="3" y="0"/>
                            </a:lnTo>
                            <a:lnTo>
                              <a:pt x="3" y="0"/>
                            </a:lnTo>
                            <a:lnTo>
                              <a:pt x="2" y="0"/>
                            </a:lnTo>
                            <a:lnTo>
                              <a:pt x="1" y="1"/>
                            </a:lnTo>
                            <a:lnTo>
                              <a:pt x="0" y="2"/>
                            </a:lnTo>
                            <a:lnTo>
                              <a:pt x="0" y="3"/>
                            </a:lnTo>
                            <a:lnTo>
                              <a:pt x="1" y="4"/>
                            </a:lnTo>
                            <a:lnTo>
                              <a:pt x="2" y="5"/>
                            </a:lnTo>
                            <a:lnTo>
                              <a:pt x="3" y="6"/>
                            </a:lnTo>
                            <a:lnTo>
                              <a:pt x="4" y="6"/>
                            </a:lnTo>
                            <a:close/>
                          </a:path>
                        </a:pathLst>
                      </a:custGeom>
                      <a:solidFill>
                        <a:srgbClr val="000000"/>
                      </a:solidFill>
                      <a:ln w="9525">
                        <a:noFill/>
                      </a:ln>
                    </p:spPr>
                    <p:txBody>
                      <a:bodyPr/>
                      <a:p>
                        <a:endParaRPr lang="zh-CN" altLang="en-US"/>
                      </a:p>
                    </p:txBody>
                  </p:sp>
                  <p:sp>
                    <p:nvSpPr>
                      <p:cNvPr id="432291" name="任意多边形 432290"/>
                      <p:cNvSpPr/>
                      <p:nvPr/>
                    </p:nvSpPr>
                    <p:spPr>
                      <a:xfrm>
                        <a:off x="3005" y="1427"/>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3" y="0"/>
                            </a:lnTo>
                            <a:lnTo>
                              <a:pt x="2" y="1"/>
                            </a:lnTo>
                            <a:lnTo>
                              <a:pt x="1" y="2"/>
                            </a:lnTo>
                            <a:lnTo>
                              <a:pt x="0" y="3"/>
                            </a:lnTo>
                            <a:lnTo>
                              <a:pt x="0" y="4"/>
                            </a:lnTo>
                            <a:lnTo>
                              <a:pt x="1" y="5"/>
                            </a:lnTo>
                            <a:lnTo>
                              <a:pt x="2" y="6"/>
                            </a:lnTo>
                            <a:lnTo>
                              <a:pt x="3" y="6"/>
                            </a:lnTo>
                            <a:lnTo>
                              <a:pt x="4" y="6"/>
                            </a:lnTo>
                            <a:close/>
                          </a:path>
                        </a:pathLst>
                      </a:custGeom>
                      <a:solidFill>
                        <a:srgbClr val="000000"/>
                      </a:solidFill>
                      <a:ln w="9525">
                        <a:noFill/>
                      </a:ln>
                    </p:spPr>
                    <p:txBody>
                      <a:bodyPr/>
                      <a:p>
                        <a:endParaRPr lang="zh-CN" altLang="en-US"/>
                      </a:p>
                    </p:txBody>
                  </p:sp>
                  <p:sp>
                    <p:nvSpPr>
                      <p:cNvPr id="432292" name="任意多边形 432291"/>
                      <p:cNvSpPr/>
                      <p:nvPr/>
                    </p:nvSpPr>
                    <p:spPr>
                      <a:xfrm>
                        <a:off x="2993" y="1428"/>
                        <a:ext cx="6" cy="6"/>
                      </a:xfrm>
                      <a:custGeom>
                        <a:avLst/>
                        <a:gdLst/>
                        <a:ahLst/>
                        <a:cxnLst/>
                        <a:pathLst>
                          <a:path w="6" h="6">
                            <a:moveTo>
                              <a:pt x="4" y="6"/>
                            </a:moveTo>
                            <a:lnTo>
                              <a:pt x="5" y="5"/>
                            </a:lnTo>
                            <a:lnTo>
                              <a:pt x="6" y="4"/>
                            </a:lnTo>
                            <a:lnTo>
                              <a:pt x="6" y="3"/>
                            </a:lnTo>
                            <a:lnTo>
                              <a:pt x="6" y="2"/>
                            </a:lnTo>
                            <a:lnTo>
                              <a:pt x="6" y="1"/>
                            </a:lnTo>
                            <a:lnTo>
                              <a:pt x="5" y="0"/>
                            </a:lnTo>
                            <a:lnTo>
                              <a:pt x="4" y="0"/>
                            </a:lnTo>
                            <a:lnTo>
                              <a:pt x="3" y="0"/>
                            </a:lnTo>
                            <a:lnTo>
                              <a:pt x="3" y="0"/>
                            </a:lnTo>
                            <a:lnTo>
                              <a:pt x="2" y="0"/>
                            </a:lnTo>
                            <a:lnTo>
                              <a:pt x="1" y="1"/>
                            </a:lnTo>
                            <a:lnTo>
                              <a:pt x="0" y="2"/>
                            </a:lnTo>
                            <a:lnTo>
                              <a:pt x="0" y="3"/>
                            </a:lnTo>
                            <a:lnTo>
                              <a:pt x="1" y="4"/>
                            </a:lnTo>
                            <a:lnTo>
                              <a:pt x="2" y="5"/>
                            </a:lnTo>
                            <a:lnTo>
                              <a:pt x="3" y="6"/>
                            </a:lnTo>
                            <a:lnTo>
                              <a:pt x="4" y="6"/>
                            </a:lnTo>
                            <a:close/>
                          </a:path>
                        </a:pathLst>
                      </a:custGeom>
                      <a:solidFill>
                        <a:srgbClr val="000000"/>
                      </a:solidFill>
                      <a:ln w="9525">
                        <a:noFill/>
                      </a:ln>
                    </p:spPr>
                    <p:txBody>
                      <a:bodyPr/>
                      <a:p>
                        <a:endParaRPr lang="zh-CN" altLang="en-US"/>
                      </a:p>
                    </p:txBody>
                  </p:sp>
                  <p:sp>
                    <p:nvSpPr>
                      <p:cNvPr id="432293" name="任意多边形 432292"/>
                      <p:cNvSpPr/>
                      <p:nvPr/>
                    </p:nvSpPr>
                    <p:spPr>
                      <a:xfrm>
                        <a:off x="2981" y="1428"/>
                        <a:ext cx="6" cy="6"/>
                      </a:xfrm>
                      <a:custGeom>
                        <a:avLst/>
                        <a:gdLst/>
                        <a:ahLst/>
                        <a:cxnLst/>
                        <a:pathLst>
                          <a:path w="6" h="6">
                            <a:moveTo>
                              <a:pt x="4" y="6"/>
                            </a:moveTo>
                            <a:lnTo>
                              <a:pt x="4" y="5"/>
                            </a:lnTo>
                            <a:lnTo>
                              <a:pt x="5" y="4"/>
                            </a:lnTo>
                            <a:lnTo>
                              <a:pt x="6" y="3"/>
                            </a:lnTo>
                            <a:lnTo>
                              <a:pt x="6" y="3"/>
                            </a:lnTo>
                            <a:lnTo>
                              <a:pt x="5" y="2"/>
                            </a:lnTo>
                            <a:lnTo>
                              <a:pt x="4" y="1"/>
                            </a:lnTo>
                            <a:lnTo>
                              <a:pt x="3" y="0"/>
                            </a:lnTo>
                            <a:lnTo>
                              <a:pt x="3" y="0"/>
                            </a:lnTo>
                            <a:lnTo>
                              <a:pt x="3" y="0"/>
                            </a:lnTo>
                            <a:lnTo>
                              <a:pt x="2" y="1"/>
                            </a:lnTo>
                            <a:lnTo>
                              <a:pt x="1" y="2"/>
                            </a:lnTo>
                            <a:lnTo>
                              <a:pt x="0" y="3"/>
                            </a:lnTo>
                            <a:lnTo>
                              <a:pt x="0" y="3"/>
                            </a:lnTo>
                            <a:lnTo>
                              <a:pt x="1" y="4"/>
                            </a:lnTo>
                            <a:lnTo>
                              <a:pt x="2" y="5"/>
                            </a:lnTo>
                            <a:lnTo>
                              <a:pt x="3" y="6"/>
                            </a:lnTo>
                            <a:lnTo>
                              <a:pt x="4" y="6"/>
                            </a:lnTo>
                            <a:close/>
                          </a:path>
                        </a:pathLst>
                      </a:custGeom>
                      <a:solidFill>
                        <a:srgbClr val="000000"/>
                      </a:solidFill>
                      <a:ln w="9525">
                        <a:noFill/>
                      </a:ln>
                    </p:spPr>
                    <p:txBody>
                      <a:bodyPr/>
                      <a:p>
                        <a:endParaRPr lang="zh-CN" altLang="en-US"/>
                      </a:p>
                    </p:txBody>
                  </p:sp>
                  <p:sp>
                    <p:nvSpPr>
                      <p:cNvPr id="432294" name="任意多边形 432293"/>
                      <p:cNvSpPr/>
                      <p:nvPr/>
                    </p:nvSpPr>
                    <p:spPr>
                      <a:xfrm>
                        <a:off x="2969" y="1428"/>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3" y="0"/>
                            </a:lnTo>
                            <a:lnTo>
                              <a:pt x="2" y="1"/>
                            </a:lnTo>
                            <a:lnTo>
                              <a:pt x="1" y="2"/>
                            </a:lnTo>
                            <a:lnTo>
                              <a:pt x="0" y="3"/>
                            </a:lnTo>
                            <a:lnTo>
                              <a:pt x="0" y="4"/>
                            </a:lnTo>
                            <a:lnTo>
                              <a:pt x="1" y="5"/>
                            </a:lnTo>
                            <a:lnTo>
                              <a:pt x="2" y="6"/>
                            </a:lnTo>
                            <a:lnTo>
                              <a:pt x="3" y="6"/>
                            </a:lnTo>
                            <a:lnTo>
                              <a:pt x="4" y="6"/>
                            </a:lnTo>
                            <a:close/>
                          </a:path>
                        </a:pathLst>
                      </a:custGeom>
                      <a:solidFill>
                        <a:srgbClr val="000000"/>
                      </a:solidFill>
                      <a:ln w="9525">
                        <a:noFill/>
                      </a:ln>
                    </p:spPr>
                    <p:txBody>
                      <a:bodyPr/>
                      <a:p>
                        <a:endParaRPr lang="zh-CN" altLang="en-US"/>
                      </a:p>
                    </p:txBody>
                  </p:sp>
                  <p:sp>
                    <p:nvSpPr>
                      <p:cNvPr id="432295" name="任意多边形 432294"/>
                      <p:cNvSpPr/>
                      <p:nvPr/>
                    </p:nvSpPr>
                    <p:spPr>
                      <a:xfrm>
                        <a:off x="2957" y="1429"/>
                        <a:ext cx="6" cy="6"/>
                      </a:xfrm>
                      <a:custGeom>
                        <a:avLst/>
                        <a:gdLst/>
                        <a:ahLst/>
                        <a:cxnLst/>
                        <a:pathLst>
                          <a:path w="6" h="6">
                            <a:moveTo>
                              <a:pt x="4" y="6"/>
                            </a:moveTo>
                            <a:lnTo>
                              <a:pt x="5" y="5"/>
                            </a:lnTo>
                            <a:lnTo>
                              <a:pt x="6" y="4"/>
                            </a:lnTo>
                            <a:lnTo>
                              <a:pt x="6" y="3"/>
                            </a:lnTo>
                            <a:lnTo>
                              <a:pt x="6" y="2"/>
                            </a:lnTo>
                            <a:lnTo>
                              <a:pt x="6" y="1"/>
                            </a:lnTo>
                            <a:lnTo>
                              <a:pt x="5" y="0"/>
                            </a:lnTo>
                            <a:lnTo>
                              <a:pt x="4" y="0"/>
                            </a:lnTo>
                            <a:lnTo>
                              <a:pt x="3" y="0"/>
                            </a:lnTo>
                            <a:lnTo>
                              <a:pt x="3" y="0"/>
                            </a:lnTo>
                            <a:lnTo>
                              <a:pt x="2" y="0"/>
                            </a:lnTo>
                            <a:lnTo>
                              <a:pt x="1" y="1"/>
                            </a:lnTo>
                            <a:lnTo>
                              <a:pt x="0" y="2"/>
                            </a:lnTo>
                            <a:lnTo>
                              <a:pt x="0" y="3"/>
                            </a:lnTo>
                            <a:lnTo>
                              <a:pt x="1" y="4"/>
                            </a:lnTo>
                            <a:lnTo>
                              <a:pt x="2" y="5"/>
                            </a:lnTo>
                            <a:lnTo>
                              <a:pt x="3" y="6"/>
                            </a:lnTo>
                            <a:lnTo>
                              <a:pt x="4" y="6"/>
                            </a:lnTo>
                            <a:close/>
                          </a:path>
                        </a:pathLst>
                      </a:custGeom>
                      <a:solidFill>
                        <a:srgbClr val="000000"/>
                      </a:solidFill>
                      <a:ln w="9525">
                        <a:noFill/>
                      </a:ln>
                    </p:spPr>
                    <p:txBody>
                      <a:bodyPr/>
                      <a:p>
                        <a:endParaRPr lang="zh-CN" altLang="en-US"/>
                      </a:p>
                    </p:txBody>
                  </p:sp>
                  <p:sp>
                    <p:nvSpPr>
                      <p:cNvPr id="432296" name="任意多边形 432295"/>
                      <p:cNvSpPr/>
                      <p:nvPr/>
                    </p:nvSpPr>
                    <p:spPr>
                      <a:xfrm>
                        <a:off x="2945" y="1429"/>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3" y="0"/>
                            </a:lnTo>
                            <a:lnTo>
                              <a:pt x="2" y="1"/>
                            </a:lnTo>
                            <a:lnTo>
                              <a:pt x="1" y="2"/>
                            </a:lnTo>
                            <a:lnTo>
                              <a:pt x="0" y="3"/>
                            </a:lnTo>
                            <a:lnTo>
                              <a:pt x="0" y="4"/>
                            </a:lnTo>
                            <a:lnTo>
                              <a:pt x="1" y="5"/>
                            </a:lnTo>
                            <a:lnTo>
                              <a:pt x="2" y="6"/>
                            </a:lnTo>
                            <a:lnTo>
                              <a:pt x="3" y="6"/>
                            </a:lnTo>
                            <a:lnTo>
                              <a:pt x="4" y="6"/>
                            </a:lnTo>
                            <a:close/>
                          </a:path>
                        </a:pathLst>
                      </a:custGeom>
                      <a:solidFill>
                        <a:srgbClr val="000000"/>
                      </a:solidFill>
                      <a:ln w="9525">
                        <a:noFill/>
                      </a:ln>
                    </p:spPr>
                    <p:txBody>
                      <a:bodyPr/>
                      <a:p>
                        <a:endParaRPr lang="zh-CN" altLang="en-US"/>
                      </a:p>
                    </p:txBody>
                  </p:sp>
                  <p:sp>
                    <p:nvSpPr>
                      <p:cNvPr id="432297" name="任意多边形 432296"/>
                      <p:cNvSpPr/>
                      <p:nvPr/>
                    </p:nvSpPr>
                    <p:spPr>
                      <a:xfrm>
                        <a:off x="2933" y="1430"/>
                        <a:ext cx="6" cy="6"/>
                      </a:xfrm>
                      <a:custGeom>
                        <a:avLst/>
                        <a:gdLst/>
                        <a:ahLst/>
                        <a:cxnLst/>
                        <a:pathLst>
                          <a:path w="6" h="6">
                            <a:moveTo>
                              <a:pt x="4" y="6"/>
                            </a:moveTo>
                            <a:lnTo>
                              <a:pt x="5" y="5"/>
                            </a:lnTo>
                            <a:lnTo>
                              <a:pt x="6" y="4"/>
                            </a:lnTo>
                            <a:lnTo>
                              <a:pt x="6" y="3"/>
                            </a:lnTo>
                            <a:lnTo>
                              <a:pt x="6" y="2"/>
                            </a:lnTo>
                            <a:lnTo>
                              <a:pt x="6" y="1"/>
                            </a:lnTo>
                            <a:lnTo>
                              <a:pt x="5" y="0"/>
                            </a:lnTo>
                            <a:lnTo>
                              <a:pt x="4" y="0"/>
                            </a:lnTo>
                            <a:lnTo>
                              <a:pt x="3" y="0"/>
                            </a:lnTo>
                            <a:lnTo>
                              <a:pt x="3" y="0"/>
                            </a:lnTo>
                            <a:lnTo>
                              <a:pt x="2" y="0"/>
                            </a:lnTo>
                            <a:lnTo>
                              <a:pt x="1" y="1"/>
                            </a:lnTo>
                            <a:lnTo>
                              <a:pt x="0" y="2"/>
                            </a:lnTo>
                            <a:lnTo>
                              <a:pt x="0" y="3"/>
                            </a:lnTo>
                            <a:lnTo>
                              <a:pt x="1" y="4"/>
                            </a:lnTo>
                            <a:lnTo>
                              <a:pt x="2" y="5"/>
                            </a:lnTo>
                            <a:lnTo>
                              <a:pt x="3" y="6"/>
                            </a:lnTo>
                            <a:lnTo>
                              <a:pt x="4" y="6"/>
                            </a:lnTo>
                            <a:close/>
                          </a:path>
                        </a:pathLst>
                      </a:custGeom>
                      <a:solidFill>
                        <a:srgbClr val="000000"/>
                      </a:solidFill>
                      <a:ln w="9525">
                        <a:noFill/>
                      </a:ln>
                    </p:spPr>
                    <p:txBody>
                      <a:bodyPr/>
                      <a:p>
                        <a:endParaRPr lang="zh-CN" altLang="en-US"/>
                      </a:p>
                    </p:txBody>
                  </p:sp>
                  <p:sp>
                    <p:nvSpPr>
                      <p:cNvPr id="432298" name="任意多边形 432297"/>
                      <p:cNvSpPr/>
                      <p:nvPr/>
                    </p:nvSpPr>
                    <p:spPr>
                      <a:xfrm>
                        <a:off x="2920" y="1430"/>
                        <a:ext cx="7" cy="6"/>
                      </a:xfrm>
                      <a:custGeom>
                        <a:avLst/>
                        <a:gdLst/>
                        <a:ahLst/>
                        <a:cxnLst/>
                        <a:pathLst>
                          <a:path w="7" h="6">
                            <a:moveTo>
                              <a:pt x="5" y="6"/>
                            </a:moveTo>
                            <a:lnTo>
                              <a:pt x="6" y="6"/>
                            </a:lnTo>
                            <a:lnTo>
                              <a:pt x="7" y="5"/>
                            </a:lnTo>
                            <a:lnTo>
                              <a:pt x="7" y="4"/>
                            </a:lnTo>
                            <a:lnTo>
                              <a:pt x="7" y="3"/>
                            </a:lnTo>
                            <a:lnTo>
                              <a:pt x="7" y="2"/>
                            </a:lnTo>
                            <a:lnTo>
                              <a:pt x="6" y="1"/>
                            </a:lnTo>
                            <a:lnTo>
                              <a:pt x="5" y="0"/>
                            </a:lnTo>
                            <a:lnTo>
                              <a:pt x="4" y="0"/>
                            </a:lnTo>
                            <a:lnTo>
                              <a:pt x="4" y="0"/>
                            </a:lnTo>
                            <a:lnTo>
                              <a:pt x="3" y="1"/>
                            </a:lnTo>
                            <a:lnTo>
                              <a:pt x="2" y="2"/>
                            </a:lnTo>
                            <a:lnTo>
                              <a:pt x="0" y="3"/>
                            </a:lnTo>
                            <a:lnTo>
                              <a:pt x="0" y="4"/>
                            </a:lnTo>
                            <a:lnTo>
                              <a:pt x="2" y="5"/>
                            </a:lnTo>
                            <a:lnTo>
                              <a:pt x="3" y="6"/>
                            </a:lnTo>
                            <a:lnTo>
                              <a:pt x="4" y="6"/>
                            </a:lnTo>
                            <a:lnTo>
                              <a:pt x="5" y="6"/>
                            </a:lnTo>
                            <a:close/>
                          </a:path>
                        </a:pathLst>
                      </a:custGeom>
                      <a:solidFill>
                        <a:srgbClr val="000000"/>
                      </a:solidFill>
                      <a:ln w="9525">
                        <a:noFill/>
                      </a:ln>
                    </p:spPr>
                    <p:txBody>
                      <a:bodyPr/>
                      <a:p>
                        <a:endParaRPr lang="zh-CN" altLang="en-US"/>
                      </a:p>
                    </p:txBody>
                  </p:sp>
                  <p:sp>
                    <p:nvSpPr>
                      <p:cNvPr id="432299" name="任意多边形 432298"/>
                      <p:cNvSpPr/>
                      <p:nvPr/>
                    </p:nvSpPr>
                    <p:spPr>
                      <a:xfrm>
                        <a:off x="2908" y="1431"/>
                        <a:ext cx="6" cy="6"/>
                      </a:xfrm>
                      <a:custGeom>
                        <a:avLst/>
                        <a:gdLst/>
                        <a:ahLst/>
                        <a:cxnLst/>
                        <a:pathLst>
                          <a:path w="6" h="6">
                            <a:moveTo>
                              <a:pt x="4" y="6"/>
                            </a:moveTo>
                            <a:lnTo>
                              <a:pt x="5" y="5"/>
                            </a:lnTo>
                            <a:lnTo>
                              <a:pt x="6" y="4"/>
                            </a:lnTo>
                            <a:lnTo>
                              <a:pt x="6" y="3"/>
                            </a:lnTo>
                            <a:lnTo>
                              <a:pt x="6" y="2"/>
                            </a:lnTo>
                            <a:lnTo>
                              <a:pt x="6" y="1"/>
                            </a:lnTo>
                            <a:lnTo>
                              <a:pt x="5" y="0"/>
                            </a:lnTo>
                            <a:lnTo>
                              <a:pt x="4" y="0"/>
                            </a:lnTo>
                            <a:lnTo>
                              <a:pt x="3" y="0"/>
                            </a:lnTo>
                            <a:lnTo>
                              <a:pt x="3" y="0"/>
                            </a:lnTo>
                            <a:lnTo>
                              <a:pt x="2" y="0"/>
                            </a:lnTo>
                            <a:lnTo>
                              <a:pt x="1" y="1"/>
                            </a:lnTo>
                            <a:lnTo>
                              <a:pt x="0" y="2"/>
                            </a:lnTo>
                            <a:lnTo>
                              <a:pt x="0" y="3"/>
                            </a:lnTo>
                            <a:lnTo>
                              <a:pt x="1" y="4"/>
                            </a:lnTo>
                            <a:lnTo>
                              <a:pt x="2" y="5"/>
                            </a:lnTo>
                            <a:lnTo>
                              <a:pt x="3" y="6"/>
                            </a:lnTo>
                            <a:lnTo>
                              <a:pt x="4" y="6"/>
                            </a:lnTo>
                            <a:close/>
                          </a:path>
                        </a:pathLst>
                      </a:custGeom>
                      <a:solidFill>
                        <a:srgbClr val="000000"/>
                      </a:solidFill>
                      <a:ln w="9525">
                        <a:noFill/>
                      </a:ln>
                    </p:spPr>
                    <p:txBody>
                      <a:bodyPr/>
                      <a:p>
                        <a:endParaRPr lang="zh-CN" altLang="en-US"/>
                      </a:p>
                    </p:txBody>
                  </p:sp>
                  <p:sp>
                    <p:nvSpPr>
                      <p:cNvPr id="432300" name="任意多边形 432299"/>
                      <p:cNvSpPr/>
                      <p:nvPr/>
                    </p:nvSpPr>
                    <p:spPr>
                      <a:xfrm>
                        <a:off x="2896" y="1431"/>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3" y="0"/>
                            </a:lnTo>
                            <a:lnTo>
                              <a:pt x="2" y="1"/>
                            </a:lnTo>
                            <a:lnTo>
                              <a:pt x="1" y="2"/>
                            </a:lnTo>
                            <a:lnTo>
                              <a:pt x="0" y="3"/>
                            </a:lnTo>
                            <a:lnTo>
                              <a:pt x="0" y="4"/>
                            </a:lnTo>
                            <a:lnTo>
                              <a:pt x="1" y="5"/>
                            </a:lnTo>
                            <a:lnTo>
                              <a:pt x="2" y="6"/>
                            </a:lnTo>
                            <a:lnTo>
                              <a:pt x="3" y="6"/>
                            </a:lnTo>
                            <a:lnTo>
                              <a:pt x="4" y="6"/>
                            </a:lnTo>
                            <a:close/>
                          </a:path>
                        </a:pathLst>
                      </a:custGeom>
                      <a:solidFill>
                        <a:srgbClr val="000000"/>
                      </a:solidFill>
                      <a:ln w="9525">
                        <a:noFill/>
                      </a:ln>
                    </p:spPr>
                    <p:txBody>
                      <a:bodyPr/>
                      <a:p>
                        <a:endParaRPr lang="zh-CN" altLang="en-US"/>
                      </a:p>
                    </p:txBody>
                  </p:sp>
                  <p:sp>
                    <p:nvSpPr>
                      <p:cNvPr id="432301" name="任意多边形 432300"/>
                      <p:cNvSpPr/>
                      <p:nvPr/>
                    </p:nvSpPr>
                    <p:spPr>
                      <a:xfrm>
                        <a:off x="2884" y="1432"/>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3" y="0"/>
                            </a:lnTo>
                            <a:lnTo>
                              <a:pt x="2" y="1"/>
                            </a:lnTo>
                            <a:lnTo>
                              <a:pt x="1" y="2"/>
                            </a:lnTo>
                            <a:lnTo>
                              <a:pt x="0" y="3"/>
                            </a:lnTo>
                            <a:lnTo>
                              <a:pt x="0" y="4"/>
                            </a:lnTo>
                            <a:lnTo>
                              <a:pt x="1" y="5"/>
                            </a:lnTo>
                            <a:lnTo>
                              <a:pt x="2" y="6"/>
                            </a:lnTo>
                            <a:lnTo>
                              <a:pt x="3" y="6"/>
                            </a:lnTo>
                            <a:lnTo>
                              <a:pt x="4" y="6"/>
                            </a:lnTo>
                            <a:close/>
                          </a:path>
                        </a:pathLst>
                      </a:custGeom>
                      <a:solidFill>
                        <a:srgbClr val="000000"/>
                      </a:solidFill>
                      <a:ln w="9525">
                        <a:noFill/>
                      </a:ln>
                    </p:spPr>
                    <p:txBody>
                      <a:bodyPr/>
                      <a:p>
                        <a:endParaRPr lang="zh-CN" altLang="en-US"/>
                      </a:p>
                    </p:txBody>
                  </p:sp>
                  <p:sp>
                    <p:nvSpPr>
                      <p:cNvPr id="432302" name="任意多边形 432301"/>
                      <p:cNvSpPr/>
                      <p:nvPr/>
                    </p:nvSpPr>
                    <p:spPr>
                      <a:xfrm>
                        <a:off x="2872" y="1433"/>
                        <a:ext cx="6" cy="6"/>
                      </a:xfrm>
                      <a:custGeom>
                        <a:avLst/>
                        <a:gdLst/>
                        <a:ahLst/>
                        <a:cxnLst/>
                        <a:pathLst>
                          <a:path w="6" h="6">
                            <a:moveTo>
                              <a:pt x="4" y="6"/>
                            </a:moveTo>
                            <a:lnTo>
                              <a:pt x="5" y="5"/>
                            </a:lnTo>
                            <a:lnTo>
                              <a:pt x="6" y="4"/>
                            </a:lnTo>
                            <a:lnTo>
                              <a:pt x="6" y="3"/>
                            </a:lnTo>
                            <a:lnTo>
                              <a:pt x="6" y="2"/>
                            </a:lnTo>
                            <a:lnTo>
                              <a:pt x="6" y="1"/>
                            </a:lnTo>
                            <a:lnTo>
                              <a:pt x="5" y="0"/>
                            </a:lnTo>
                            <a:lnTo>
                              <a:pt x="4" y="0"/>
                            </a:lnTo>
                            <a:lnTo>
                              <a:pt x="3" y="0"/>
                            </a:lnTo>
                            <a:lnTo>
                              <a:pt x="3" y="0"/>
                            </a:lnTo>
                            <a:lnTo>
                              <a:pt x="2" y="0"/>
                            </a:lnTo>
                            <a:lnTo>
                              <a:pt x="1" y="1"/>
                            </a:lnTo>
                            <a:lnTo>
                              <a:pt x="0" y="2"/>
                            </a:lnTo>
                            <a:lnTo>
                              <a:pt x="0" y="3"/>
                            </a:lnTo>
                            <a:lnTo>
                              <a:pt x="1" y="4"/>
                            </a:lnTo>
                            <a:lnTo>
                              <a:pt x="2" y="5"/>
                            </a:lnTo>
                            <a:lnTo>
                              <a:pt x="3" y="6"/>
                            </a:lnTo>
                            <a:lnTo>
                              <a:pt x="4" y="6"/>
                            </a:lnTo>
                            <a:close/>
                          </a:path>
                        </a:pathLst>
                      </a:custGeom>
                      <a:solidFill>
                        <a:srgbClr val="000000"/>
                      </a:solidFill>
                      <a:ln w="9525">
                        <a:noFill/>
                      </a:ln>
                    </p:spPr>
                    <p:txBody>
                      <a:bodyPr/>
                      <a:p>
                        <a:endParaRPr lang="zh-CN" altLang="en-US"/>
                      </a:p>
                    </p:txBody>
                  </p:sp>
                  <p:sp>
                    <p:nvSpPr>
                      <p:cNvPr id="432303" name="任意多边形 432302"/>
                      <p:cNvSpPr/>
                      <p:nvPr/>
                    </p:nvSpPr>
                    <p:spPr>
                      <a:xfrm>
                        <a:off x="2860" y="1433"/>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3" y="0"/>
                            </a:lnTo>
                            <a:lnTo>
                              <a:pt x="2" y="1"/>
                            </a:lnTo>
                            <a:lnTo>
                              <a:pt x="1" y="2"/>
                            </a:lnTo>
                            <a:lnTo>
                              <a:pt x="0" y="3"/>
                            </a:lnTo>
                            <a:lnTo>
                              <a:pt x="0" y="4"/>
                            </a:lnTo>
                            <a:lnTo>
                              <a:pt x="1" y="5"/>
                            </a:lnTo>
                            <a:lnTo>
                              <a:pt x="2" y="6"/>
                            </a:lnTo>
                            <a:lnTo>
                              <a:pt x="3" y="6"/>
                            </a:lnTo>
                            <a:lnTo>
                              <a:pt x="4" y="6"/>
                            </a:lnTo>
                            <a:close/>
                          </a:path>
                        </a:pathLst>
                      </a:custGeom>
                      <a:solidFill>
                        <a:srgbClr val="000000"/>
                      </a:solidFill>
                      <a:ln w="9525">
                        <a:noFill/>
                      </a:ln>
                    </p:spPr>
                    <p:txBody>
                      <a:bodyPr/>
                      <a:p>
                        <a:endParaRPr lang="zh-CN" altLang="en-US"/>
                      </a:p>
                    </p:txBody>
                  </p:sp>
                  <p:sp>
                    <p:nvSpPr>
                      <p:cNvPr id="432304" name="任意多边形 432303"/>
                      <p:cNvSpPr/>
                      <p:nvPr/>
                    </p:nvSpPr>
                    <p:spPr>
                      <a:xfrm>
                        <a:off x="2848" y="1434"/>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3" y="0"/>
                            </a:lnTo>
                            <a:lnTo>
                              <a:pt x="2" y="1"/>
                            </a:lnTo>
                            <a:lnTo>
                              <a:pt x="1" y="2"/>
                            </a:lnTo>
                            <a:lnTo>
                              <a:pt x="0" y="3"/>
                            </a:lnTo>
                            <a:lnTo>
                              <a:pt x="0" y="4"/>
                            </a:lnTo>
                            <a:lnTo>
                              <a:pt x="1" y="5"/>
                            </a:lnTo>
                            <a:lnTo>
                              <a:pt x="2" y="6"/>
                            </a:lnTo>
                            <a:lnTo>
                              <a:pt x="3" y="6"/>
                            </a:lnTo>
                            <a:lnTo>
                              <a:pt x="4" y="6"/>
                            </a:lnTo>
                            <a:close/>
                          </a:path>
                        </a:pathLst>
                      </a:custGeom>
                      <a:solidFill>
                        <a:srgbClr val="000000"/>
                      </a:solidFill>
                      <a:ln w="9525">
                        <a:noFill/>
                      </a:ln>
                    </p:spPr>
                    <p:txBody>
                      <a:bodyPr/>
                      <a:p>
                        <a:endParaRPr lang="zh-CN" altLang="en-US"/>
                      </a:p>
                    </p:txBody>
                  </p:sp>
                  <p:sp>
                    <p:nvSpPr>
                      <p:cNvPr id="432305" name="任意多边形 432304"/>
                      <p:cNvSpPr/>
                      <p:nvPr/>
                    </p:nvSpPr>
                    <p:spPr>
                      <a:xfrm>
                        <a:off x="2836" y="1435"/>
                        <a:ext cx="6" cy="6"/>
                      </a:xfrm>
                      <a:custGeom>
                        <a:avLst/>
                        <a:gdLst/>
                        <a:ahLst/>
                        <a:cxnLst/>
                        <a:pathLst>
                          <a:path w="6" h="6">
                            <a:moveTo>
                              <a:pt x="4" y="6"/>
                            </a:moveTo>
                            <a:lnTo>
                              <a:pt x="5" y="5"/>
                            </a:lnTo>
                            <a:lnTo>
                              <a:pt x="6" y="4"/>
                            </a:lnTo>
                            <a:lnTo>
                              <a:pt x="6" y="3"/>
                            </a:lnTo>
                            <a:lnTo>
                              <a:pt x="6" y="2"/>
                            </a:lnTo>
                            <a:lnTo>
                              <a:pt x="6" y="1"/>
                            </a:lnTo>
                            <a:lnTo>
                              <a:pt x="5" y="0"/>
                            </a:lnTo>
                            <a:lnTo>
                              <a:pt x="4" y="0"/>
                            </a:lnTo>
                            <a:lnTo>
                              <a:pt x="3" y="0"/>
                            </a:lnTo>
                            <a:lnTo>
                              <a:pt x="3" y="0"/>
                            </a:lnTo>
                            <a:lnTo>
                              <a:pt x="2" y="0"/>
                            </a:lnTo>
                            <a:lnTo>
                              <a:pt x="1" y="1"/>
                            </a:lnTo>
                            <a:lnTo>
                              <a:pt x="0" y="2"/>
                            </a:lnTo>
                            <a:lnTo>
                              <a:pt x="0" y="3"/>
                            </a:lnTo>
                            <a:lnTo>
                              <a:pt x="1" y="4"/>
                            </a:lnTo>
                            <a:lnTo>
                              <a:pt x="2" y="5"/>
                            </a:lnTo>
                            <a:lnTo>
                              <a:pt x="3" y="6"/>
                            </a:lnTo>
                            <a:lnTo>
                              <a:pt x="4" y="6"/>
                            </a:lnTo>
                            <a:close/>
                          </a:path>
                        </a:pathLst>
                      </a:custGeom>
                      <a:solidFill>
                        <a:srgbClr val="000000"/>
                      </a:solidFill>
                      <a:ln w="9525">
                        <a:noFill/>
                      </a:ln>
                    </p:spPr>
                    <p:txBody>
                      <a:bodyPr/>
                      <a:p>
                        <a:endParaRPr lang="zh-CN" altLang="en-US"/>
                      </a:p>
                    </p:txBody>
                  </p:sp>
                  <p:sp>
                    <p:nvSpPr>
                      <p:cNvPr id="432306" name="任意多边形 432305"/>
                      <p:cNvSpPr/>
                      <p:nvPr/>
                    </p:nvSpPr>
                    <p:spPr>
                      <a:xfrm>
                        <a:off x="2824" y="1436"/>
                        <a:ext cx="6" cy="6"/>
                      </a:xfrm>
                      <a:custGeom>
                        <a:avLst/>
                        <a:gdLst/>
                        <a:ahLst/>
                        <a:cxnLst/>
                        <a:pathLst>
                          <a:path w="6" h="6">
                            <a:moveTo>
                              <a:pt x="4" y="6"/>
                            </a:moveTo>
                            <a:lnTo>
                              <a:pt x="5" y="5"/>
                            </a:lnTo>
                            <a:lnTo>
                              <a:pt x="6" y="4"/>
                            </a:lnTo>
                            <a:lnTo>
                              <a:pt x="6" y="3"/>
                            </a:lnTo>
                            <a:lnTo>
                              <a:pt x="6" y="2"/>
                            </a:lnTo>
                            <a:lnTo>
                              <a:pt x="6" y="1"/>
                            </a:lnTo>
                            <a:lnTo>
                              <a:pt x="5" y="0"/>
                            </a:lnTo>
                            <a:lnTo>
                              <a:pt x="4" y="0"/>
                            </a:lnTo>
                            <a:lnTo>
                              <a:pt x="3" y="0"/>
                            </a:lnTo>
                            <a:lnTo>
                              <a:pt x="3" y="0"/>
                            </a:lnTo>
                            <a:lnTo>
                              <a:pt x="2" y="0"/>
                            </a:lnTo>
                            <a:lnTo>
                              <a:pt x="1" y="1"/>
                            </a:lnTo>
                            <a:lnTo>
                              <a:pt x="0" y="2"/>
                            </a:lnTo>
                            <a:lnTo>
                              <a:pt x="0" y="3"/>
                            </a:lnTo>
                            <a:lnTo>
                              <a:pt x="1" y="4"/>
                            </a:lnTo>
                            <a:lnTo>
                              <a:pt x="2" y="5"/>
                            </a:lnTo>
                            <a:lnTo>
                              <a:pt x="3" y="6"/>
                            </a:lnTo>
                            <a:lnTo>
                              <a:pt x="4" y="6"/>
                            </a:lnTo>
                            <a:close/>
                          </a:path>
                        </a:pathLst>
                      </a:custGeom>
                      <a:solidFill>
                        <a:srgbClr val="000000"/>
                      </a:solidFill>
                      <a:ln w="9525">
                        <a:noFill/>
                      </a:ln>
                    </p:spPr>
                    <p:txBody>
                      <a:bodyPr/>
                      <a:p>
                        <a:endParaRPr lang="zh-CN" altLang="en-US"/>
                      </a:p>
                    </p:txBody>
                  </p:sp>
                  <p:sp>
                    <p:nvSpPr>
                      <p:cNvPr id="432307" name="任意多边形 432306"/>
                      <p:cNvSpPr/>
                      <p:nvPr/>
                    </p:nvSpPr>
                    <p:spPr>
                      <a:xfrm>
                        <a:off x="2811" y="1436"/>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3" y="0"/>
                            </a:lnTo>
                            <a:lnTo>
                              <a:pt x="2" y="1"/>
                            </a:lnTo>
                            <a:lnTo>
                              <a:pt x="1" y="2"/>
                            </a:lnTo>
                            <a:lnTo>
                              <a:pt x="0" y="3"/>
                            </a:lnTo>
                            <a:lnTo>
                              <a:pt x="0" y="4"/>
                            </a:lnTo>
                            <a:lnTo>
                              <a:pt x="1" y="5"/>
                            </a:lnTo>
                            <a:lnTo>
                              <a:pt x="2" y="6"/>
                            </a:lnTo>
                            <a:lnTo>
                              <a:pt x="3" y="6"/>
                            </a:lnTo>
                            <a:lnTo>
                              <a:pt x="4" y="6"/>
                            </a:lnTo>
                            <a:close/>
                          </a:path>
                        </a:pathLst>
                      </a:custGeom>
                      <a:solidFill>
                        <a:srgbClr val="000000"/>
                      </a:solidFill>
                      <a:ln w="9525">
                        <a:noFill/>
                      </a:ln>
                    </p:spPr>
                    <p:txBody>
                      <a:bodyPr/>
                      <a:p>
                        <a:endParaRPr lang="zh-CN" altLang="en-US"/>
                      </a:p>
                    </p:txBody>
                  </p:sp>
                  <p:sp>
                    <p:nvSpPr>
                      <p:cNvPr id="432308" name="任意多边形 432307"/>
                      <p:cNvSpPr/>
                      <p:nvPr/>
                    </p:nvSpPr>
                    <p:spPr>
                      <a:xfrm>
                        <a:off x="2799" y="1437"/>
                        <a:ext cx="6" cy="6"/>
                      </a:xfrm>
                      <a:custGeom>
                        <a:avLst/>
                        <a:gdLst/>
                        <a:ahLst/>
                        <a:cxnLst/>
                        <a:pathLst>
                          <a:path w="6" h="6">
                            <a:moveTo>
                              <a:pt x="4" y="6"/>
                            </a:moveTo>
                            <a:lnTo>
                              <a:pt x="5" y="5"/>
                            </a:lnTo>
                            <a:lnTo>
                              <a:pt x="6" y="4"/>
                            </a:lnTo>
                            <a:lnTo>
                              <a:pt x="6" y="3"/>
                            </a:lnTo>
                            <a:lnTo>
                              <a:pt x="6" y="2"/>
                            </a:lnTo>
                            <a:lnTo>
                              <a:pt x="6" y="1"/>
                            </a:lnTo>
                            <a:lnTo>
                              <a:pt x="5" y="0"/>
                            </a:lnTo>
                            <a:lnTo>
                              <a:pt x="4" y="0"/>
                            </a:lnTo>
                            <a:lnTo>
                              <a:pt x="3" y="0"/>
                            </a:lnTo>
                            <a:lnTo>
                              <a:pt x="3" y="0"/>
                            </a:lnTo>
                            <a:lnTo>
                              <a:pt x="2" y="0"/>
                            </a:lnTo>
                            <a:lnTo>
                              <a:pt x="1" y="1"/>
                            </a:lnTo>
                            <a:lnTo>
                              <a:pt x="0" y="2"/>
                            </a:lnTo>
                            <a:lnTo>
                              <a:pt x="0" y="3"/>
                            </a:lnTo>
                            <a:lnTo>
                              <a:pt x="1" y="4"/>
                            </a:lnTo>
                            <a:lnTo>
                              <a:pt x="2" y="5"/>
                            </a:lnTo>
                            <a:lnTo>
                              <a:pt x="3" y="6"/>
                            </a:lnTo>
                            <a:lnTo>
                              <a:pt x="4" y="6"/>
                            </a:lnTo>
                            <a:close/>
                          </a:path>
                        </a:pathLst>
                      </a:custGeom>
                      <a:solidFill>
                        <a:srgbClr val="000000"/>
                      </a:solidFill>
                      <a:ln w="9525">
                        <a:noFill/>
                      </a:ln>
                    </p:spPr>
                    <p:txBody>
                      <a:bodyPr/>
                      <a:p>
                        <a:endParaRPr lang="zh-CN" altLang="en-US"/>
                      </a:p>
                    </p:txBody>
                  </p:sp>
                  <p:sp>
                    <p:nvSpPr>
                      <p:cNvPr id="432309" name="任意多边形 432308"/>
                      <p:cNvSpPr/>
                      <p:nvPr/>
                    </p:nvSpPr>
                    <p:spPr>
                      <a:xfrm>
                        <a:off x="2787" y="1438"/>
                        <a:ext cx="6" cy="6"/>
                      </a:xfrm>
                      <a:custGeom>
                        <a:avLst/>
                        <a:gdLst/>
                        <a:ahLst/>
                        <a:cxnLst/>
                        <a:pathLst>
                          <a:path w="6" h="6">
                            <a:moveTo>
                              <a:pt x="4" y="6"/>
                            </a:moveTo>
                            <a:lnTo>
                              <a:pt x="5" y="5"/>
                            </a:lnTo>
                            <a:lnTo>
                              <a:pt x="6" y="4"/>
                            </a:lnTo>
                            <a:lnTo>
                              <a:pt x="6" y="3"/>
                            </a:lnTo>
                            <a:lnTo>
                              <a:pt x="6" y="2"/>
                            </a:lnTo>
                            <a:lnTo>
                              <a:pt x="6" y="1"/>
                            </a:lnTo>
                            <a:lnTo>
                              <a:pt x="5" y="0"/>
                            </a:lnTo>
                            <a:lnTo>
                              <a:pt x="4" y="0"/>
                            </a:lnTo>
                            <a:lnTo>
                              <a:pt x="3" y="0"/>
                            </a:lnTo>
                            <a:lnTo>
                              <a:pt x="3" y="0"/>
                            </a:lnTo>
                            <a:lnTo>
                              <a:pt x="2" y="0"/>
                            </a:lnTo>
                            <a:lnTo>
                              <a:pt x="1" y="1"/>
                            </a:lnTo>
                            <a:lnTo>
                              <a:pt x="0" y="2"/>
                            </a:lnTo>
                            <a:lnTo>
                              <a:pt x="0" y="3"/>
                            </a:lnTo>
                            <a:lnTo>
                              <a:pt x="1" y="4"/>
                            </a:lnTo>
                            <a:lnTo>
                              <a:pt x="2" y="5"/>
                            </a:lnTo>
                            <a:lnTo>
                              <a:pt x="3" y="6"/>
                            </a:lnTo>
                            <a:lnTo>
                              <a:pt x="4" y="6"/>
                            </a:lnTo>
                            <a:close/>
                          </a:path>
                        </a:pathLst>
                      </a:custGeom>
                      <a:solidFill>
                        <a:srgbClr val="000000"/>
                      </a:solidFill>
                      <a:ln w="9525">
                        <a:noFill/>
                      </a:ln>
                    </p:spPr>
                    <p:txBody>
                      <a:bodyPr/>
                      <a:p>
                        <a:endParaRPr lang="zh-CN" altLang="en-US"/>
                      </a:p>
                    </p:txBody>
                  </p:sp>
                  <p:sp>
                    <p:nvSpPr>
                      <p:cNvPr id="432310" name="任意多边形 432309"/>
                      <p:cNvSpPr/>
                      <p:nvPr/>
                    </p:nvSpPr>
                    <p:spPr>
                      <a:xfrm>
                        <a:off x="2775" y="1439"/>
                        <a:ext cx="6" cy="6"/>
                      </a:xfrm>
                      <a:custGeom>
                        <a:avLst/>
                        <a:gdLst/>
                        <a:ahLst/>
                        <a:cxnLst/>
                        <a:pathLst>
                          <a:path w="6" h="6">
                            <a:moveTo>
                              <a:pt x="4" y="6"/>
                            </a:moveTo>
                            <a:lnTo>
                              <a:pt x="5" y="5"/>
                            </a:lnTo>
                            <a:lnTo>
                              <a:pt x="6" y="4"/>
                            </a:lnTo>
                            <a:lnTo>
                              <a:pt x="6" y="3"/>
                            </a:lnTo>
                            <a:lnTo>
                              <a:pt x="6" y="2"/>
                            </a:lnTo>
                            <a:lnTo>
                              <a:pt x="6" y="1"/>
                            </a:lnTo>
                            <a:lnTo>
                              <a:pt x="5" y="0"/>
                            </a:lnTo>
                            <a:lnTo>
                              <a:pt x="4" y="0"/>
                            </a:lnTo>
                            <a:lnTo>
                              <a:pt x="3" y="0"/>
                            </a:lnTo>
                            <a:lnTo>
                              <a:pt x="3" y="0"/>
                            </a:lnTo>
                            <a:lnTo>
                              <a:pt x="2" y="0"/>
                            </a:lnTo>
                            <a:lnTo>
                              <a:pt x="1" y="1"/>
                            </a:lnTo>
                            <a:lnTo>
                              <a:pt x="0" y="2"/>
                            </a:lnTo>
                            <a:lnTo>
                              <a:pt x="0" y="3"/>
                            </a:lnTo>
                            <a:lnTo>
                              <a:pt x="1" y="4"/>
                            </a:lnTo>
                            <a:lnTo>
                              <a:pt x="2" y="5"/>
                            </a:lnTo>
                            <a:lnTo>
                              <a:pt x="3" y="6"/>
                            </a:lnTo>
                            <a:lnTo>
                              <a:pt x="4" y="6"/>
                            </a:lnTo>
                            <a:close/>
                          </a:path>
                        </a:pathLst>
                      </a:custGeom>
                      <a:solidFill>
                        <a:srgbClr val="000000"/>
                      </a:solidFill>
                      <a:ln w="9525">
                        <a:noFill/>
                      </a:ln>
                    </p:spPr>
                    <p:txBody>
                      <a:bodyPr/>
                      <a:p>
                        <a:endParaRPr lang="zh-CN" altLang="en-US"/>
                      </a:p>
                    </p:txBody>
                  </p:sp>
                  <p:sp>
                    <p:nvSpPr>
                      <p:cNvPr id="432311" name="任意多边形 432310"/>
                      <p:cNvSpPr/>
                      <p:nvPr/>
                    </p:nvSpPr>
                    <p:spPr>
                      <a:xfrm>
                        <a:off x="2763" y="1440"/>
                        <a:ext cx="6" cy="6"/>
                      </a:xfrm>
                      <a:custGeom>
                        <a:avLst/>
                        <a:gdLst/>
                        <a:ahLst/>
                        <a:cxnLst/>
                        <a:pathLst>
                          <a:path w="6" h="6">
                            <a:moveTo>
                              <a:pt x="4" y="6"/>
                            </a:moveTo>
                            <a:lnTo>
                              <a:pt x="5" y="5"/>
                            </a:lnTo>
                            <a:lnTo>
                              <a:pt x="6" y="4"/>
                            </a:lnTo>
                            <a:lnTo>
                              <a:pt x="6" y="3"/>
                            </a:lnTo>
                            <a:lnTo>
                              <a:pt x="6" y="2"/>
                            </a:lnTo>
                            <a:lnTo>
                              <a:pt x="6" y="1"/>
                            </a:lnTo>
                            <a:lnTo>
                              <a:pt x="5" y="0"/>
                            </a:lnTo>
                            <a:lnTo>
                              <a:pt x="4" y="0"/>
                            </a:lnTo>
                            <a:lnTo>
                              <a:pt x="3" y="0"/>
                            </a:lnTo>
                            <a:lnTo>
                              <a:pt x="3" y="0"/>
                            </a:lnTo>
                            <a:lnTo>
                              <a:pt x="2" y="0"/>
                            </a:lnTo>
                            <a:lnTo>
                              <a:pt x="1" y="1"/>
                            </a:lnTo>
                            <a:lnTo>
                              <a:pt x="0" y="2"/>
                            </a:lnTo>
                            <a:lnTo>
                              <a:pt x="0" y="3"/>
                            </a:lnTo>
                            <a:lnTo>
                              <a:pt x="1" y="4"/>
                            </a:lnTo>
                            <a:lnTo>
                              <a:pt x="2" y="5"/>
                            </a:lnTo>
                            <a:lnTo>
                              <a:pt x="3" y="6"/>
                            </a:lnTo>
                            <a:lnTo>
                              <a:pt x="4" y="6"/>
                            </a:lnTo>
                            <a:close/>
                          </a:path>
                        </a:pathLst>
                      </a:custGeom>
                      <a:solidFill>
                        <a:srgbClr val="000000"/>
                      </a:solidFill>
                      <a:ln w="9525">
                        <a:noFill/>
                      </a:ln>
                    </p:spPr>
                    <p:txBody>
                      <a:bodyPr/>
                      <a:p>
                        <a:endParaRPr lang="zh-CN" altLang="en-US"/>
                      </a:p>
                    </p:txBody>
                  </p:sp>
                  <p:sp>
                    <p:nvSpPr>
                      <p:cNvPr id="432312" name="任意多边形 432311"/>
                      <p:cNvSpPr/>
                      <p:nvPr/>
                    </p:nvSpPr>
                    <p:spPr>
                      <a:xfrm>
                        <a:off x="2751" y="1441"/>
                        <a:ext cx="6" cy="6"/>
                      </a:xfrm>
                      <a:custGeom>
                        <a:avLst/>
                        <a:gdLst/>
                        <a:ahLst/>
                        <a:cxnLst/>
                        <a:pathLst>
                          <a:path w="6" h="6">
                            <a:moveTo>
                              <a:pt x="4" y="6"/>
                            </a:moveTo>
                            <a:lnTo>
                              <a:pt x="5" y="5"/>
                            </a:lnTo>
                            <a:lnTo>
                              <a:pt x="6" y="4"/>
                            </a:lnTo>
                            <a:lnTo>
                              <a:pt x="6" y="3"/>
                            </a:lnTo>
                            <a:lnTo>
                              <a:pt x="6" y="2"/>
                            </a:lnTo>
                            <a:lnTo>
                              <a:pt x="6" y="1"/>
                            </a:lnTo>
                            <a:lnTo>
                              <a:pt x="5" y="0"/>
                            </a:lnTo>
                            <a:lnTo>
                              <a:pt x="4" y="0"/>
                            </a:lnTo>
                            <a:lnTo>
                              <a:pt x="3" y="0"/>
                            </a:lnTo>
                            <a:lnTo>
                              <a:pt x="3" y="0"/>
                            </a:lnTo>
                            <a:lnTo>
                              <a:pt x="2" y="0"/>
                            </a:lnTo>
                            <a:lnTo>
                              <a:pt x="1" y="1"/>
                            </a:lnTo>
                            <a:lnTo>
                              <a:pt x="0" y="2"/>
                            </a:lnTo>
                            <a:lnTo>
                              <a:pt x="0" y="3"/>
                            </a:lnTo>
                            <a:lnTo>
                              <a:pt x="1" y="4"/>
                            </a:lnTo>
                            <a:lnTo>
                              <a:pt x="2" y="5"/>
                            </a:lnTo>
                            <a:lnTo>
                              <a:pt x="3" y="6"/>
                            </a:lnTo>
                            <a:lnTo>
                              <a:pt x="4" y="6"/>
                            </a:lnTo>
                            <a:close/>
                          </a:path>
                        </a:pathLst>
                      </a:custGeom>
                      <a:solidFill>
                        <a:srgbClr val="000000"/>
                      </a:solidFill>
                      <a:ln w="9525">
                        <a:noFill/>
                      </a:ln>
                    </p:spPr>
                    <p:txBody>
                      <a:bodyPr/>
                      <a:p>
                        <a:endParaRPr lang="zh-CN" altLang="en-US"/>
                      </a:p>
                    </p:txBody>
                  </p:sp>
                  <p:sp>
                    <p:nvSpPr>
                      <p:cNvPr id="432313" name="任意多边形 432312"/>
                      <p:cNvSpPr/>
                      <p:nvPr/>
                    </p:nvSpPr>
                    <p:spPr>
                      <a:xfrm>
                        <a:off x="2739" y="1441"/>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3" y="0"/>
                            </a:lnTo>
                            <a:lnTo>
                              <a:pt x="2" y="1"/>
                            </a:lnTo>
                            <a:lnTo>
                              <a:pt x="1" y="2"/>
                            </a:lnTo>
                            <a:lnTo>
                              <a:pt x="0" y="3"/>
                            </a:lnTo>
                            <a:lnTo>
                              <a:pt x="0" y="4"/>
                            </a:lnTo>
                            <a:lnTo>
                              <a:pt x="1" y="5"/>
                            </a:lnTo>
                            <a:lnTo>
                              <a:pt x="2" y="6"/>
                            </a:lnTo>
                            <a:lnTo>
                              <a:pt x="3" y="6"/>
                            </a:lnTo>
                            <a:lnTo>
                              <a:pt x="4" y="6"/>
                            </a:lnTo>
                            <a:close/>
                          </a:path>
                        </a:pathLst>
                      </a:custGeom>
                      <a:solidFill>
                        <a:srgbClr val="000000"/>
                      </a:solidFill>
                      <a:ln w="9525">
                        <a:noFill/>
                      </a:ln>
                    </p:spPr>
                    <p:txBody>
                      <a:bodyPr/>
                      <a:p>
                        <a:endParaRPr lang="zh-CN" altLang="en-US"/>
                      </a:p>
                    </p:txBody>
                  </p:sp>
                  <p:sp>
                    <p:nvSpPr>
                      <p:cNvPr id="432314" name="任意多边形 432313"/>
                      <p:cNvSpPr/>
                      <p:nvPr/>
                    </p:nvSpPr>
                    <p:spPr>
                      <a:xfrm>
                        <a:off x="2727" y="1442"/>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3" y="0"/>
                            </a:lnTo>
                            <a:lnTo>
                              <a:pt x="2" y="1"/>
                            </a:lnTo>
                            <a:lnTo>
                              <a:pt x="1" y="2"/>
                            </a:lnTo>
                            <a:lnTo>
                              <a:pt x="0" y="3"/>
                            </a:lnTo>
                            <a:lnTo>
                              <a:pt x="0" y="4"/>
                            </a:lnTo>
                            <a:lnTo>
                              <a:pt x="1" y="5"/>
                            </a:lnTo>
                            <a:lnTo>
                              <a:pt x="2" y="6"/>
                            </a:lnTo>
                            <a:lnTo>
                              <a:pt x="3" y="6"/>
                            </a:lnTo>
                            <a:lnTo>
                              <a:pt x="4" y="6"/>
                            </a:lnTo>
                            <a:close/>
                          </a:path>
                        </a:pathLst>
                      </a:custGeom>
                      <a:solidFill>
                        <a:srgbClr val="000000"/>
                      </a:solidFill>
                      <a:ln w="9525">
                        <a:noFill/>
                      </a:ln>
                    </p:spPr>
                    <p:txBody>
                      <a:bodyPr/>
                      <a:p>
                        <a:endParaRPr lang="zh-CN" altLang="en-US"/>
                      </a:p>
                    </p:txBody>
                  </p:sp>
                  <p:sp>
                    <p:nvSpPr>
                      <p:cNvPr id="432315" name="任意多边形 432314"/>
                      <p:cNvSpPr/>
                      <p:nvPr/>
                    </p:nvSpPr>
                    <p:spPr>
                      <a:xfrm>
                        <a:off x="2715" y="1444"/>
                        <a:ext cx="7" cy="6"/>
                      </a:xfrm>
                      <a:custGeom>
                        <a:avLst/>
                        <a:gdLst/>
                        <a:ahLst/>
                        <a:cxnLst/>
                        <a:pathLst>
                          <a:path w="7" h="6">
                            <a:moveTo>
                              <a:pt x="3" y="6"/>
                            </a:moveTo>
                            <a:lnTo>
                              <a:pt x="4" y="5"/>
                            </a:lnTo>
                            <a:lnTo>
                              <a:pt x="5" y="4"/>
                            </a:lnTo>
                            <a:lnTo>
                              <a:pt x="7" y="3"/>
                            </a:lnTo>
                            <a:lnTo>
                              <a:pt x="7" y="2"/>
                            </a:lnTo>
                            <a:lnTo>
                              <a:pt x="5" y="1"/>
                            </a:lnTo>
                            <a:lnTo>
                              <a:pt x="4" y="0"/>
                            </a:lnTo>
                            <a:lnTo>
                              <a:pt x="3" y="0"/>
                            </a:lnTo>
                            <a:lnTo>
                              <a:pt x="2" y="0"/>
                            </a:lnTo>
                            <a:lnTo>
                              <a:pt x="2" y="0"/>
                            </a:lnTo>
                            <a:lnTo>
                              <a:pt x="1" y="0"/>
                            </a:lnTo>
                            <a:lnTo>
                              <a:pt x="0" y="1"/>
                            </a:lnTo>
                            <a:lnTo>
                              <a:pt x="0"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316" name="任意多边形 432315"/>
                      <p:cNvSpPr/>
                      <p:nvPr/>
                    </p:nvSpPr>
                    <p:spPr>
                      <a:xfrm>
                        <a:off x="2703" y="1445"/>
                        <a:ext cx="6" cy="6"/>
                      </a:xfrm>
                      <a:custGeom>
                        <a:avLst/>
                        <a:gdLst/>
                        <a:ahLst/>
                        <a:cxnLst/>
                        <a:pathLst>
                          <a:path w="6" h="6">
                            <a:moveTo>
                              <a:pt x="3" y="6"/>
                            </a:moveTo>
                            <a:lnTo>
                              <a:pt x="4" y="5"/>
                            </a:lnTo>
                            <a:lnTo>
                              <a:pt x="5" y="4"/>
                            </a:lnTo>
                            <a:lnTo>
                              <a:pt x="6" y="3"/>
                            </a:lnTo>
                            <a:lnTo>
                              <a:pt x="6" y="2"/>
                            </a:lnTo>
                            <a:lnTo>
                              <a:pt x="5" y="1"/>
                            </a:lnTo>
                            <a:lnTo>
                              <a:pt x="4" y="0"/>
                            </a:lnTo>
                            <a:lnTo>
                              <a:pt x="3" y="0"/>
                            </a:lnTo>
                            <a:lnTo>
                              <a:pt x="2" y="0"/>
                            </a:lnTo>
                            <a:lnTo>
                              <a:pt x="2" y="0"/>
                            </a:lnTo>
                            <a:lnTo>
                              <a:pt x="1" y="0"/>
                            </a:lnTo>
                            <a:lnTo>
                              <a:pt x="0" y="1"/>
                            </a:lnTo>
                            <a:lnTo>
                              <a:pt x="0"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317" name="任意多边形 432316"/>
                      <p:cNvSpPr/>
                      <p:nvPr/>
                    </p:nvSpPr>
                    <p:spPr>
                      <a:xfrm>
                        <a:off x="2691" y="1446"/>
                        <a:ext cx="6" cy="6"/>
                      </a:xfrm>
                      <a:custGeom>
                        <a:avLst/>
                        <a:gdLst/>
                        <a:ahLst/>
                        <a:cxnLst/>
                        <a:pathLst>
                          <a:path w="6" h="6">
                            <a:moveTo>
                              <a:pt x="3" y="6"/>
                            </a:moveTo>
                            <a:lnTo>
                              <a:pt x="4" y="5"/>
                            </a:lnTo>
                            <a:lnTo>
                              <a:pt x="5" y="4"/>
                            </a:lnTo>
                            <a:lnTo>
                              <a:pt x="6" y="3"/>
                            </a:lnTo>
                            <a:lnTo>
                              <a:pt x="6" y="2"/>
                            </a:lnTo>
                            <a:lnTo>
                              <a:pt x="5" y="1"/>
                            </a:lnTo>
                            <a:lnTo>
                              <a:pt x="4" y="0"/>
                            </a:lnTo>
                            <a:lnTo>
                              <a:pt x="3" y="0"/>
                            </a:lnTo>
                            <a:lnTo>
                              <a:pt x="2" y="0"/>
                            </a:lnTo>
                            <a:lnTo>
                              <a:pt x="2" y="0"/>
                            </a:lnTo>
                            <a:lnTo>
                              <a:pt x="1" y="0"/>
                            </a:lnTo>
                            <a:lnTo>
                              <a:pt x="0" y="1"/>
                            </a:lnTo>
                            <a:lnTo>
                              <a:pt x="0"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318" name="任意多边形 432317"/>
                      <p:cNvSpPr/>
                      <p:nvPr/>
                    </p:nvSpPr>
                    <p:spPr>
                      <a:xfrm>
                        <a:off x="2679" y="1447"/>
                        <a:ext cx="6" cy="6"/>
                      </a:xfrm>
                      <a:custGeom>
                        <a:avLst/>
                        <a:gdLst/>
                        <a:ahLst/>
                        <a:cxnLst/>
                        <a:pathLst>
                          <a:path w="6" h="6">
                            <a:moveTo>
                              <a:pt x="3" y="6"/>
                            </a:moveTo>
                            <a:lnTo>
                              <a:pt x="4" y="5"/>
                            </a:lnTo>
                            <a:lnTo>
                              <a:pt x="5" y="4"/>
                            </a:lnTo>
                            <a:lnTo>
                              <a:pt x="6" y="3"/>
                            </a:lnTo>
                            <a:lnTo>
                              <a:pt x="6" y="2"/>
                            </a:lnTo>
                            <a:lnTo>
                              <a:pt x="5" y="1"/>
                            </a:lnTo>
                            <a:lnTo>
                              <a:pt x="4" y="0"/>
                            </a:lnTo>
                            <a:lnTo>
                              <a:pt x="3" y="0"/>
                            </a:lnTo>
                            <a:lnTo>
                              <a:pt x="2" y="0"/>
                            </a:lnTo>
                            <a:lnTo>
                              <a:pt x="2" y="0"/>
                            </a:lnTo>
                            <a:lnTo>
                              <a:pt x="1" y="0"/>
                            </a:lnTo>
                            <a:lnTo>
                              <a:pt x="0" y="1"/>
                            </a:lnTo>
                            <a:lnTo>
                              <a:pt x="0"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319" name="任意多边形 432318"/>
                      <p:cNvSpPr/>
                      <p:nvPr/>
                    </p:nvSpPr>
                    <p:spPr>
                      <a:xfrm>
                        <a:off x="2667" y="1448"/>
                        <a:ext cx="6" cy="6"/>
                      </a:xfrm>
                      <a:custGeom>
                        <a:avLst/>
                        <a:gdLst/>
                        <a:ahLst/>
                        <a:cxnLst/>
                        <a:pathLst>
                          <a:path w="6" h="6">
                            <a:moveTo>
                              <a:pt x="3" y="6"/>
                            </a:moveTo>
                            <a:lnTo>
                              <a:pt x="4" y="5"/>
                            </a:lnTo>
                            <a:lnTo>
                              <a:pt x="5" y="4"/>
                            </a:lnTo>
                            <a:lnTo>
                              <a:pt x="6" y="3"/>
                            </a:lnTo>
                            <a:lnTo>
                              <a:pt x="6" y="2"/>
                            </a:lnTo>
                            <a:lnTo>
                              <a:pt x="5" y="1"/>
                            </a:lnTo>
                            <a:lnTo>
                              <a:pt x="4" y="0"/>
                            </a:lnTo>
                            <a:lnTo>
                              <a:pt x="3" y="0"/>
                            </a:lnTo>
                            <a:lnTo>
                              <a:pt x="2" y="0"/>
                            </a:lnTo>
                            <a:lnTo>
                              <a:pt x="2" y="0"/>
                            </a:lnTo>
                            <a:lnTo>
                              <a:pt x="1" y="0"/>
                            </a:lnTo>
                            <a:lnTo>
                              <a:pt x="0" y="1"/>
                            </a:lnTo>
                            <a:lnTo>
                              <a:pt x="0"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320" name="任意多边形 432319"/>
                      <p:cNvSpPr/>
                      <p:nvPr/>
                    </p:nvSpPr>
                    <p:spPr>
                      <a:xfrm>
                        <a:off x="2655" y="1449"/>
                        <a:ext cx="6" cy="6"/>
                      </a:xfrm>
                      <a:custGeom>
                        <a:avLst/>
                        <a:gdLst/>
                        <a:ahLst/>
                        <a:cxnLst/>
                        <a:pathLst>
                          <a:path w="6" h="6">
                            <a:moveTo>
                              <a:pt x="3" y="6"/>
                            </a:moveTo>
                            <a:lnTo>
                              <a:pt x="4" y="5"/>
                            </a:lnTo>
                            <a:lnTo>
                              <a:pt x="5" y="4"/>
                            </a:lnTo>
                            <a:lnTo>
                              <a:pt x="6" y="3"/>
                            </a:lnTo>
                            <a:lnTo>
                              <a:pt x="6" y="2"/>
                            </a:lnTo>
                            <a:lnTo>
                              <a:pt x="5" y="1"/>
                            </a:lnTo>
                            <a:lnTo>
                              <a:pt x="4" y="0"/>
                            </a:lnTo>
                            <a:lnTo>
                              <a:pt x="3" y="0"/>
                            </a:lnTo>
                            <a:lnTo>
                              <a:pt x="2" y="0"/>
                            </a:lnTo>
                            <a:lnTo>
                              <a:pt x="2" y="0"/>
                            </a:lnTo>
                            <a:lnTo>
                              <a:pt x="1" y="0"/>
                            </a:lnTo>
                            <a:lnTo>
                              <a:pt x="0" y="1"/>
                            </a:lnTo>
                            <a:lnTo>
                              <a:pt x="0"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321" name="任意多边形 432320"/>
                      <p:cNvSpPr/>
                      <p:nvPr/>
                    </p:nvSpPr>
                    <p:spPr>
                      <a:xfrm>
                        <a:off x="2643" y="1450"/>
                        <a:ext cx="6" cy="6"/>
                      </a:xfrm>
                      <a:custGeom>
                        <a:avLst/>
                        <a:gdLst/>
                        <a:ahLst/>
                        <a:cxnLst/>
                        <a:pathLst>
                          <a:path w="6" h="6">
                            <a:moveTo>
                              <a:pt x="3" y="6"/>
                            </a:moveTo>
                            <a:lnTo>
                              <a:pt x="4" y="6"/>
                            </a:lnTo>
                            <a:lnTo>
                              <a:pt x="5" y="5"/>
                            </a:lnTo>
                            <a:lnTo>
                              <a:pt x="6" y="4"/>
                            </a:lnTo>
                            <a:lnTo>
                              <a:pt x="6" y="3"/>
                            </a:lnTo>
                            <a:lnTo>
                              <a:pt x="5" y="2"/>
                            </a:lnTo>
                            <a:lnTo>
                              <a:pt x="4" y="1"/>
                            </a:lnTo>
                            <a:lnTo>
                              <a:pt x="3" y="0"/>
                            </a:lnTo>
                            <a:lnTo>
                              <a:pt x="2" y="0"/>
                            </a:lnTo>
                            <a:lnTo>
                              <a:pt x="2" y="0"/>
                            </a:lnTo>
                            <a:lnTo>
                              <a:pt x="1" y="1"/>
                            </a:lnTo>
                            <a:lnTo>
                              <a:pt x="0" y="2"/>
                            </a:lnTo>
                            <a:lnTo>
                              <a:pt x="0" y="3"/>
                            </a:lnTo>
                            <a:lnTo>
                              <a:pt x="0" y="4"/>
                            </a:lnTo>
                            <a:lnTo>
                              <a:pt x="0" y="5"/>
                            </a:lnTo>
                            <a:lnTo>
                              <a:pt x="1" y="6"/>
                            </a:lnTo>
                            <a:lnTo>
                              <a:pt x="2" y="6"/>
                            </a:lnTo>
                            <a:lnTo>
                              <a:pt x="3" y="6"/>
                            </a:lnTo>
                            <a:close/>
                          </a:path>
                        </a:pathLst>
                      </a:custGeom>
                      <a:solidFill>
                        <a:srgbClr val="000000"/>
                      </a:solidFill>
                      <a:ln w="9525">
                        <a:noFill/>
                      </a:ln>
                    </p:spPr>
                    <p:txBody>
                      <a:bodyPr/>
                      <a:p>
                        <a:endParaRPr lang="zh-CN" altLang="en-US"/>
                      </a:p>
                    </p:txBody>
                  </p:sp>
                  <p:sp>
                    <p:nvSpPr>
                      <p:cNvPr id="432322" name="任意多边形 432321"/>
                      <p:cNvSpPr/>
                      <p:nvPr/>
                    </p:nvSpPr>
                    <p:spPr>
                      <a:xfrm>
                        <a:off x="2631" y="1451"/>
                        <a:ext cx="6" cy="6"/>
                      </a:xfrm>
                      <a:custGeom>
                        <a:avLst/>
                        <a:gdLst/>
                        <a:ahLst/>
                        <a:cxnLst/>
                        <a:pathLst>
                          <a:path w="6" h="6">
                            <a:moveTo>
                              <a:pt x="3" y="6"/>
                            </a:moveTo>
                            <a:lnTo>
                              <a:pt x="4" y="6"/>
                            </a:lnTo>
                            <a:lnTo>
                              <a:pt x="5" y="5"/>
                            </a:lnTo>
                            <a:lnTo>
                              <a:pt x="6" y="4"/>
                            </a:lnTo>
                            <a:lnTo>
                              <a:pt x="6" y="3"/>
                            </a:lnTo>
                            <a:lnTo>
                              <a:pt x="5" y="2"/>
                            </a:lnTo>
                            <a:lnTo>
                              <a:pt x="4" y="1"/>
                            </a:lnTo>
                            <a:lnTo>
                              <a:pt x="3" y="0"/>
                            </a:lnTo>
                            <a:lnTo>
                              <a:pt x="2" y="0"/>
                            </a:lnTo>
                            <a:lnTo>
                              <a:pt x="2" y="0"/>
                            </a:lnTo>
                            <a:lnTo>
                              <a:pt x="1" y="1"/>
                            </a:lnTo>
                            <a:lnTo>
                              <a:pt x="0" y="2"/>
                            </a:lnTo>
                            <a:lnTo>
                              <a:pt x="0" y="3"/>
                            </a:lnTo>
                            <a:lnTo>
                              <a:pt x="0" y="4"/>
                            </a:lnTo>
                            <a:lnTo>
                              <a:pt x="0" y="5"/>
                            </a:lnTo>
                            <a:lnTo>
                              <a:pt x="1" y="6"/>
                            </a:lnTo>
                            <a:lnTo>
                              <a:pt x="2" y="6"/>
                            </a:lnTo>
                            <a:lnTo>
                              <a:pt x="3" y="6"/>
                            </a:lnTo>
                            <a:close/>
                          </a:path>
                        </a:pathLst>
                      </a:custGeom>
                      <a:solidFill>
                        <a:srgbClr val="000000"/>
                      </a:solidFill>
                      <a:ln w="9525">
                        <a:noFill/>
                      </a:ln>
                    </p:spPr>
                    <p:txBody>
                      <a:bodyPr/>
                      <a:p>
                        <a:endParaRPr lang="zh-CN" altLang="en-US"/>
                      </a:p>
                    </p:txBody>
                  </p:sp>
                  <p:sp>
                    <p:nvSpPr>
                      <p:cNvPr id="432323" name="任意多边形 432322"/>
                      <p:cNvSpPr/>
                      <p:nvPr/>
                    </p:nvSpPr>
                    <p:spPr>
                      <a:xfrm>
                        <a:off x="2618" y="1453"/>
                        <a:ext cx="7" cy="6"/>
                      </a:xfrm>
                      <a:custGeom>
                        <a:avLst/>
                        <a:gdLst/>
                        <a:ahLst/>
                        <a:cxnLst/>
                        <a:pathLst>
                          <a:path w="7" h="6">
                            <a:moveTo>
                              <a:pt x="4" y="6"/>
                            </a:moveTo>
                            <a:lnTo>
                              <a:pt x="5" y="5"/>
                            </a:lnTo>
                            <a:lnTo>
                              <a:pt x="6" y="4"/>
                            </a:lnTo>
                            <a:lnTo>
                              <a:pt x="7" y="3"/>
                            </a:lnTo>
                            <a:lnTo>
                              <a:pt x="7" y="2"/>
                            </a:lnTo>
                            <a:lnTo>
                              <a:pt x="6" y="1"/>
                            </a:lnTo>
                            <a:lnTo>
                              <a:pt x="5" y="0"/>
                            </a:lnTo>
                            <a:lnTo>
                              <a:pt x="4" y="0"/>
                            </a:lnTo>
                            <a:lnTo>
                              <a:pt x="3" y="0"/>
                            </a:lnTo>
                            <a:lnTo>
                              <a:pt x="3" y="0"/>
                            </a:lnTo>
                            <a:lnTo>
                              <a:pt x="1" y="0"/>
                            </a:lnTo>
                            <a:lnTo>
                              <a:pt x="0" y="1"/>
                            </a:lnTo>
                            <a:lnTo>
                              <a:pt x="0" y="2"/>
                            </a:lnTo>
                            <a:lnTo>
                              <a:pt x="0" y="3"/>
                            </a:lnTo>
                            <a:lnTo>
                              <a:pt x="0" y="4"/>
                            </a:lnTo>
                            <a:lnTo>
                              <a:pt x="1" y="5"/>
                            </a:lnTo>
                            <a:lnTo>
                              <a:pt x="3" y="6"/>
                            </a:lnTo>
                            <a:lnTo>
                              <a:pt x="4" y="6"/>
                            </a:lnTo>
                            <a:close/>
                          </a:path>
                        </a:pathLst>
                      </a:custGeom>
                      <a:solidFill>
                        <a:srgbClr val="000000"/>
                      </a:solidFill>
                      <a:ln w="9525">
                        <a:noFill/>
                      </a:ln>
                    </p:spPr>
                    <p:txBody>
                      <a:bodyPr/>
                      <a:p>
                        <a:endParaRPr lang="zh-CN" altLang="en-US"/>
                      </a:p>
                    </p:txBody>
                  </p:sp>
                  <p:sp>
                    <p:nvSpPr>
                      <p:cNvPr id="432324" name="任意多边形 432323"/>
                      <p:cNvSpPr/>
                      <p:nvPr/>
                    </p:nvSpPr>
                    <p:spPr>
                      <a:xfrm>
                        <a:off x="2606" y="1454"/>
                        <a:ext cx="6" cy="6"/>
                      </a:xfrm>
                      <a:custGeom>
                        <a:avLst/>
                        <a:gdLst/>
                        <a:ahLst/>
                        <a:cxnLst/>
                        <a:pathLst>
                          <a:path w="6" h="6">
                            <a:moveTo>
                              <a:pt x="4" y="6"/>
                            </a:moveTo>
                            <a:lnTo>
                              <a:pt x="5" y="5"/>
                            </a:lnTo>
                            <a:lnTo>
                              <a:pt x="6" y="4"/>
                            </a:lnTo>
                            <a:lnTo>
                              <a:pt x="6" y="3"/>
                            </a:lnTo>
                            <a:lnTo>
                              <a:pt x="6" y="2"/>
                            </a:lnTo>
                            <a:lnTo>
                              <a:pt x="6" y="1"/>
                            </a:lnTo>
                            <a:lnTo>
                              <a:pt x="5" y="0"/>
                            </a:lnTo>
                            <a:lnTo>
                              <a:pt x="4" y="0"/>
                            </a:lnTo>
                            <a:lnTo>
                              <a:pt x="3" y="0"/>
                            </a:lnTo>
                            <a:lnTo>
                              <a:pt x="3" y="0"/>
                            </a:lnTo>
                            <a:lnTo>
                              <a:pt x="2" y="0"/>
                            </a:lnTo>
                            <a:lnTo>
                              <a:pt x="1" y="1"/>
                            </a:lnTo>
                            <a:lnTo>
                              <a:pt x="0" y="2"/>
                            </a:lnTo>
                            <a:lnTo>
                              <a:pt x="0" y="3"/>
                            </a:lnTo>
                            <a:lnTo>
                              <a:pt x="1" y="4"/>
                            </a:lnTo>
                            <a:lnTo>
                              <a:pt x="2" y="5"/>
                            </a:lnTo>
                            <a:lnTo>
                              <a:pt x="3" y="6"/>
                            </a:lnTo>
                            <a:lnTo>
                              <a:pt x="4" y="6"/>
                            </a:lnTo>
                            <a:close/>
                          </a:path>
                        </a:pathLst>
                      </a:custGeom>
                      <a:solidFill>
                        <a:srgbClr val="000000"/>
                      </a:solidFill>
                      <a:ln w="9525">
                        <a:noFill/>
                      </a:ln>
                    </p:spPr>
                    <p:txBody>
                      <a:bodyPr/>
                      <a:p>
                        <a:endParaRPr lang="zh-CN" altLang="en-US"/>
                      </a:p>
                    </p:txBody>
                  </p:sp>
                  <p:sp>
                    <p:nvSpPr>
                      <p:cNvPr id="432325" name="任意多边形 432324"/>
                      <p:cNvSpPr/>
                      <p:nvPr/>
                    </p:nvSpPr>
                    <p:spPr>
                      <a:xfrm>
                        <a:off x="2594" y="1455"/>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3" y="0"/>
                            </a:lnTo>
                            <a:lnTo>
                              <a:pt x="2" y="1"/>
                            </a:lnTo>
                            <a:lnTo>
                              <a:pt x="1" y="2"/>
                            </a:lnTo>
                            <a:lnTo>
                              <a:pt x="0" y="3"/>
                            </a:lnTo>
                            <a:lnTo>
                              <a:pt x="0" y="4"/>
                            </a:lnTo>
                            <a:lnTo>
                              <a:pt x="1" y="5"/>
                            </a:lnTo>
                            <a:lnTo>
                              <a:pt x="2" y="6"/>
                            </a:lnTo>
                            <a:lnTo>
                              <a:pt x="3" y="6"/>
                            </a:lnTo>
                            <a:lnTo>
                              <a:pt x="4" y="6"/>
                            </a:lnTo>
                            <a:close/>
                          </a:path>
                        </a:pathLst>
                      </a:custGeom>
                      <a:solidFill>
                        <a:srgbClr val="000000"/>
                      </a:solidFill>
                      <a:ln w="9525">
                        <a:noFill/>
                      </a:ln>
                    </p:spPr>
                    <p:txBody>
                      <a:bodyPr/>
                      <a:p>
                        <a:endParaRPr lang="zh-CN" altLang="en-US"/>
                      </a:p>
                    </p:txBody>
                  </p:sp>
                  <p:sp>
                    <p:nvSpPr>
                      <p:cNvPr id="432326" name="任意多边形 432325"/>
                      <p:cNvSpPr/>
                      <p:nvPr/>
                    </p:nvSpPr>
                    <p:spPr>
                      <a:xfrm>
                        <a:off x="2582" y="1457"/>
                        <a:ext cx="6" cy="6"/>
                      </a:xfrm>
                      <a:custGeom>
                        <a:avLst/>
                        <a:gdLst/>
                        <a:ahLst/>
                        <a:cxnLst/>
                        <a:pathLst>
                          <a:path w="6" h="6">
                            <a:moveTo>
                              <a:pt x="4" y="6"/>
                            </a:moveTo>
                            <a:lnTo>
                              <a:pt x="5" y="5"/>
                            </a:lnTo>
                            <a:lnTo>
                              <a:pt x="6" y="4"/>
                            </a:lnTo>
                            <a:lnTo>
                              <a:pt x="6" y="3"/>
                            </a:lnTo>
                            <a:lnTo>
                              <a:pt x="6" y="2"/>
                            </a:lnTo>
                            <a:lnTo>
                              <a:pt x="6" y="1"/>
                            </a:lnTo>
                            <a:lnTo>
                              <a:pt x="5" y="0"/>
                            </a:lnTo>
                            <a:lnTo>
                              <a:pt x="4" y="0"/>
                            </a:lnTo>
                            <a:lnTo>
                              <a:pt x="3" y="0"/>
                            </a:lnTo>
                            <a:lnTo>
                              <a:pt x="3" y="0"/>
                            </a:lnTo>
                            <a:lnTo>
                              <a:pt x="2" y="0"/>
                            </a:lnTo>
                            <a:lnTo>
                              <a:pt x="1" y="1"/>
                            </a:lnTo>
                            <a:lnTo>
                              <a:pt x="0" y="2"/>
                            </a:lnTo>
                            <a:lnTo>
                              <a:pt x="0" y="3"/>
                            </a:lnTo>
                            <a:lnTo>
                              <a:pt x="1" y="4"/>
                            </a:lnTo>
                            <a:lnTo>
                              <a:pt x="2" y="5"/>
                            </a:lnTo>
                            <a:lnTo>
                              <a:pt x="3" y="6"/>
                            </a:lnTo>
                            <a:lnTo>
                              <a:pt x="4" y="6"/>
                            </a:lnTo>
                            <a:close/>
                          </a:path>
                        </a:pathLst>
                      </a:custGeom>
                      <a:solidFill>
                        <a:srgbClr val="000000"/>
                      </a:solidFill>
                      <a:ln w="9525">
                        <a:noFill/>
                      </a:ln>
                    </p:spPr>
                    <p:txBody>
                      <a:bodyPr/>
                      <a:p>
                        <a:endParaRPr lang="zh-CN" altLang="en-US"/>
                      </a:p>
                    </p:txBody>
                  </p:sp>
                  <p:sp>
                    <p:nvSpPr>
                      <p:cNvPr id="432327" name="任意多边形 432326"/>
                      <p:cNvSpPr/>
                      <p:nvPr/>
                    </p:nvSpPr>
                    <p:spPr>
                      <a:xfrm>
                        <a:off x="2570" y="1458"/>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3" y="0"/>
                            </a:lnTo>
                            <a:lnTo>
                              <a:pt x="2" y="1"/>
                            </a:lnTo>
                            <a:lnTo>
                              <a:pt x="1" y="2"/>
                            </a:lnTo>
                            <a:lnTo>
                              <a:pt x="0" y="3"/>
                            </a:lnTo>
                            <a:lnTo>
                              <a:pt x="0" y="4"/>
                            </a:lnTo>
                            <a:lnTo>
                              <a:pt x="1" y="5"/>
                            </a:lnTo>
                            <a:lnTo>
                              <a:pt x="2" y="6"/>
                            </a:lnTo>
                            <a:lnTo>
                              <a:pt x="3" y="6"/>
                            </a:lnTo>
                            <a:lnTo>
                              <a:pt x="4" y="6"/>
                            </a:lnTo>
                            <a:close/>
                          </a:path>
                        </a:pathLst>
                      </a:custGeom>
                      <a:solidFill>
                        <a:srgbClr val="000000"/>
                      </a:solidFill>
                      <a:ln w="9525">
                        <a:noFill/>
                      </a:ln>
                    </p:spPr>
                    <p:txBody>
                      <a:bodyPr/>
                      <a:p>
                        <a:endParaRPr lang="zh-CN" altLang="en-US"/>
                      </a:p>
                    </p:txBody>
                  </p:sp>
                  <p:sp>
                    <p:nvSpPr>
                      <p:cNvPr id="432328" name="任意多边形 432327"/>
                      <p:cNvSpPr/>
                      <p:nvPr/>
                    </p:nvSpPr>
                    <p:spPr>
                      <a:xfrm>
                        <a:off x="2558" y="1459"/>
                        <a:ext cx="6" cy="7"/>
                      </a:xfrm>
                      <a:custGeom>
                        <a:avLst/>
                        <a:gdLst/>
                        <a:ahLst/>
                        <a:cxnLst/>
                        <a:pathLst>
                          <a:path w="6" h="7">
                            <a:moveTo>
                              <a:pt x="4" y="6"/>
                            </a:moveTo>
                            <a:lnTo>
                              <a:pt x="5" y="6"/>
                            </a:lnTo>
                            <a:lnTo>
                              <a:pt x="6" y="5"/>
                            </a:lnTo>
                            <a:lnTo>
                              <a:pt x="6" y="4"/>
                            </a:lnTo>
                            <a:lnTo>
                              <a:pt x="6" y="3"/>
                            </a:lnTo>
                            <a:lnTo>
                              <a:pt x="6" y="2"/>
                            </a:lnTo>
                            <a:lnTo>
                              <a:pt x="5" y="1"/>
                            </a:lnTo>
                            <a:lnTo>
                              <a:pt x="4" y="0"/>
                            </a:lnTo>
                            <a:lnTo>
                              <a:pt x="3" y="0"/>
                            </a:lnTo>
                            <a:lnTo>
                              <a:pt x="3" y="1"/>
                            </a:lnTo>
                            <a:lnTo>
                              <a:pt x="2" y="1"/>
                            </a:lnTo>
                            <a:lnTo>
                              <a:pt x="1" y="2"/>
                            </a:lnTo>
                            <a:lnTo>
                              <a:pt x="0" y="3"/>
                            </a:lnTo>
                            <a:lnTo>
                              <a:pt x="0" y="4"/>
                            </a:lnTo>
                            <a:lnTo>
                              <a:pt x="1" y="5"/>
                            </a:lnTo>
                            <a:lnTo>
                              <a:pt x="2" y="6"/>
                            </a:lnTo>
                            <a:lnTo>
                              <a:pt x="3" y="7"/>
                            </a:lnTo>
                            <a:lnTo>
                              <a:pt x="4" y="7"/>
                            </a:lnTo>
                            <a:lnTo>
                              <a:pt x="4" y="6"/>
                            </a:lnTo>
                            <a:close/>
                          </a:path>
                        </a:pathLst>
                      </a:custGeom>
                      <a:solidFill>
                        <a:srgbClr val="000000"/>
                      </a:solidFill>
                      <a:ln w="9525">
                        <a:noFill/>
                      </a:ln>
                    </p:spPr>
                    <p:txBody>
                      <a:bodyPr/>
                      <a:p>
                        <a:endParaRPr lang="zh-CN" altLang="en-US"/>
                      </a:p>
                    </p:txBody>
                  </p:sp>
                  <p:sp>
                    <p:nvSpPr>
                      <p:cNvPr id="432329" name="任意多边形 432328"/>
                      <p:cNvSpPr/>
                      <p:nvPr/>
                    </p:nvSpPr>
                    <p:spPr>
                      <a:xfrm>
                        <a:off x="2546" y="1461"/>
                        <a:ext cx="6" cy="6"/>
                      </a:xfrm>
                      <a:custGeom>
                        <a:avLst/>
                        <a:gdLst/>
                        <a:ahLst/>
                        <a:cxnLst/>
                        <a:pathLst>
                          <a:path w="6" h="6">
                            <a:moveTo>
                              <a:pt x="4" y="6"/>
                            </a:moveTo>
                            <a:lnTo>
                              <a:pt x="5" y="5"/>
                            </a:lnTo>
                            <a:lnTo>
                              <a:pt x="6" y="4"/>
                            </a:lnTo>
                            <a:lnTo>
                              <a:pt x="6" y="3"/>
                            </a:lnTo>
                            <a:lnTo>
                              <a:pt x="6" y="2"/>
                            </a:lnTo>
                            <a:lnTo>
                              <a:pt x="6" y="1"/>
                            </a:lnTo>
                            <a:lnTo>
                              <a:pt x="5" y="0"/>
                            </a:lnTo>
                            <a:lnTo>
                              <a:pt x="4" y="0"/>
                            </a:lnTo>
                            <a:lnTo>
                              <a:pt x="3" y="0"/>
                            </a:lnTo>
                            <a:lnTo>
                              <a:pt x="3" y="0"/>
                            </a:lnTo>
                            <a:lnTo>
                              <a:pt x="2" y="0"/>
                            </a:lnTo>
                            <a:lnTo>
                              <a:pt x="1" y="1"/>
                            </a:lnTo>
                            <a:lnTo>
                              <a:pt x="0" y="2"/>
                            </a:lnTo>
                            <a:lnTo>
                              <a:pt x="0" y="3"/>
                            </a:lnTo>
                            <a:lnTo>
                              <a:pt x="1" y="4"/>
                            </a:lnTo>
                            <a:lnTo>
                              <a:pt x="2" y="5"/>
                            </a:lnTo>
                            <a:lnTo>
                              <a:pt x="3" y="6"/>
                            </a:lnTo>
                            <a:lnTo>
                              <a:pt x="4" y="6"/>
                            </a:lnTo>
                            <a:close/>
                          </a:path>
                        </a:pathLst>
                      </a:custGeom>
                      <a:solidFill>
                        <a:srgbClr val="000000"/>
                      </a:solidFill>
                      <a:ln w="9525">
                        <a:noFill/>
                      </a:ln>
                    </p:spPr>
                    <p:txBody>
                      <a:bodyPr/>
                      <a:p>
                        <a:endParaRPr lang="zh-CN" altLang="en-US"/>
                      </a:p>
                    </p:txBody>
                  </p:sp>
                  <p:sp>
                    <p:nvSpPr>
                      <p:cNvPr id="432330" name="任意多边形 432329"/>
                      <p:cNvSpPr/>
                      <p:nvPr/>
                    </p:nvSpPr>
                    <p:spPr>
                      <a:xfrm>
                        <a:off x="2535" y="1462"/>
                        <a:ext cx="6" cy="6"/>
                      </a:xfrm>
                      <a:custGeom>
                        <a:avLst/>
                        <a:gdLst/>
                        <a:ahLst/>
                        <a:cxnLst/>
                        <a:pathLst>
                          <a:path w="6" h="6">
                            <a:moveTo>
                              <a:pt x="3" y="6"/>
                            </a:moveTo>
                            <a:lnTo>
                              <a:pt x="4" y="6"/>
                            </a:lnTo>
                            <a:lnTo>
                              <a:pt x="5" y="5"/>
                            </a:lnTo>
                            <a:lnTo>
                              <a:pt x="6" y="4"/>
                            </a:lnTo>
                            <a:lnTo>
                              <a:pt x="6" y="3"/>
                            </a:lnTo>
                            <a:lnTo>
                              <a:pt x="5" y="2"/>
                            </a:lnTo>
                            <a:lnTo>
                              <a:pt x="4" y="1"/>
                            </a:lnTo>
                            <a:lnTo>
                              <a:pt x="3" y="0"/>
                            </a:lnTo>
                            <a:lnTo>
                              <a:pt x="2" y="0"/>
                            </a:lnTo>
                            <a:lnTo>
                              <a:pt x="2" y="0"/>
                            </a:lnTo>
                            <a:lnTo>
                              <a:pt x="1" y="1"/>
                            </a:lnTo>
                            <a:lnTo>
                              <a:pt x="0" y="2"/>
                            </a:lnTo>
                            <a:lnTo>
                              <a:pt x="0" y="3"/>
                            </a:lnTo>
                            <a:lnTo>
                              <a:pt x="0" y="4"/>
                            </a:lnTo>
                            <a:lnTo>
                              <a:pt x="0" y="5"/>
                            </a:lnTo>
                            <a:lnTo>
                              <a:pt x="1" y="6"/>
                            </a:lnTo>
                            <a:lnTo>
                              <a:pt x="2" y="6"/>
                            </a:lnTo>
                            <a:lnTo>
                              <a:pt x="3" y="6"/>
                            </a:lnTo>
                            <a:close/>
                          </a:path>
                        </a:pathLst>
                      </a:custGeom>
                      <a:solidFill>
                        <a:srgbClr val="000000"/>
                      </a:solidFill>
                      <a:ln w="9525">
                        <a:noFill/>
                      </a:ln>
                    </p:spPr>
                    <p:txBody>
                      <a:bodyPr/>
                      <a:p>
                        <a:endParaRPr lang="zh-CN" altLang="en-US"/>
                      </a:p>
                    </p:txBody>
                  </p:sp>
                  <p:sp>
                    <p:nvSpPr>
                      <p:cNvPr id="432331" name="任意多边形 432330"/>
                      <p:cNvSpPr/>
                      <p:nvPr/>
                    </p:nvSpPr>
                    <p:spPr>
                      <a:xfrm>
                        <a:off x="2523" y="1464"/>
                        <a:ext cx="6" cy="6"/>
                      </a:xfrm>
                      <a:custGeom>
                        <a:avLst/>
                        <a:gdLst/>
                        <a:ahLst/>
                        <a:cxnLst/>
                        <a:pathLst>
                          <a:path w="6" h="6">
                            <a:moveTo>
                              <a:pt x="3" y="6"/>
                            </a:moveTo>
                            <a:lnTo>
                              <a:pt x="4" y="5"/>
                            </a:lnTo>
                            <a:lnTo>
                              <a:pt x="5" y="4"/>
                            </a:lnTo>
                            <a:lnTo>
                              <a:pt x="6" y="3"/>
                            </a:lnTo>
                            <a:lnTo>
                              <a:pt x="6" y="2"/>
                            </a:lnTo>
                            <a:lnTo>
                              <a:pt x="5" y="1"/>
                            </a:lnTo>
                            <a:lnTo>
                              <a:pt x="4" y="0"/>
                            </a:lnTo>
                            <a:lnTo>
                              <a:pt x="3" y="0"/>
                            </a:lnTo>
                            <a:lnTo>
                              <a:pt x="2" y="0"/>
                            </a:lnTo>
                            <a:lnTo>
                              <a:pt x="2" y="0"/>
                            </a:lnTo>
                            <a:lnTo>
                              <a:pt x="1" y="0"/>
                            </a:lnTo>
                            <a:lnTo>
                              <a:pt x="0" y="1"/>
                            </a:lnTo>
                            <a:lnTo>
                              <a:pt x="0"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332" name="任意多边形 432331"/>
                      <p:cNvSpPr/>
                      <p:nvPr/>
                    </p:nvSpPr>
                    <p:spPr>
                      <a:xfrm>
                        <a:off x="2510" y="1466"/>
                        <a:ext cx="6" cy="6"/>
                      </a:xfrm>
                      <a:custGeom>
                        <a:avLst/>
                        <a:gdLst/>
                        <a:ahLst/>
                        <a:cxnLst/>
                        <a:pathLst>
                          <a:path w="6" h="6">
                            <a:moveTo>
                              <a:pt x="3" y="6"/>
                            </a:moveTo>
                            <a:lnTo>
                              <a:pt x="4" y="5"/>
                            </a:lnTo>
                            <a:lnTo>
                              <a:pt x="5" y="4"/>
                            </a:lnTo>
                            <a:lnTo>
                              <a:pt x="6" y="3"/>
                            </a:lnTo>
                            <a:lnTo>
                              <a:pt x="6" y="2"/>
                            </a:lnTo>
                            <a:lnTo>
                              <a:pt x="5" y="1"/>
                            </a:lnTo>
                            <a:lnTo>
                              <a:pt x="4" y="0"/>
                            </a:lnTo>
                            <a:lnTo>
                              <a:pt x="3" y="0"/>
                            </a:lnTo>
                            <a:lnTo>
                              <a:pt x="2" y="0"/>
                            </a:lnTo>
                            <a:lnTo>
                              <a:pt x="2" y="0"/>
                            </a:lnTo>
                            <a:lnTo>
                              <a:pt x="1" y="0"/>
                            </a:lnTo>
                            <a:lnTo>
                              <a:pt x="0" y="1"/>
                            </a:lnTo>
                            <a:lnTo>
                              <a:pt x="0"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333" name="任意多边形 432332"/>
                      <p:cNvSpPr/>
                      <p:nvPr/>
                    </p:nvSpPr>
                    <p:spPr>
                      <a:xfrm>
                        <a:off x="2498" y="1467"/>
                        <a:ext cx="6" cy="6"/>
                      </a:xfrm>
                      <a:custGeom>
                        <a:avLst/>
                        <a:gdLst/>
                        <a:ahLst/>
                        <a:cxnLst/>
                        <a:pathLst>
                          <a:path w="6" h="6">
                            <a:moveTo>
                              <a:pt x="3" y="6"/>
                            </a:moveTo>
                            <a:lnTo>
                              <a:pt x="4" y="6"/>
                            </a:lnTo>
                            <a:lnTo>
                              <a:pt x="5" y="5"/>
                            </a:lnTo>
                            <a:lnTo>
                              <a:pt x="6" y="4"/>
                            </a:lnTo>
                            <a:lnTo>
                              <a:pt x="6" y="3"/>
                            </a:lnTo>
                            <a:lnTo>
                              <a:pt x="5" y="2"/>
                            </a:lnTo>
                            <a:lnTo>
                              <a:pt x="4" y="1"/>
                            </a:lnTo>
                            <a:lnTo>
                              <a:pt x="3" y="0"/>
                            </a:lnTo>
                            <a:lnTo>
                              <a:pt x="2" y="0"/>
                            </a:lnTo>
                            <a:lnTo>
                              <a:pt x="2" y="0"/>
                            </a:lnTo>
                            <a:lnTo>
                              <a:pt x="1" y="1"/>
                            </a:lnTo>
                            <a:lnTo>
                              <a:pt x="0" y="2"/>
                            </a:lnTo>
                            <a:lnTo>
                              <a:pt x="0" y="3"/>
                            </a:lnTo>
                            <a:lnTo>
                              <a:pt x="0" y="4"/>
                            </a:lnTo>
                            <a:lnTo>
                              <a:pt x="0" y="5"/>
                            </a:lnTo>
                            <a:lnTo>
                              <a:pt x="1" y="6"/>
                            </a:lnTo>
                            <a:lnTo>
                              <a:pt x="2" y="6"/>
                            </a:lnTo>
                            <a:lnTo>
                              <a:pt x="3" y="6"/>
                            </a:lnTo>
                            <a:close/>
                          </a:path>
                        </a:pathLst>
                      </a:custGeom>
                      <a:solidFill>
                        <a:srgbClr val="000000"/>
                      </a:solidFill>
                      <a:ln w="9525">
                        <a:noFill/>
                      </a:ln>
                    </p:spPr>
                    <p:txBody>
                      <a:bodyPr/>
                      <a:p>
                        <a:endParaRPr lang="zh-CN" altLang="en-US"/>
                      </a:p>
                    </p:txBody>
                  </p:sp>
                  <p:sp>
                    <p:nvSpPr>
                      <p:cNvPr id="432334" name="任意多边形 432333"/>
                      <p:cNvSpPr/>
                      <p:nvPr/>
                    </p:nvSpPr>
                    <p:spPr>
                      <a:xfrm>
                        <a:off x="2486" y="1469"/>
                        <a:ext cx="6" cy="6"/>
                      </a:xfrm>
                      <a:custGeom>
                        <a:avLst/>
                        <a:gdLst/>
                        <a:ahLst/>
                        <a:cxnLst/>
                        <a:pathLst>
                          <a:path w="6" h="6">
                            <a:moveTo>
                              <a:pt x="3" y="6"/>
                            </a:moveTo>
                            <a:lnTo>
                              <a:pt x="4" y="5"/>
                            </a:lnTo>
                            <a:lnTo>
                              <a:pt x="5" y="4"/>
                            </a:lnTo>
                            <a:lnTo>
                              <a:pt x="6" y="3"/>
                            </a:lnTo>
                            <a:lnTo>
                              <a:pt x="6" y="2"/>
                            </a:lnTo>
                            <a:lnTo>
                              <a:pt x="5" y="1"/>
                            </a:lnTo>
                            <a:lnTo>
                              <a:pt x="4" y="0"/>
                            </a:lnTo>
                            <a:lnTo>
                              <a:pt x="3" y="0"/>
                            </a:lnTo>
                            <a:lnTo>
                              <a:pt x="2" y="0"/>
                            </a:lnTo>
                            <a:lnTo>
                              <a:pt x="2" y="0"/>
                            </a:lnTo>
                            <a:lnTo>
                              <a:pt x="1" y="0"/>
                            </a:lnTo>
                            <a:lnTo>
                              <a:pt x="0" y="1"/>
                            </a:lnTo>
                            <a:lnTo>
                              <a:pt x="0"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335" name="任意多边形 432334"/>
                      <p:cNvSpPr/>
                      <p:nvPr/>
                    </p:nvSpPr>
                    <p:spPr>
                      <a:xfrm>
                        <a:off x="2474" y="1470"/>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3" y="0"/>
                            </a:lnTo>
                            <a:lnTo>
                              <a:pt x="2" y="1"/>
                            </a:lnTo>
                            <a:lnTo>
                              <a:pt x="1" y="2"/>
                            </a:lnTo>
                            <a:lnTo>
                              <a:pt x="0" y="3"/>
                            </a:lnTo>
                            <a:lnTo>
                              <a:pt x="0" y="4"/>
                            </a:lnTo>
                            <a:lnTo>
                              <a:pt x="1" y="5"/>
                            </a:lnTo>
                            <a:lnTo>
                              <a:pt x="2" y="6"/>
                            </a:lnTo>
                            <a:lnTo>
                              <a:pt x="3" y="6"/>
                            </a:lnTo>
                            <a:lnTo>
                              <a:pt x="4" y="6"/>
                            </a:lnTo>
                            <a:close/>
                          </a:path>
                        </a:pathLst>
                      </a:custGeom>
                      <a:solidFill>
                        <a:srgbClr val="000000"/>
                      </a:solidFill>
                      <a:ln w="9525">
                        <a:noFill/>
                      </a:ln>
                    </p:spPr>
                    <p:txBody>
                      <a:bodyPr/>
                      <a:p>
                        <a:endParaRPr lang="zh-CN" altLang="en-US"/>
                      </a:p>
                    </p:txBody>
                  </p:sp>
                  <p:sp>
                    <p:nvSpPr>
                      <p:cNvPr id="432336" name="任意多边形 432335"/>
                      <p:cNvSpPr/>
                      <p:nvPr/>
                    </p:nvSpPr>
                    <p:spPr>
                      <a:xfrm>
                        <a:off x="2462" y="1472"/>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3" y="0"/>
                            </a:lnTo>
                            <a:lnTo>
                              <a:pt x="2" y="1"/>
                            </a:lnTo>
                            <a:lnTo>
                              <a:pt x="1" y="2"/>
                            </a:lnTo>
                            <a:lnTo>
                              <a:pt x="0" y="3"/>
                            </a:lnTo>
                            <a:lnTo>
                              <a:pt x="0" y="4"/>
                            </a:lnTo>
                            <a:lnTo>
                              <a:pt x="1" y="5"/>
                            </a:lnTo>
                            <a:lnTo>
                              <a:pt x="2" y="6"/>
                            </a:lnTo>
                            <a:lnTo>
                              <a:pt x="3" y="6"/>
                            </a:lnTo>
                            <a:lnTo>
                              <a:pt x="4" y="6"/>
                            </a:lnTo>
                            <a:close/>
                          </a:path>
                        </a:pathLst>
                      </a:custGeom>
                      <a:solidFill>
                        <a:srgbClr val="000000"/>
                      </a:solidFill>
                      <a:ln w="9525">
                        <a:noFill/>
                      </a:ln>
                    </p:spPr>
                    <p:txBody>
                      <a:bodyPr/>
                      <a:p>
                        <a:endParaRPr lang="zh-CN" altLang="en-US"/>
                      </a:p>
                    </p:txBody>
                  </p:sp>
                  <p:sp>
                    <p:nvSpPr>
                      <p:cNvPr id="432337" name="任意多边形 432336"/>
                      <p:cNvSpPr/>
                      <p:nvPr/>
                    </p:nvSpPr>
                    <p:spPr>
                      <a:xfrm>
                        <a:off x="2450" y="1474"/>
                        <a:ext cx="6" cy="6"/>
                      </a:xfrm>
                      <a:custGeom>
                        <a:avLst/>
                        <a:gdLst/>
                        <a:ahLst/>
                        <a:cxnLst/>
                        <a:pathLst>
                          <a:path w="6" h="6">
                            <a:moveTo>
                              <a:pt x="4" y="6"/>
                            </a:moveTo>
                            <a:lnTo>
                              <a:pt x="5" y="5"/>
                            </a:lnTo>
                            <a:lnTo>
                              <a:pt x="6" y="4"/>
                            </a:lnTo>
                            <a:lnTo>
                              <a:pt x="6" y="3"/>
                            </a:lnTo>
                            <a:lnTo>
                              <a:pt x="6" y="2"/>
                            </a:lnTo>
                            <a:lnTo>
                              <a:pt x="6" y="1"/>
                            </a:lnTo>
                            <a:lnTo>
                              <a:pt x="5" y="0"/>
                            </a:lnTo>
                            <a:lnTo>
                              <a:pt x="4" y="0"/>
                            </a:lnTo>
                            <a:lnTo>
                              <a:pt x="3" y="0"/>
                            </a:lnTo>
                            <a:lnTo>
                              <a:pt x="3" y="0"/>
                            </a:lnTo>
                            <a:lnTo>
                              <a:pt x="2" y="0"/>
                            </a:lnTo>
                            <a:lnTo>
                              <a:pt x="1" y="1"/>
                            </a:lnTo>
                            <a:lnTo>
                              <a:pt x="0" y="2"/>
                            </a:lnTo>
                            <a:lnTo>
                              <a:pt x="0" y="3"/>
                            </a:lnTo>
                            <a:lnTo>
                              <a:pt x="1" y="4"/>
                            </a:lnTo>
                            <a:lnTo>
                              <a:pt x="2" y="5"/>
                            </a:lnTo>
                            <a:lnTo>
                              <a:pt x="3" y="6"/>
                            </a:lnTo>
                            <a:lnTo>
                              <a:pt x="4" y="6"/>
                            </a:lnTo>
                            <a:close/>
                          </a:path>
                        </a:pathLst>
                      </a:custGeom>
                      <a:solidFill>
                        <a:srgbClr val="000000"/>
                      </a:solidFill>
                      <a:ln w="9525">
                        <a:noFill/>
                      </a:ln>
                    </p:spPr>
                    <p:txBody>
                      <a:bodyPr/>
                      <a:p>
                        <a:endParaRPr lang="zh-CN" altLang="en-US"/>
                      </a:p>
                    </p:txBody>
                  </p:sp>
                  <p:sp>
                    <p:nvSpPr>
                      <p:cNvPr id="432338" name="任意多边形 432337"/>
                      <p:cNvSpPr/>
                      <p:nvPr/>
                    </p:nvSpPr>
                    <p:spPr>
                      <a:xfrm>
                        <a:off x="2438" y="1476"/>
                        <a:ext cx="6" cy="7"/>
                      </a:xfrm>
                      <a:custGeom>
                        <a:avLst/>
                        <a:gdLst/>
                        <a:ahLst/>
                        <a:cxnLst/>
                        <a:pathLst>
                          <a:path w="6" h="7">
                            <a:moveTo>
                              <a:pt x="4" y="7"/>
                            </a:moveTo>
                            <a:lnTo>
                              <a:pt x="5" y="5"/>
                            </a:lnTo>
                            <a:lnTo>
                              <a:pt x="6" y="4"/>
                            </a:lnTo>
                            <a:lnTo>
                              <a:pt x="6" y="3"/>
                            </a:lnTo>
                            <a:lnTo>
                              <a:pt x="6" y="2"/>
                            </a:lnTo>
                            <a:lnTo>
                              <a:pt x="6" y="1"/>
                            </a:lnTo>
                            <a:lnTo>
                              <a:pt x="5" y="0"/>
                            </a:lnTo>
                            <a:lnTo>
                              <a:pt x="4" y="0"/>
                            </a:lnTo>
                            <a:lnTo>
                              <a:pt x="3" y="0"/>
                            </a:lnTo>
                            <a:lnTo>
                              <a:pt x="3" y="0"/>
                            </a:lnTo>
                            <a:lnTo>
                              <a:pt x="2" y="0"/>
                            </a:lnTo>
                            <a:lnTo>
                              <a:pt x="1" y="1"/>
                            </a:lnTo>
                            <a:lnTo>
                              <a:pt x="0" y="2"/>
                            </a:lnTo>
                            <a:lnTo>
                              <a:pt x="0" y="3"/>
                            </a:lnTo>
                            <a:lnTo>
                              <a:pt x="1" y="4"/>
                            </a:lnTo>
                            <a:lnTo>
                              <a:pt x="2" y="5"/>
                            </a:lnTo>
                            <a:lnTo>
                              <a:pt x="3" y="7"/>
                            </a:lnTo>
                            <a:lnTo>
                              <a:pt x="4" y="7"/>
                            </a:lnTo>
                            <a:close/>
                          </a:path>
                        </a:pathLst>
                      </a:custGeom>
                      <a:solidFill>
                        <a:srgbClr val="000000"/>
                      </a:solidFill>
                      <a:ln w="9525">
                        <a:noFill/>
                      </a:ln>
                    </p:spPr>
                    <p:txBody>
                      <a:bodyPr/>
                      <a:p>
                        <a:endParaRPr lang="zh-CN" altLang="en-US"/>
                      </a:p>
                    </p:txBody>
                  </p:sp>
                  <p:sp>
                    <p:nvSpPr>
                      <p:cNvPr id="432339" name="任意多边形 432338"/>
                      <p:cNvSpPr/>
                      <p:nvPr/>
                    </p:nvSpPr>
                    <p:spPr>
                      <a:xfrm>
                        <a:off x="2427" y="1478"/>
                        <a:ext cx="6" cy="7"/>
                      </a:xfrm>
                      <a:custGeom>
                        <a:avLst/>
                        <a:gdLst/>
                        <a:ahLst/>
                        <a:cxnLst/>
                        <a:pathLst>
                          <a:path w="6" h="7">
                            <a:moveTo>
                              <a:pt x="3" y="7"/>
                            </a:moveTo>
                            <a:lnTo>
                              <a:pt x="4" y="6"/>
                            </a:lnTo>
                            <a:lnTo>
                              <a:pt x="5" y="5"/>
                            </a:lnTo>
                            <a:lnTo>
                              <a:pt x="6" y="3"/>
                            </a:lnTo>
                            <a:lnTo>
                              <a:pt x="6" y="2"/>
                            </a:lnTo>
                            <a:lnTo>
                              <a:pt x="5" y="1"/>
                            </a:lnTo>
                            <a:lnTo>
                              <a:pt x="4" y="0"/>
                            </a:lnTo>
                            <a:lnTo>
                              <a:pt x="3" y="0"/>
                            </a:lnTo>
                            <a:lnTo>
                              <a:pt x="2" y="0"/>
                            </a:lnTo>
                            <a:lnTo>
                              <a:pt x="2" y="0"/>
                            </a:lnTo>
                            <a:lnTo>
                              <a:pt x="1" y="0"/>
                            </a:lnTo>
                            <a:lnTo>
                              <a:pt x="0" y="1"/>
                            </a:lnTo>
                            <a:lnTo>
                              <a:pt x="0" y="2"/>
                            </a:lnTo>
                            <a:lnTo>
                              <a:pt x="0" y="3"/>
                            </a:lnTo>
                            <a:lnTo>
                              <a:pt x="0" y="5"/>
                            </a:lnTo>
                            <a:lnTo>
                              <a:pt x="1" y="6"/>
                            </a:lnTo>
                            <a:lnTo>
                              <a:pt x="2" y="7"/>
                            </a:lnTo>
                            <a:lnTo>
                              <a:pt x="3" y="7"/>
                            </a:lnTo>
                            <a:close/>
                          </a:path>
                        </a:pathLst>
                      </a:custGeom>
                      <a:solidFill>
                        <a:srgbClr val="000000"/>
                      </a:solidFill>
                      <a:ln w="9525">
                        <a:noFill/>
                      </a:ln>
                    </p:spPr>
                    <p:txBody>
                      <a:bodyPr/>
                      <a:p>
                        <a:endParaRPr lang="zh-CN" altLang="en-US"/>
                      </a:p>
                    </p:txBody>
                  </p:sp>
                  <p:sp>
                    <p:nvSpPr>
                      <p:cNvPr id="432340" name="任意多边形 432339"/>
                      <p:cNvSpPr/>
                      <p:nvPr/>
                    </p:nvSpPr>
                    <p:spPr>
                      <a:xfrm>
                        <a:off x="2414" y="1479"/>
                        <a:ext cx="7" cy="7"/>
                      </a:xfrm>
                      <a:custGeom>
                        <a:avLst/>
                        <a:gdLst/>
                        <a:ahLst/>
                        <a:cxnLst/>
                        <a:pathLst>
                          <a:path w="7" h="7">
                            <a:moveTo>
                              <a:pt x="3" y="7"/>
                            </a:moveTo>
                            <a:lnTo>
                              <a:pt x="4" y="7"/>
                            </a:lnTo>
                            <a:lnTo>
                              <a:pt x="5" y="6"/>
                            </a:lnTo>
                            <a:lnTo>
                              <a:pt x="7" y="5"/>
                            </a:lnTo>
                            <a:lnTo>
                              <a:pt x="7" y="4"/>
                            </a:lnTo>
                            <a:lnTo>
                              <a:pt x="5" y="2"/>
                            </a:lnTo>
                            <a:lnTo>
                              <a:pt x="4" y="1"/>
                            </a:lnTo>
                            <a:lnTo>
                              <a:pt x="3" y="0"/>
                            </a:lnTo>
                            <a:lnTo>
                              <a:pt x="2" y="0"/>
                            </a:lnTo>
                            <a:lnTo>
                              <a:pt x="2" y="0"/>
                            </a:lnTo>
                            <a:lnTo>
                              <a:pt x="1" y="1"/>
                            </a:lnTo>
                            <a:lnTo>
                              <a:pt x="0" y="2"/>
                            </a:lnTo>
                            <a:lnTo>
                              <a:pt x="0" y="4"/>
                            </a:lnTo>
                            <a:lnTo>
                              <a:pt x="0" y="5"/>
                            </a:lnTo>
                            <a:lnTo>
                              <a:pt x="0" y="6"/>
                            </a:lnTo>
                            <a:lnTo>
                              <a:pt x="1" y="7"/>
                            </a:lnTo>
                            <a:lnTo>
                              <a:pt x="2" y="7"/>
                            </a:lnTo>
                            <a:lnTo>
                              <a:pt x="3" y="7"/>
                            </a:lnTo>
                            <a:close/>
                          </a:path>
                        </a:pathLst>
                      </a:custGeom>
                      <a:solidFill>
                        <a:srgbClr val="000000"/>
                      </a:solidFill>
                      <a:ln w="9525">
                        <a:noFill/>
                      </a:ln>
                    </p:spPr>
                    <p:txBody>
                      <a:bodyPr/>
                      <a:p>
                        <a:endParaRPr lang="zh-CN" altLang="en-US"/>
                      </a:p>
                    </p:txBody>
                  </p:sp>
                  <p:sp>
                    <p:nvSpPr>
                      <p:cNvPr id="432341" name="任意多边形 432340"/>
                      <p:cNvSpPr/>
                      <p:nvPr/>
                    </p:nvSpPr>
                    <p:spPr>
                      <a:xfrm>
                        <a:off x="2402" y="1481"/>
                        <a:ext cx="6" cy="7"/>
                      </a:xfrm>
                      <a:custGeom>
                        <a:avLst/>
                        <a:gdLst/>
                        <a:ahLst/>
                        <a:cxnLst/>
                        <a:pathLst>
                          <a:path w="6" h="7">
                            <a:moveTo>
                              <a:pt x="3" y="7"/>
                            </a:moveTo>
                            <a:lnTo>
                              <a:pt x="4" y="7"/>
                            </a:lnTo>
                            <a:lnTo>
                              <a:pt x="5" y="6"/>
                            </a:lnTo>
                            <a:lnTo>
                              <a:pt x="6" y="5"/>
                            </a:lnTo>
                            <a:lnTo>
                              <a:pt x="6" y="4"/>
                            </a:lnTo>
                            <a:lnTo>
                              <a:pt x="5" y="3"/>
                            </a:lnTo>
                            <a:lnTo>
                              <a:pt x="4" y="2"/>
                            </a:lnTo>
                            <a:lnTo>
                              <a:pt x="3" y="0"/>
                            </a:lnTo>
                            <a:lnTo>
                              <a:pt x="2" y="0"/>
                            </a:lnTo>
                            <a:lnTo>
                              <a:pt x="2" y="0"/>
                            </a:lnTo>
                            <a:lnTo>
                              <a:pt x="1" y="2"/>
                            </a:lnTo>
                            <a:lnTo>
                              <a:pt x="0" y="3"/>
                            </a:lnTo>
                            <a:lnTo>
                              <a:pt x="0" y="4"/>
                            </a:lnTo>
                            <a:lnTo>
                              <a:pt x="0" y="5"/>
                            </a:lnTo>
                            <a:lnTo>
                              <a:pt x="0" y="6"/>
                            </a:lnTo>
                            <a:lnTo>
                              <a:pt x="1" y="7"/>
                            </a:lnTo>
                            <a:lnTo>
                              <a:pt x="2" y="7"/>
                            </a:lnTo>
                            <a:lnTo>
                              <a:pt x="3" y="7"/>
                            </a:lnTo>
                            <a:close/>
                          </a:path>
                        </a:pathLst>
                      </a:custGeom>
                      <a:solidFill>
                        <a:srgbClr val="000000"/>
                      </a:solidFill>
                      <a:ln w="9525">
                        <a:noFill/>
                      </a:ln>
                    </p:spPr>
                    <p:txBody>
                      <a:bodyPr/>
                      <a:p>
                        <a:endParaRPr lang="zh-CN" altLang="en-US"/>
                      </a:p>
                    </p:txBody>
                  </p:sp>
                  <p:sp>
                    <p:nvSpPr>
                      <p:cNvPr id="432342" name="任意多边形 432341"/>
                      <p:cNvSpPr/>
                      <p:nvPr/>
                    </p:nvSpPr>
                    <p:spPr>
                      <a:xfrm>
                        <a:off x="2390" y="1484"/>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3" y="0"/>
                            </a:lnTo>
                            <a:lnTo>
                              <a:pt x="2" y="1"/>
                            </a:lnTo>
                            <a:lnTo>
                              <a:pt x="1" y="2"/>
                            </a:lnTo>
                            <a:lnTo>
                              <a:pt x="0" y="3"/>
                            </a:lnTo>
                            <a:lnTo>
                              <a:pt x="0" y="4"/>
                            </a:lnTo>
                            <a:lnTo>
                              <a:pt x="1" y="5"/>
                            </a:lnTo>
                            <a:lnTo>
                              <a:pt x="2" y="6"/>
                            </a:lnTo>
                            <a:lnTo>
                              <a:pt x="3" y="6"/>
                            </a:lnTo>
                            <a:lnTo>
                              <a:pt x="4" y="6"/>
                            </a:lnTo>
                            <a:close/>
                          </a:path>
                        </a:pathLst>
                      </a:custGeom>
                      <a:solidFill>
                        <a:srgbClr val="000000"/>
                      </a:solidFill>
                      <a:ln w="9525">
                        <a:noFill/>
                      </a:ln>
                    </p:spPr>
                    <p:txBody>
                      <a:bodyPr/>
                      <a:p>
                        <a:endParaRPr lang="zh-CN" altLang="en-US"/>
                      </a:p>
                    </p:txBody>
                  </p:sp>
                  <p:sp>
                    <p:nvSpPr>
                      <p:cNvPr id="432343" name="任意多边形 432342"/>
                      <p:cNvSpPr/>
                      <p:nvPr/>
                    </p:nvSpPr>
                    <p:spPr>
                      <a:xfrm>
                        <a:off x="2378" y="1486"/>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3" y="0"/>
                            </a:lnTo>
                            <a:lnTo>
                              <a:pt x="2" y="1"/>
                            </a:lnTo>
                            <a:lnTo>
                              <a:pt x="1" y="2"/>
                            </a:lnTo>
                            <a:lnTo>
                              <a:pt x="0" y="3"/>
                            </a:lnTo>
                            <a:lnTo>
                              <a:pt x="0" y="4"/>
                            </a:lnTo>
                            <a:lnTo>
                              <a:pt x="1" y="5"/>
                            </a:lnTo>
                            <a:lnTo>
                              <a:pt x="2" y="6"/>
                            </a:lnTo>
                            <a:lnTo>
                              <a:pt x="3" y="6"/>
                            </a:lnTo>
                            <a:lnTo>
                              <a:pt x="4" y="6"/>
                            </a:lnTo>
                            <a:close/>
                          </a:path>
                        </a:pathLst>
                      </a:custGeom>
                      <a:solidFill>
                        <a:srgbClr val="000000"/>
                      </a:solidFill>
                      <a:ln w="9525">
                        <a:noFill/>
                      </a:ln>
                    </p:spPr>
                    <p:txBody>
                      <a:bodyPr/>
                      <a:p>
                        <a:endParaRPr lang="zh-CN" altLang="en-US"/>
                      </a:p>
                    </p:txBody>
                  </p:sp>
                  <p:sp>
                    <p:nvSpPr>
                      <p:cNvPr id="432344" name="任意多边形 432343"/>
                      <p:cNvSpPr/>
                      <p:nvPr/>
                    </p:nvSpPr>
                    <p:spPr>
                      <a:xfrm>
                        <a:off x="2366" y="1488"/>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3" y="0"/>
                            </a:lnTo>
                            <a:lnTo>
                              <a:pt x="2" y="1"/>
                            </a:lnTo>
                            <a:lnTo>
                              <a:pt x="1" y="2"/>
                            </a:lnTo>
                            <a:lnTo>
                              <a:pt x="0" y="3"/>
                            </a:lnTo>
                            <a:lnTo>
                              <a:pt x="0" y="4"/>
                            </a:lnTo>
                            <a:lnTo>
                              <a:pt x="1" y="5"/>
                            </a:lnTo>
                            <a:lnTo>
                              <a:pt x="2" y="6"/>
                            </a:lnTo>
                            <a:lnTo>
                              <a:pt x="3" y="6"/>
                            </a:lnTo>
                            <a:lnTo>
                              <a:pt x="4" y="6"/>
                            </a:lnTo>
                            <a:close/>
                          </a:path>
                        </a:pathLst>
                      </a:custGeom>
                      <a:solidFill>
                        <a:srgbClr val="000000"/>
                      </a:solidFill>
                      <a:ln w="9525">
                        <a:noFill/>
                      </a:ln>
                    </p:spPr>
                    <p:txBody>
                      <a:bodyPr/>
                      <a:p>
                        <a:endParaRPr lang="zh-CN" altLang="en-US"/>
                      </a:p>
                    </p:txBody>
                  </p:sp>
                  <p:sp>
                    <p:nvSpPr>
                      <p:cNvPr id="432345" name="任意多边形 432344"/>
                      <p:cNvSpPr/>
                      <p:nvPr/>
                    </p:nvSpPr>
                    <p:spPr>
                      <a:xfrm>
                        <a:off x="2355" y="1490"/>
                        <a:ext cx="6" cy="6"/>
                      </a:xfrm>
                      <a:custGeom>
                        <a:avLst/>
                        <a:gdLst/>
                        <a:ahLst/>
                        <a:cxnLst/>
                        <a:pathLst>
                          <a:path w="6" h="6">
                            <a:moveTo>
                              <a:pt x="3" y="6"/>
                            </a:moveTo>
                            <a:lnTo>
                              <a:pt x="4" y="6"/>
                            </a:lnTo>
                            <a:lnTo>
                              <a:pt x="5" y="5"/>
                            </a:lnTo>
                            <a:lnTo>
                              <a:pt x="6" y="4"/>
                            </a:lnTo>
                            <a:lnTo>
                              <a:pt x="6" y="3"/>
                            </a:lnTo>
                            <a:lnTo>
                              <a:pt x="5" y="2"/>
                            </a:lnTo>
                            <a:lnTo>
                              <a:pt x="4" y="1"/>
                            </a:lnTo>
                            <a:lnTo>
                              <a:pt x="3" y="0"/>
                            </a:lnTo>
                            <a:lnTo>
                              <a:pt x="2" y="0"/>
                            </a:lnTo>
                            <a:lnTo>
                              <a:pt x="2" y="0"/>
                            </a:lnTo>
                            <a:lnTo>
                              <a:pt x="1" y="1"/>
                            </a:lnTo>
                            <a:lnTo>
                              <a:pt x="0" y="2"/>
                            </a:lnTo>
                            <a:lnTo>
                              <a:pt x="0" y="3"/>
                            </a:lnTo>
                            <a:lnTo>
                              <a:pt x="0" y="4"/>
                            </a:lnTo>
                            <a:lnTo>
                              <a:pt x="0" y="5"/>
                            </a:lnTo>
                            <a:lnTo>
                              <a:pt x="1" y="6"/>
                            </a:lnTo>
                            <a:lnTo>
                              <a:pt x="2" y="6"/>
                            </a:lnTo>
                            <a:lnTo>
                              <a:pt x="3" y="6"/>
                            </a:lnTo>
                            <a:close/>
                          </a:path>
                        </a:pathLst>
                      </a:custGeom>
                      <a:solidFill>
                        <a:srgbClr val="000000"/>
                      </a:solidFill>
                      <a:ln w="9525">
                        <a:noFill/>
                      </a:ln>
                    </p:spPr>
                    <p:txBody>
                      <a:bodyPr/>
                      <a:p>
                        <a:endParaRPr lang="zh-CN" altLang="en-US"/>
                      </a:p>
                    </p:txBody>
                  </p:sp>
                  <p:sp>
                    <p:nvSpPr>
                      <p:cNvPr id="432346" name="任意多边形 432345"/>
                      <p:cNvSpPr/>
                      <p:nvPr/>
                    </p:nvSpPr>
                    <p:spPr>
                      <a:xfrm>
                        <a:off x="2343" y="1492"/>
                        <a:ext cx="6" cy="6"/>
                      </a:xfrm>
                      <a:custGeom>
                        <a:avLst/>
                        <a:gdLst/>
                        <a:ahLst/>
                        <a:cxnLst/>
                        <a:pathLst>
                          <a:path w="6" h="6">
                            <a:moveTo>
                              <a:pt x="3" y="6"/>
                            </a:moveTo>
                            <a:lnTo>
                              <a:pt x="4" y="6"/>
                            </a:lnTo>
                            <a:lnTo>
                              <a:pt x="5" y="5"/>
                            </a:lnTo>
                            <a:lnTo>
                              <a:pt x="6" y="4"/>
                            </a:lnTo>
                            <a:lnTo>
                              <a:pt x="6" y="3"/>
                            </a:lnTo>
                            <a:lnTo>
                              <a:pt x="5" y="2"/>
                            </a:lnTo>
                            <a:lnTo>
                              <a:pt x="4" y="1"/>
                            </a:lnTo>
                            <a:lnTo>
                              <a:pt x="3" y="0"/>
                            </a:lnTo>
                            <a:lnTo>
                              <a:pt x="2" y="0"/>
                            </a:lnTo>
                            <a:lnTo>
                              <a:pt x="2" y="0"/>
                            </a:lnTo>
                            <a:lnTo>
                              <a:pt x="1" y="1"/>
                            </a:lnTo>
                            <a:lnTo>
                              <a:pt x="0" y="2"/>
                            </a:lnTo>
                            <a:lnTo>
                              <a:pt x="0" y="3"/>
                            </a:lnTo>
                            <a:lnTo>
                              <a:pt x="0" y="4"/>
                            </a:lnTo>
                            <a:lnTo>
                              <a:pt x="0" y="5"/>
                            </a:lnTo>
                            <a:lnTo>
                              <a:pt x="1" y="6"/>
                            </a:lnTo>
                            <a:lnTo>
                              <a:pt x="2" y="6"/>
                            </a:lnTo>
                            <a:lnTo>
                              <a:pt x="3" y="6"/>
                            </a:lnTo>
                            <a:close/>
                          </a:path>
                        </a:pathLst>
                      </a:custGeom>
                      <a:solidFill>
                        <a:srgbClr val="000000"/>
                      </a:solidFill>
                      <a:ln w="9525">
                        <a:noFill/>
                      </a:ln>
                    </p:spPr>
                    <p:txBody>
                      <a:bodyPr/>
                      <a:p>
                        <a:endParaRPr lang="zh-CN" altLang="en-US"/>
                      </a:p>
                    </p:txBody>
                  </p:sp>
                  <p:sp>
                    <p:nvSpPr>
                      <p:cNvPr id="432347" name="任意多边形 432346"/>
                      <p:cNvSpPr/>
                      <p:nvPr/>
                    </p:nvSpPr>
                    <p:spPr>
                      <a:xfrm>
                        <a:off x="2331" y="1495"/>
                        <a:ext cx="6" cy="6"/>
                      </a:xfrm>
                      <a:custGeom>
                        <a:avLst/>
                        <a:gdLst/>
                        <a:ahLst/>
                        <a:cxnLst/>
                        <a:pathLst>
                          <a:path w="6" h="6">
                            <a:moveTo>
                              <a:pt x="3" y="6"/>
                            </a:moveTo>
                            <a:lnTo>
                              <a:pt x="4" y="5"/>
                            </a:lnTo>
                            <a:lnTo>
                              <a:pt x="5" y="4"/>
                            </a:lnTo>
                            <a:lnTo>
                              <a:pt x="6" y="3"/>
                            </a:lnTo>
                            <a:lnTo>
                              <a:pt x="6" y="2"/>
                            </a:lnTo>
                            <a:lnTo>
                              <a:pt x="5" y="1"/>
                            </a:lnTo>
                            <a:lnTo>
                              <a:pt x="4" y="0"/>
                            </a:lnTo>
                            <a:lnTo>
                              <a:pt x="3" y="0"/>
                            </a:lnTo>
                            <a:lnTo>
                              <a:pt x="2" y="0"/>
                            </a:lnTo>
                            <a:lnTo>
                              <a:pt x="2" y="0"/>
                            </a:lnTo>
                            <a:lnTo>
                              <a:pt x="1" y="0"/>
                            </a:lnTo>
                            <a:lnTo>
                              <a:pt x="0" y="1"/>
                            </a:lnTo>
                            <a:lnTo>
                              <a:pt x="0"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348" name="任意多边形 432347"/>
                      <p:cNvSpPr/>
                      <p:nvPr/>
                    </p:nvSpPr>
                    <p:spPr>
                      <a:xfrm>
                        <a:off x="2318" y="1497"/>
                        <a:ext cx="7" cy="6"/>
                      </a:xfrm>
                      <a:custGeom>
                        <a:avLst/>
                        <a:gdLst/>
                        <a:ahLst/>
                        <a:cxnLst/>
                        <a:pathLst>
                          <a:path w="7" h="6">
                            <a:moveTo>
                              <a:pt x="5" y="6"/>
                            </a:moveTo>
                            <a:lnTo>
                              <a:pt x="6" y="5"/>
                            </a:lnTo>
                            <a:lnTo>
                              <a:pt x="7" y="4"/>
                            </a:lnTo>
                            <a:lnTo>
                              <a:pt x="7" y="3"/>
                            </a:lnTo>
                            <a:lnTo>
                              <a:pt x="7" y="2"/>
                            </a:lnTo>
                            <a:lnTo>
                              <a:pt x="7" y="1"/>
                            </a:lnTo>
                            <a:lnTo>
                              <a:pt x="6" y="0"/>
                            </a:lnTo>
                            <a:lnTo>
                              <a:pt x="5" y="0"/>
                            </a:lnTo>
                            <a:lnTo>
                              <a:pt x="4" y="0"/>
                            </a:lnTo>
                            <a:lnTo>
                              <a:pt x="4" y="0"/>
                            </a:lnTo>
                            <a:lnTo>
                              <a:pt x="3" y="0"/>
                            </a:lnTo>
                            <a:lnTo>
                              <a:pt x="2" y="1"/>
                            </a:lnTo>
                            <a:lnTo>
                              <a:pt x="0" y="2"/>
                            </a:lnTo>
                            <a:lnTo>
                              <a:pt x="0" y="3"/>
                            </a:lnTo>
                            <a:lnTo>
                              <a:pt x="2" y="4"/>
                            </a:lnTo>
                            <a:lnTo>
                              <a:pt x="3" y="5"/>
                            </a:lnTo>
                            <a:lnTo>
                              <a:pt x="4" y="6"/>
                            </a:lnTo>
                            <a:lnTo>
                              <a:pt x="5" y="6"/>
                            </a:lnTo>
                            <a:close/>
                          </a:path>
                        </a:pathLst>
                      </a:custGeom>
                      <a:solidFill>
                        <a:srgbClr val="000000"/>
                      </a:solidFill>
                      <a:ln w="9525">
                        <a:noFill/>
                      </a:ln>
                    </p:spPr>
                    <p:txBody>
                      <a:bodyPr/>
                      <a:p>
                        <a:endParaRPr lang="zh-CN" altLang="en-US"/>
                      </a:p>
                    </p:txBody>
                  </p:sp>
                  <p:sp>
                    <p:nvSpPr>
                      <p:cNvPr id="432349" name="任意多边形 432348"/>
                      <p:cNvSpPr/>
                      <p:nvPr/>
                    </p:nvSpPr>
                    <p:spPr>
                      <a:xfrm>
                        <a:off x="2306" y="1499"/>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3" y="0"/>
                            </a:lnTo>
                            <a:lnTo>
                              <a:pt x="2" y="1"/>
                            </a:lnTo>
                            <a:lnTo>
                              <a:pt x="1" y="2"/>
                            </a:lnTo>
                            <a:lnTo>
                              <a:pt x="0" y="3"/>
                            </a:lnTo>
                            <a:lnTo>
                              <a:pt x="0" y="4"/>
                            </a:lnTo>
                            <a:lnTo>
                              <a:pt x="1" y="5"/>
                            </a:lnTo>
                            <a:lnTo>
                              <a:pt x="2" y="6"/>
                            </a:lnTo>
                            <a:lnTo>
                              <a:pt x="3" y="6"/>
                            </a:lnTo>
                            <a:lnTo>
                              <a:pt x="4" y="6"/>
                            </a:lnTo>
                            <a:close/>
                          </a:path>
                        </a:pathLst>
                      </a:custGeom>
                      <a:solidFill>
                        <a:srgbClr val="000000"/>
                      </a:solidFill>
                      <a:ln w="9525">
                        <a:noFill/>
                      </a:ln>
                    </p:spPr>
                    <p:txBody>
                      <a:bodyPr/>
                      <a:p>
                        <a:endParaRPr lang="zh-CN" altLang="en-US"/>
                      </a:p>
                    </p:txBody>
                  </p:sp>
                  <p:sp>
                    <p:nvSpPr>
                      <p:cNvPr id="432350" name="任意多边形 432349"/>
                      <p:cNvSpPr/>
                      <p:nvPr/>
                    </p:nvSpPr>
                    <p:spPr>
                      <a:xfrm>
                        <a:off x="2295" y="1501"/>
                        <a:ext cx="6" cy="6"/>
                      </a:xfrm>
                      <a:custGeom>
                        <a:avLst/>
                        <a:gdLst/>
                        <a:ahLst/>
                        <a:cxnLst/>
                        <a:pathLst>
                          <a:path w="6" h="6">
                            <a:moveTo>
                              <a:pt x="3" y="6"/>
                            </a:moveTo>
                            <a:lnTo>
                              <a:pt x="4" y="6"/>
                            </a:lnTo>
                            <a:lnTo>
                              <a:pt x="5" y="5"/>
                            </a:lnTo>
                            <a:lnTo>
                              <a:pt x="6" y="4"/>
                            </a:lnTo>
                            <a:lnTo>
                              <a:pt x="6" y="3"/>
                            </a:lnTo>
                            <a:lnTo>
                              <a:pt x="5" y="2"/>
                            </a:lnTo>
                            <a:lnTo>
                              <a:pt x="4" y="1"/>
                            </a:lnTo>
                            <a:lnTo>
                              <a:pt x="3" y="0"/>
                            </a:lnTo>
                            <a:lnTo>
                              <a:pt x="2" y="0"/>
                            </a:lnTo>
                            <a:lnTo>
                              <a:pt x="2" y="0"/>
                            </a:lnTo>
                            <a:lnTo>
                              <a:pt x="1" y="1"/>
                            </a:lnTo>
                            <a:lnTo>
                              <a:pt x="0" y="2"/>
                            </a:lnTo>
                            <a:lnTo>
                              <a:pt x="0" y="3"/>
                            </a:lnTo>
                            <a:lnTo>
                              <a:pt x="0" y="4"/>
                            </a:lnTo>
                            <a:lnTo>
                              <a:pt x="0" y="5"/>
                            </a:lnTo>
                            <a:lnTo>
                              <a:pt x="1" y="6"/>
                            </a:lnTo>
                            <a:lnTo>
                              <a:pt x="2" y="6"/>
                            </a:lnTo>
                            <a:lnTo>
                              <a:pt x="3" y="6"/>
                            </a:lnTo>
                            <a:close/>
                          </a:path>
                        </a:pathLst>
                      </a:custGeom>
                      <a:solidFill>
                        <a:srgbClr val="000000"/>
                      </a:solidFill>
                      <a:ln w="9525">
                        <a:noFill/>
                      </a:ln>
                    </p:spPr>
                    <p:txBody>
                      <a:bodyPr/>
                      <a:p>
                        <a:endParaRPr lang="zh-CN" altLang="en-US"/>
                      </a:p>
                    </p:txBody>
                  </p:sp>
                  <p:sp>
                    <p:nvSpPr>
                      <p:cNvPr id="432351" name="任意多边形 432350"/>
                      <p:cNvSpPr/>
                      <p:nvPr/>
                    </p:nvSpPr>
                    <p:spPr>
                      <a:xfrm>
                        <a:off x="2283" y="1504"/>
                        <a:ext cx="6" cy="6"/>
                      </a:xfrm>
                      <a:custGeom>
                        <a:avLst/>
                        <a:gdLst/>
                        <a:ahLst/>
                        <a:cxnLst/>
                        <a:pathLst>
                          <a:path w="6" h="6">
                            <a:moveTo>
                              <a:pt x="3" y="6"/>
                            </a:moveTo>
                            <a:lnTo>
                              <a:pt x="4" y="5"/>
                            </a:lnTo>
                            <a:lnTo>
                              <a:pt x="5" y="4"/>
                            </a:lnTo>
                            <a:lnTo>
                              <a:pt x="6" y="3"/>
                            </a:lnTo>
                            <a:lnTo>
                              <a:pt x="6" y="2"/>
                            </a:lnTo>
                            <a:lnTo>
                              <a:pt x="5" y="1"/>
                            </a:lnTo>
                            <a:lnTo>
                              <a:pt x="4" y="0"/>
                            </a:lnTo>
                            <a:lnTo>
                              <a:pt x="3" y="0"/>
                            </a:lnTo>
                            <a:lnTo>
                              <a:pt x="2" y="0"/>
                            </a:lnTo>
                            <a:lnTo>
                              <a:pt x="2" y="0"/>
                            </a:lnTo>
                            <a:lnTo>
                              <a:pt x="1" y="0"/>
                            </a:lnTo>
                            <a:lnTo>
                              <a:pt x="0" y="1"/>
                            </a:lnTo>
                            <a:lnTo>
                              <a:pt x="0"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352" name="任意多边形 432351"/>
                      <p:cNvSpPr/>
                      <p:nvPr/>
                    </p:nvSpPr>
                    <p:spPr>
                      <a:xfrm>
                        <a:off x="2271" y="1506"/>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3" y="0"/>
                            </a:lnTo>
                            <a:lnTo>
                              <a:pt x="2" y="1"/>
                            </a:lnTo>
                            <a:lnTo>
                              <a:pt x="1" y="2"/>
                            </a:lnTo>
                            <a:lnTo>
                              <a:pt x="0" y="3"/>
                            </a:lnTo>
                            <a:lnTo>
                              <a:pt x="0" y="4"/>
                            </a:lnTo>
                            <a:lnTo>
                              <a:pt x="1" y="5"/>
                            </a:lnTo>
                            <a:lnTo>
                              <a:pt x="2" y="6"/>
                            </a:lnTo>
                            <a:lnTo>
                              <a:pt x="3" y="6"/>
                            </a:lnTo>
                            <a:lnTo>
                              <a:pt x="4" y="6"/>
                            </a:lnTo>
                            <a:close/>
                          </a:path>
                        </a:pathLst>
                      </a:custGeom>
                      <a:solidFill>
                        <a:srgbClr val="000000"/>
                      </a:solidFill>
                      <a:ln w="9525">
                        <a:noFill/>
                      </a:ln>
                    </p:spPr>
                    <p:txBody>
                      <a:bodyPr/>
                      <a:p>
                        <a:endParaRPr lang="zh-CN" altLang="en-US"/>
                      </a:p>
                    </p:txBody>
                  </p:sp>
                  <p:sp>
                    <p:nvSpPr>
                      <p:cNvPr id="432353" name="任意多边形 432352"/>
                      <p:cNvSpPr/>
                      <p:nvPr/>
                    </p:nvSpPr>
                    <p:spPr>
                      <a:xfrm>
                        <a:off x="2259" y="1509"/>
                        <a:ext cx="6" cy="6"/>
                      </a:xfrm>
                      <a:custGeom>
                        <a:avLst/>
                        <a:gdLst/>
                        <a:ahLst/>
                        <a:cxnLst/>
                        <a:pathLst>
                          <a:path w="6" h="6">
                            <a:moveTo>
                              <a:pt x="4" y="6"/>
                            </a:moveTo>
                            <a:lnTo>
                              <a:pt x="5" y="5"/>
                            </a:lnTo>
                            <a:lnTo>
                              <a:pt x="6" y="4"/>
                            </a:lnTo>
                            <a:lnTo>
                              <a:pt x="6" y="3"/>
                            </a:lnTo>
                            <a:lnTo>
                              <a:pt x="6" y="2"/>
                            </a:lnTo>
                            <a:lnTo>
                              <a:pt x="6" y="1"/>
                            </a:lnTo>
                            <a:lnTo>
                              <a:pt x="5" y="0"/>
                            </a:lnTo>
                            <a:lnTo>
                              <a:pt x="4" y="0"/>
                            </a:lnTo>
                            <a:lnTo>
                              <a:pt x="3" y="0"/>
                            </a:lnTo>
                            <a:lnTo>
                              <a:pt x="3" y="0"/>
                            </a:lnTo>
                            <a:lnTo>
                              <a:pt x="2" y="0"/>
                            </a:lnTo>
                            <a:lnTo>
                              <a:pt x="1" y="1"/>
                            </a:lnTo>
                            <a:lnTo>
                              <a:pt x="0" y="2"/>
                            </a:lnTo>
                            <a:lnTo>
                              <a:pt x="0" y="3"/>
                            </a:lnTo>
                            <a:lnTo>
                              <a:pt x="1" y="4"/>
                            </a:lnTo>
                            <a:lnTo>
                              <a:pt x="2" y="5"/>
                            </a:lnTo>
                            <a:lnTo>
                              <a:pt x="3" y="6"/>
                            </a:lnTo>
                            <a:lnTo>
                              <a:pt x="4" y="6"/>
                            </a:lnTo>
                            <a:close/>
                          </a:path>
                        </a:pathLst>
                      </a:custGeom>
                      <a:solidFill>
                        <a:srgbClr val="000000"/>
                      </a:solidFill>
                      <a:ln w="9525">
                        <a:noFill/>
                      </a:ln>
                    </p:spPr>
                    <p:txBody>
                      <a:bodyPr/>
                      <a:p>
                        <a:endParaRPr lang="zh-CN" altLang="en-US"/>
                      </a:p>
                    </p:txBody>
                  </p:sp>
                  <p:sp>
                    <p:nvSpPr>
                      <p:cNvPr id="432354" name="任意多边形 432353"/>
                      <p:cNvSpPr/>
                      <p:nvPr/>
                    </p:nvSpPr>
                    <p:spPr>
                      <a:xfrm>
                        <a:off x="2248" y="1511"/>
                        <a:ext cx="6" cy="6"/>
                      </a:xfrm>
                      <a:custGeom>
                        <a:avLst/>
                        <a:gdLst/>
                        <a:ahLst/>
                        <a:cxnLst/>
                        <a:pathLst>
                          <a:path w="6" h="6">
                            <a:moveTo>
                              <a:pt x="3" y="6"/>
                            </a:moveTo>
                            <a:lnTo>
                              <a:pt x="4" y="6"/>
                            </a:lnTo>
                            <a:lnTo>
                              <a:pt x="5" y="5"/>
                            </a:lnTo>
                            <a:lnTo>
                              <a:pt x="6" y="4"/>
                            </a:lnTo>
                            <a:lnTo>
                              <a:pt x="6" y="3"/>
                            </a:lnTo>
                            <a:lnTo>
                              <a:pt x="5" y="2"/>
                            </a:lnTo>
                            <a:lnTo>
                              <a:pt x="4" y="1"/>
                            </a:lnTo>
                            <a:lnTo>
                              <a:pt x="3" y="0"/>
                            </a:lnTo>
                            <a:lnTo>
                              <a:pt x="2" y="0"/>
                            </a:lnTo>
                            <a:lnTo>
                              <a:pt x="2" y="0"/>
                            </a:lnTo>
                            <a:lnTo>
                              <a:pt x="1" y="1"/>
                            </a:lnTo>
                            <a:lnTo>
                              <a:pt x="0" y="2"/>
                            </a:lnTo>
                            <a:lnTo>
                              <a:pt x="0" y="3"/>
                            </a:lnTo>
                            <a:lnTo>
                              <a:pt x="0" y="4"/>
                            </a:lnTo>
                            <a:lnTo>
                              <a:pt x="0" y="5"/>
                            </a:lnTo>
                            <a:lnTo>
                              <a:pt x="1" y="6"/>
                            </a:lnTo>
                            <a:lnTo>
                              <a:pt x="2" y="6"/>
                            </a:lnTo>
                            <a:lnTo>
                              <a:pt x="3" y="6"/>
                            </a:lnTo>
                            <a:close/>
                          </a:path>
                        </a:pathLst>
                      </a:custGeom>
                      <a:solidFill>
                        <a:srgbClr val="000000"/>
                      </a:solidFill>
                      <a:ln w="9525">
                        <a:noFill/>
                      </a:ln>
                    </p:spPr>
                    <p:txBody>
                      <a:bodyPr/>
                      <a:p>
                        <a:endParaRPr lang="zh-CN" altLang="en-US"/>
                      </a:p>
                    </p:txBody>
                  </p:sp>
                  <p:sp>
                    <p:nvSpPr>
                      <p:cNvPr id="432355" name="任意多边形 432354"/>
                      <p:cNvSpPr/>
                      <p:nvPr/>
                    </p:nvSpPr>
                    <p:spPr>
                      <a:xfrm>
                        <a:off x="2236" y="1514"/>
                        <a:ext cx="6" cy="6"/>
                      </a:xfrm>
                      <a:custGeom>
                        <a:avLst/>
                        <a:gdLst/>
                        <a:ahLst/>
                        <a:cxnLst/>
                        <a:pathLst>
                          <a:path w="6" h="6">
                            <a:moveTo>
                              <a:pt x="3" y="6"/>
                            </a:moveTo>
                            <a:lnTo>
                              <a:pt x="4" y="5"/>
                            </a:lnTo>
                            <a:lnTo>
                              <a:pt x="5" y="4"/>
                            </a:lnTo>
                            <a:lnTo>
                              <a:pt x="6" y="3"/>
                            </a:lnTo>
                            <a:lnTo>
                              <a:pt x="6" y="2"/>
                            </a:lnTo>
                            <a:lnTo>
                              <a:pt x="5" y="1"/>
                            </a:lnTo>
                            <a:lnTo>
                              <a:pt x="4" y="0"/>
                            </a:lnTo>
                            <a:lnTo>
                              <a:pt x="3" y="0"/>
                            </a:lnTo>
                            <a:lnTo>
                              <a:pt x="2" y="0"/>
                            </a:lnTo>
                            <a:lnTo>
                              <a:pt x="2" y="0"/>
                            </a:lnTo>
                            <a:lnTo>
                              <a:pt x="1" y="0"/>
                            </a:lnTo>
                            <a:lnTo>
                              <a:pt x="0" y="1"/>
                            </a:lnTo>
                            <a:lnTo>
                              <a:pt x="0"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356" name="任意多边形 432355"/>
                      <p:cNvSpPr/>
                      <p:nvPr/>
                    </p:nvSpPr>
                    <p:spPr>
                      <a:xfrm>
                        <a:off x="2224" y="1516"/>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3" y="0"/>
                            </a:lnTo>
                            <a:lnTo>
                              <a:pt x="2" y="1"/>
                            </a:lnTo>
                            <a:lnTo>
                              <a:pt x="1" y="2"/>
                            </a:lnTo>
                            <a:lnTo>
                              <a:pt x="0" y="3"/>
                            </a:lnTo>
                            <a:lnTo>
                              <a:pt x="0" y="4"/>
                            </a:lnTo>
                            <a:lnTo>
                              <a:pt x="1" y="5"/>
                            </a:lnTo>
                            <a:lnTo>
                              <a:pt x="2" y="6"/>
                            </a:lnTo>
                            <a:lnTo>
                              <a:pt x="3" y="6"/>
                            </a:lnTo>
                            <a:lnTo>
                              <a:pt x="4" y="6"/>
                            </a:lnTo>
                            <a:close/>
                          </a:path>
                        </a:pathLst>
                      </a:custGeom>
                      <a:solidFill>
                        <a:srgbClr val="000000"/>
                      </a:solidFill>
                      <a:ln w="9525">
                        <a:noFill/>
                      </a:ln>
                    </p:spPr>
                    <p:txBody>
                      <a:bodyPr/>
                      <a:p>
                        <a:endParaRPr lang="zh-CN" altLang="en-US"/>
                      </a:p>
                    </p:txBody>
                  </p:sp>
                  <p:sp>
                    <p:nvSpPr>
                      <p:cNvPr id="432357" name="任意多边形 432356"/>
                      <p:cNvSpPr/>
                      <p:nvPr/>
                    </p:nvSpPr>
                    <p:spPr>
                      <a:xfrm>
                        <a:off x="2211" y="1519"/>
                        <a:ext cx="6" cy="6"/>
                      </a:xfrm>
                      <a:custGeom>
                        <a:avLst/>
                        <a:gdLst/>
                        <a:ahLst/>
                        <a:cxnLst/>
                        <a:pathLst>
                          <a:path w="6" h="6">
                            <a:moveTo>
                              <a:pt x="4" y="6"/>
                            </a:moveTo>
                            <a:lnTo>
                              <a:pt x="5" y="5"/>
                            </a:lnTo>
                            <a:lnTo>
                              <a:pt x="6" y="4"/>
                            </a:lnTo>
                            <a:lnTo>
                              <a:pt x="6" y="3"/>
                            </a:lnTo>
                            <a:lnTo>
                              <a:pt x="6" y="2"/>
                            </a:lnTo>
                            <a:lnTo>
                              <a:pt x="6" y="1"/>
                            </a:lnTo>
                            <a:lnTo>
                              <a:pt x="5" y="0"/>
                            </a:lnTo>
                            <a:lnTo>
                              <a:pt x="4" y="0"/>
                            </a:lnTo>
                            <a:lnTo>
                              <a:pt x="3" y="0"/>
                            </a:lnTo>
                            <a:lnTo>
                              <a:pt x="3" y="0"/>
                            </a:lnTo>
                            <a:lnTo>
                              <a:pt x="2" y="0"/>
                            </a:lnTo>
                            <a:lnTo>
                              <a:pt x="1" y="1"/>
                            </a:lnTo>
                            <a:lnTo>
                              <a:pt x="0" y="2"/>
                            </a:lnTo>
                            <a:lnTo>
                              <a:pt x="0" y="3"/>
                            </a:lnTo>
                            <a:lnTo>
                              <a:pt x="1" y="4"/>
                            </a:lnTo>
                            <a:lnTo>
                              <a:pt x="2" y="5"/>
                            </a:lnTo>
                            <a:lnTo>
                              <a:pt x="3" y="6"/>
                            </a:lnTo>
                            <a:lnTo>
                              <a:pt x="4" y="6"/>
                            </a:lnTo>
                            <a:close/>
                          </a:path>
                        </a:pathLst>
                      </a:custGeom>
                      <a:solidFill>
                        <a:srgbClr val="000000"/>
                      </a:solidFill>
                      <a:ln w="9525">
                        <a:noFill/>
                      </a:ln>
                    </p:spPr>
                    <p:txBody>
                      <a:bodyPr/>
                      <a:p>
                        <a:endParaRPr lang="zh-CN" altLang="en-US"/>
                      </a:p>
                    </p:txBody>
                  </p:sp>
                  <p:sp>
                    <p:nvSpPr>
                      <p:cNvPr id="432358" name="任意多边形 432357"/>
                      <p:cNvSpPr/>
                      <p:nvPr/>
                    </p:nvSpPr>
                    <p:spPr>
                      <a:xfrm>
                        <a:off x="2200" y="1522"/>
                        <a:ext cx="6" cy="6"/>
                      </a:xfrm>
                      <a:custGeom>
                        <a:avLst/>
                        <a:gdLst/>
                        <a:ahLst/>
                        <a:cxnLst/>
                        <a:pathLst>
                          <a:path w="6" h="6">
                            <a:moveTo>
                              <a:pt x="3" y="6"/>
                            </a:moveTo>
                            <a:lnTo>
                              <a:pt x="4" y="5"/>
                            </a:lnTo>
                            <a:lnTo>
                              <a:pt x="5" y="4"/>
                            </a:lnTo>
                            <a:lnTo>
                              <a:pt x="6" y="3"/>
                            </a:lnTo>
                            <a:lnTo>
                              <a:pt x="6" y="2"/>
                            </a:lnTo>
                            <a:lnTo>
                              <a:pt x="5" y="1"/>
                            </a:lnTo>
                            <a:lnTo>
                              <a:pt x="4" y="0"/>
                            </a:lnTo>
                            <a:lnTo>
                              <a:pt x="3" y="0"/>
                            </a:lnTo>
                            <a:lnTo>
                              <a:pt x="2" y="0"/>
                            </a:lnTo>
                            <a:lnTo>
                              <a:pt x="2" y="0"/>
                            </a:lnTo>
                            <a:lnTo>
                              <a:pt x="1" y="0"/>
                            </a:lnTo>
                            <a:lnTo>
                              <a:pt x="0" y="1"/>
                            </a:lnTo>
                            <a:lnTo>
                              <a:pt x="0"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359" name="任意多边形 432358"/>
                      <p:cNvSpPr/>
                      <p:nvPr/>
                    </p:nvSpPr>
                    <p:spPr>
                      <a:xfrm>
                        <a:off x="2188" y="1524"/>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3" y="0"/>
                            </a:lnTo>
                            <a:lnTo>
                              <a:pt x="2" y="1"/>
                            </a:lnTo>
                            <a:lnTo>
                              <a:pt x="1" y="2"/>
                            </a:lnTo>
                            <a:lnTo>
                              <a:pt x="0" y="3"/>
                            </a:lnTo>
                            <a:lnTo>
                              <a:pt x="0" y="4"/>
                            </a:lnTo>
                            <a:lnTo>
                              <a:pt x="1" y="5"/>
                            </a:lnTo>
                            <a:lnTo>
                              <a:pt x="2" y="6"/>
                            </a:lnTo>
                            <a:lnTo>
                              <a:pt x="3" y="6"/>
                            </a:lnTo>
                            <a:lnTo>
                              <a:pt x="4" y="6"/>
                            </a:lnTo>
                            <a:close/>
                          </a:path>
                        </a:pathLst>
                      </a:custGeom>
                      <a:solidFill>
                        <a:srgbClr val="000000"/>
                      </a:solidFill>
                      <a:ln w="9525">
                        <a:noFill/>
                      </a:ln>
                    </p:spPr>
                    <p:txBody>
                      <a:bodyPr/>
                      <a:p>
                        <a:endParaRPr lang="zh-CN" altLang="en-US"/>
                      </a:p>
                    </p:txBody>
                  </p:sp>
                  <p:sp>
                    <p:nvSpPr>
                      <p:cNvPr id="432360" name="任意多边形 432359"/>
                      <p:cNvSpPr/>
                      <p:nvPr/>
                    </p:nvSpPr>
                    <p:spPr>
                      <a:xfrm>
                        <a:off x="2176" y="1527"/>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3" y="0"/>
                            </a:lnTo>
                            <a:lnTo>
                              <a:pt x="2" y="1"/>
                            </a:lnTo>
                            <a:lnTo>
                              <a:pt x="1" y="2"/>
                            </a:lnTo>
                            <a:lnTo>
                              <a:pt x="0" y="3"/>
                            </a:lnTo>
                            <a:lnTo>
                              <a:pt x="0" y="4"/>
                            </a:lnTo>
                            <a:lnTo>
                              <a:pt x="1" y="5"/>
                            </a:lnTo>
                            <a:lnTo>
                              <a:pt x="2" y="6"/>
                            </a:lnTo>
                            <a:lnTo>
                              <a:pt x="3" y="6"/>
                            </a:lnTo>
                            <a:lnTo>
                              <a:pt x="4" y="6"/>
                            </a:lnTo>
                            <a:close/>
                          </a:path>
                        </a:pathLst>
                      </a:custGeom>
                      <a:solidFill>
                        <a:srgbClr val="000000"/>
                      </a:solidFill>
                      <a:ln w="9525">
                        <a:noFill/>
                      </a:ln>
                    </p:spPr>
                    <p:txBody>
                      <a:bodyPr/>
                      <a:p>
                        <a:endParaRPr lang="zh-CN" altLang="en-US"/>
                      </a:p>
                    </p:txBody>
                  </p:sp>
                  <p:sp>
                    <p:nvSpPr>
                      <p:cNvPr id="432361" name="任意多边形 432360"/>
                      <p:cNvSpPr/>
                      <p:nvPr/>
                    </p:nvSpPr>
                    <p:spPr>
                      <a:xfrm>
                        <a:off x="2165" y="1530"/>
                        <a:ext cx="6" cy="6"/>
                      </a:xfrm>
                      <a:custGeom>
                        <a:avLst/>
                        <a:gdLst/>
                        <a:ahLst/>
                        <a:cxnLst/>
                        <a:pathLst>
                          <a:path w="6" h="6">
                            <a:moveTo>
                              <a:pt x="3" y="6"/>
                            </a:moveTo>
                            <a:lnTo>
                              <a:pt x="4" y="6"/>
                            </a:lnTo>
                            <a:lnTo>
                              <a:pt x="5" y="5"/>
                            </a:lnTo>
                            <a:lnTo>
                              <a:pt x="6" y="4"/>
                            </a:lnTo>
                            <a:lnTo>
                              <a:pt x="6" y="3"/>
                            </a:lnTo>
                            <a:lnTo>
                              <a:pt x="5" y="2"/>
                            </a:lnTo>
                            <a:lnTo>
                              <a:pt x="4" y="1"/>
                            </a:lnTo>
                            <a:lnTo>
                              <a:pt x="3" y="0"/>
                            </a:lnTo>
                            <a:lnTo>
                              <a:pt x="2" y="0"/>
                            </a:lnTo>
                            <a:lnTo>
                              <a:pt x="2" y="0"/>
                            </a:lnTo>
                            <a:lnTo>
                              <a:pt x="1" y="1"/>
                            </a:lnTo>
                            <a:lnTo>
                              <a:pt x="0" y="2"/>
                            </a:lnTo>
                            <a:lnTo>
                              <a:pt x="0" y="3"/>
                            </a:lnTo>
                            <a:lnTo>
                              <a:pt x="0" y="4"/>
                            </a:lnTo>
                            <a:lnTo>
                              <a:pt x="0" y="5"/>
                            </a:lnTo>
                            <a:lnTo>
                              <a:pt x="1" y="6"/>
                            </a:lnTo>
                            <a:lnTo>
                              <a:pt x="2" y="6"/>
                            </a:lnTo>
                            <a:lnTo>
                              <a:pt x="3" y="6"/>
                            </a:lnTo>
                            <a:close/>
                          </a:path>
                        </a:pathLst>
                      </a:custGeom>
                      <a:solidFill>
                        <a:srgbClr val="000000"/>
                      </a:solidFill>
                      <a:ln w="9525">
                        <a:noFill/>
                      </a:ln>
                    </p:spPr>
                    <p:txBody>
                      <a:bodyPr/>
                      <a:p>
                        <a:endParaRPr lang="zh-CN" altLang="en-US"/>
                      </a:p>
                    </p:txBody>
                  </p:sp>
                  <p:sp>
                    <p:nvSpPr>
                      <p:cNvPr id="432362" name="任意多边形 432361"/>
                      <p:cNvSpPr/>
                      <p:nvPr/>
                    </p:nvSpPr>
                    <p:spPr>
                      <a:xfrm>
                        <a:off x="2153" y="1533"/>
                        <a:ext cx="6" cy="6"/>
                      </a:xfrm>
                      <a:custGeom>
                        <a:avLst/>
                        <a:gdLst/>
                        <a:ahLst/>
                        <a:cxnLst/>
                        <a:pathLst>
                          <a:path w="6" h="6">
                            <a:moveTo>
                              <a:pt x="4" y="6"/>
                            </a:moveTo>
                            <a:lnTo>
                              <a:pt x="5" y="5"/>
                            </a:lnTo>
                            <a:lnTo>
                              <a:pt x="6" y="4"/>
                            </a:lnTo>
                            <a:lnTo>
                              <a:pt x="6" y="3"/>
                            </a:lnTo>
                            <a:lnTo>
                              <a:pt x="6" y="2"/>
                            </a:lnTo>
                            <a:lnTo>
                              <a:pt x="6" y="1"/>
                            </a:lnTo>
                            <a:lnTo>
                              <a:pt x="5" y="0"/>
                            </a:lnTo>
                            <a:lnTo>
                              <a:pt x="4" y="0"/>
                            </a:lnTo>
                            <a:lnTo>
                              <a:pt x="3" y="0"/>
                            </a:lnTo>
                            <a:lnTo>
                              <a:pt x="3" y="0"/>
                            </a:lnTo>
                            <a:lnTo>
                              <a:pt x="2" y="0"/>
                            </a:lnTo>
                            <a:lnTo>
                              <a:pt x="1" y="1"/>
                            </a:lnTo>
                            <a:lnTo>
                              <a:pt x="0" y="2"/>
                            </a:lnTo>
                            <a:lnTo>
                              <a:pt x="0" y="3"/>
                            </a:lnTo>
                            <a:lnTo>
                              <a:pt x="1" y="4"/>
                            </a:lnTo>
                            <a:lnTo>
                              <a:pt x="2" y="5"/>
                            </a:lnTo>
                            <a:lnTo>
                              <a:pt x="3" y="6"/>
                            </a:lnTo>
                            <a:lnTo>
                              <a:pt x="4" y="6"/>
                            </a:lnTo>
                            <a:close/>
                          </a:path>
                        </a:pathLst>
                      </a:custGeom>
                      <a:solidFill>
                        <a:srgbClr val="000000"/>
                      </a:solidFill>
                      <a:ln w="9525">
                        <a:noFill/>
                      </a:ln>
                    </p:spPr>
                    <p:txBody>
                      <a:bodyPr/>
                      <a:p>
                        <a:endParaRPr lang="zh-CN" altLang="en-US"/>
                      </a:p>
                    </p:txBody>
                  </p:sp>
                  <p:sp>
                    <p:nvSpPr>
                      <p:cNvPr id="432363" name="任意多边形 432362"/>
                      <p:cNvSpPr/>
                      <p:nvPr/>
                    </p:nvSpPr>
                    <p:spPr>
                      <a:xfrm>
                        <a:off x="2141" y="1536"/>
                        <a:ext cx="7" cy="6"/>
                      </a:xfrm>
                      <a:custGeom>
                        <a:avLst/>
                        <a:gdLst/>
                        <a:ahLst/>
                        <a:cxnLst/>
                        <a:pathLst>
                          <a:path w="7" h="6">
                            <a:moveTo>
                              <a:pt x="4" y="6"/>
                            </a:moveTo>
                            <a:lnTo>
                              <a:pt x="5" y="5"/>
                            </a:lnTo>
                            <a:lnTo>
                              <a:pt x="6" y="4"/>
                            </a:lnTo>
                            <a:lnTo>
                              <a:pt x="7" y="3"/>
                            </a:lnTo>
                            <a:lnTo>
                              <a:pt x="7" y="2"/>
                            </a:lnTo>
                            <a:lnTo>
                              <a:pt x="6" y="1"/>
                            </a:lnTo>
                            <a:lnTo>
                              <a:pt x="5" y="0"/>
                            </a:lnTo>
                            <a:lnTo>
                              <a:pt x="4" y="0"/>
                            </a:lnTo>
                            <a:lnTo>
                              <a:pt x="3" y="0"/>
                            </a:lnTo>
                            <a:lnTo>
                              <a:pt x="3" y="0"/>
                            </a:lnTo>
                            <a:lnTo>
                              <a:pt x="2" y="0"/>
                            </a:lnTo>
                            <a:lnTo>
                              <a:pt x="1" y="1"/>
                            </a:lnTo>
                            <a:lnTo>
                              <a:pt x="0" y="2"/>
                            </a:lnTo>
                            <a:lnTo>
                              <a:pt x="0" y="3"/>
                            </a:lnTo>
                            <a:lnTo>
                              <a:pt x="1" y="4"/>
                            </a:lnTo>
                            <a:lnTo>
                              <a:pt x="2" y="5"/>
                            </a:lnTo>
                            <a:lnTo>
                              <a:pt x="3" y="6"/>
                            </a:lnTo>
                            <a:lnTo>
                              <a:pt x="4" y="6"/>
                            </a:lnTo>
                            <a:close/>
                          </a:path>
                        </a:pathLst>
                      </a:custGeom>
                      <a:solidFill>
                        <a:srgbClr val="000000"/>
                      </a:solidFill>
                      <a:ln w="9525">
                        <a:noFill/>
                      </a:ln>
                    </p:spPr>
                    <p:txBody>
                      <a:bodyPr/>
                      <a:p>
                        <a:endParaRPr lang="zh-CN" altLang="en-US"/>
                      </a:p>
                    </p:txBody>
                  </p:sp>
                  <p:sp>
                    <p:nvSpPr>
                      <p:cNvPr id="432364" name="任意多边形 432363"/>
                      <p:cNvSpPr/>
                      <p:nvPr/>
                    </p:nvSpPr>
                    <p:spPr>
                      <a:xfrm>
                        <a:off x="2130" y="1539"/>
                        <a:ext cx="6" cy="6"/>
                      </a:xfrm>
                      <a:custGeom>
                        <a:avLst/>
                        <a:gdLst/>
                        <a:ahLst/>
                        <a:cxnLst/>
                        <a:pathLst>
                          <a:path w="6" h="6">
                            <a:moveTo>
                              <a:pt x="3" y="6"/>
                            </a:moveTo>
                            <a:lnTo>
                              <a:pt x="4" y="6"/>
                            </a:lnTo>
                            <a:lnTo>
                              <a:pt x="5" y="5"/>
                            </a:lnTo>
                            <a:lnTo>
                              <a:pt x="6" y="4"/>
                            </a:lnTo>
                            <a:lnTo>
                              <a:pt x="6" y="3"/>
                            </a:lnTo>
                            <a:lnTo>
                              <a:pt x="5" y="2"/>
                            </a:lnTo>
                            <a:lnTo>
                              <a:pt x="4" y="1"/>
                            </a:lnTo>
                            <a:lnTo>
                              <a:pt x="3" y="0"/>
                            </a:lnTo>
                            <a:lnTo>
                              <a:pt x="2" y="0"/>
                            </a:lnTo>
                            <a:lnTo>
                              <a:pt x="2" y="0"/>
                            </a:lnTo>
                            <a:lnTo>
                              <a:pt x="1" y="1"/>
                            </a:lnTo>
                            <a:lnTo>
                              <a:pt x="0" y="2"/>
                            </a:lnTo>
                            <a:lnTo>
                              <a:pt x="0" y="3"/>
                            </a:lnTo>
                            <a:lnTo>
                              <a:pt x="0" y="4"/>
                            </a:lnTo>
                            <a:lnTo>
                              <a:pt x="0" y="5"/>
                            </a:lnTo>
                            <a:lnTo>
                              <a:pt x="1" y="6"/>
                            </a:lnTo>
                            <a:lnTo>
                              <a:pt x="2" y="6"/>
                            </a:lnTo>
                            <a:lnTo>
                              <a:pt x="3" y="6"/>
                            </a:lnTo>
                            <a:close/>
                          </a:path>
                        </a:pathLst>
                      </a:custGeom>
                      <a:solidFill>
                        <a:srgbClr val="000000"/>
                      </a:solidFill>
                      <a:ln w="9525">
                        <a:noFill/>
                      </a:ln>
                    </p:spPr>
                    <p:txBody>
                      <a:bodyPr/>
                      <a:p>
                        <a:endParaRPr lang="zh-CN" altLang="en-US"/>
                      </a:p>
                    </p:txBody>
                  </p:sp>
                  <p:sp>
                    <p:nvSpPr>
                      <p:cNvPr id="432365" name="任意多边形 432364"/>
                      <p:cNvSpPr/>
                      <p:nvPr/>
                    </p:nvSpPr>
                    <p:spPr>
                      <a:xfrm>
                        <a:off x="2117" y="1542"/>
                        <a:ext cx="7" cy="6"/>
                      </a:xfrm>
                      <a:custGeom>
                        <a:avLst/>
                        <a:gdLst/>
                        <a:ahLst/>
                        <a:cxnLst/>
                        <a:pathLst>
                          <a:path w="7" h="6">
                            <a:moveTo>
                              <a:pt x="5" y="6"/>
                            </a:moveTo>
                            <a:lnTo>
                              <a:pt x="6" y="6"/>
                            </a:lnTo>
                            <a:lnTo>
                              <a:pt x="7" y="5"/>
                            </a:lnTo>
                            <a:lnTo>
                              <a:pt x="7" y="4"/>
                            </a:lnTo>
                            <a:lnTo>
                              <a:pt x="7" y="3"/>
                            </a:lnTo>
                            <a:lnTo>
                              <a:pt x="7" y="2"/>
                            </a:lnTo>
                            <a:lnTo>
                              <a:pt x="6" y="1"/>
                            </a:lnTo>
                            <a:lnTo>
                              <a:pt x="5" y="0"/>
                            </a:lnTo>
                            <a:lnTo>
                              <a:pt x="4" y="0"/>
                            </a:lnTo>
                            <a:lnTo>
                              <a:pt x="4" y="0"/>
                            </a:lnTo>
                            <a:lnTo>
                              <a:pt x="3" y="1"/>
                            </a:lnTo>
                            <a:lnTo>
                              <a:pt x="1" y="2"/>
                            </a:lnTo>
                            <a:lnTo>
                              <a:pt x="0" y="3"/>
                            </a:lnTo>
                            <a:lnTo>
                              <a:pt x="0" y="4"/>
                            </a:lnTo>
                            <a:lnTo>
                              <a:pt x="1" y="5"/>
                            </a:lnTo>
                            <a:lnTo>
                              <a:pt x="3" y="6"/>
                            </a:lnTo>
                            <a:lnTo>
                              <a:pt x="4" y="6"/>
                            </a:lnTo>
                            <a:lnTo>
                              <a:pt x="5" y="6"/>
                            </a:lnTo>
                            <a:close/>
                          </a:path>
                        </a:pathLst>
                      </a:custGeom>
                      <a:solidFill>
                        <a:srgbClr val="000000"/>
                      </a:solidFill>
                      <a:ln w="9525">
                        <a:noFill/>
                      </a:ln>
                    </p:spPr>
                    <p:txBody>
                      <a:bodyPr/>
                      <a:p>
                        <a:endParaRPr lang="zh-CN" altLang="en-US"/>
                      </a:p>
                    </p:txBody>
                  </p:sp>
                  <p:sp>
                    <p:nvSpPr>
                      <p:cNvPr id="432366" name="任意多边形 432365"/>
                      <p:cNvSpPr/>
                      <p:nvPr/>
                    </p:nvSpPr>
                    <p:spPr>
                      <a:xfrm>
                        <a:off x="2106" y="1545"/>
                        <a:ext cx="6" cy="6"/>
                      </a:xfrm>
                      <a:custGeom>
                        <a:avLst/>
                        <a:gdLst/>
                        <a:ahLst/>
                        <a:cxnLst/>
                        <a:pathLst>
                          <a:path w="6" h="6">
                            <a:moveTo>
                              <a:pt x="3" y="6"/>
                            </a:moveTo>
                            <a:lnTo>
                              <a:pt x="4" y="6"/>
                            </a:lnTo>
                            <a:lnTo>
                              <a:pt x="5" y="5"/>
                            </a:lnTo>
                            <a:lnTo>
                              <a:pt x="6" y="4"/>
                            </a:lnTo>
                            <a:lnTo>
                              <a:pt x="6" y="3"/>
                            </a:lnTo>
                            <a:lnTo>
                              <a:pt x="5" y="2"/>
                            </a:lnTo>
                            <a:lnTo>
                              <a:pt x="4" y="1"/>
                            </a:lnTo>
                            <a:lnTo>
                              <a:pt x="3" y="0"/>
                            </a:lnTo>
                            <a:lnTo>
                              <a:pt x="2" y="0"/>
                            </a:lnTo>
                            <a:lnTo>
                              <a:pt x="2" y="0"/>
                            </a:lnTo>
                            <a:lnTo>
                              <a:pt x="1" y="1"/>
                            </a:lnTo>
                            <a:lnTo>
                              <a:pt x="0" y="2"/>
                            </a:lnTo>
                            <a:lnTo>
                              <a:pt x="0" y="3"/>
                            </a:lnTo>
                            <a:lnTo>
                              <a:pt x="0" y="4"/>
                            </a:lnTo>
                            <a:lnTo>
                              <a:pt x="0" y="5"/>
                            </a:lnTo>
                            <a:lnTo>
                              <a:pt x="1" y="6"/>
                            </a:lnTo>
                            <a:lnTo>
                              <a:pt x="2" y="6"/>
                            </a:lnTo>
                            <a:lnTo>
                              <a:pt x="3" y="6"/>
                            </a:lnTo>
                            <a:close/>
                          </a:path>
                        </a:pathLst>
                      </a:custGeom>
                      <a:solidFill>
                        <a:srgbClr val="000000"/>
                      </a:solidFill>
                      <a:ln w="9525">
                        <a:noFill/>
                      </a:ln>
                    </p:spPr>
                    <p:txBody>
                      <a:bodyPr/>
                      <a:p>
                        <a:endParaRPr lang="zh-CN" altLang="en-US"/>
                      </a:p>
                    </p:txBody>
                  </p:sp>
                  <p:sp>
                    <p:nvSpPr>
                      <p:cNvPr id="432367" name="任意多边形 432366"/>
                      <p:cNvSpPr/>
                      <p:nvPr/>
                    </p:nvSpPr>
                    <p:spPr>
                      <a:xfrm>
                        <a:off x="2094" y="1549"/>
                        <a:ext cx="6" cy="6"/>
                      </a:xfrm>
                      <a:custGeom>
                        <a:avLst/>
                        <a:gdLst/>
                        <a:ahLst/>
                        <a:cxnLst/>
                        <a:pathLst>
                          <a:path w="6" h="6">
                            <a:moveTo>
                              <a:pt x="4" y="6"/>
                            </a:moveTo>
                            <a:lnTo>
                              <a:pt x="5" y="5"/>
                            </a:lnTo>
                            <a:lnTo>
                              <a:pt x="6" y="4"/>
                            </a:lnTo>
                            <a:lnTo>
                              <a:pt x="6" y="3"/>
                            </a:lnTo>
                            <a:lnTo>
                              <a:pt x="6" y="2"/>
                            </a:lnTo>
                            <a:lnTo>
                              <a:pt x="6" y="1"/>
                            </a:lnTo>
                            <a:lnTo>
                              <a:pt x="5" y="0"/>
                            </a:lnTo>
                            <a:lnTo>
                              <a:pt x="4" y="0"/>
                            </a:lnTo>
                            <a:lnTo>
                              <a:pt x="3" y="0"/>
                            </a:lnTo>
                            <a:lnTo>
                              <a:pt x="3" y="0"/>
                            </a:lnTo>
                            <a:lnTo>
                              <a:pt x="2" y="0"/>
                            </a:lnTo>
                            <a:lnTo>
                              <a:pt x="1" y="1"/>
                            </a:lnTo>
                            <a:lnTo>
                              <a:pt x="0" y="2"/>
                            </a:lnTo>
                            <a:lnTo>
                              <a:pt x="0" y="3"/>
                            </a:lnTo>
                            <a:lnTo>
                              <a:pt x="1" y="4"/>
                            </a:lnTo>
                            <a:lnTo>
                              <a:pt x="2" y="5"/>
                            </a:lnTo>
                            <a:lnTo>
                              <a:pt x="3" y="6"/>
                            </a:lnTo>
                            <a:lnTo>
                              <a:pt x="4" y="6"/>
                            </a:lnTo>
                            <a:close/>
                          </a:path>
                        </a:pathLst>
                      </a:custGeom>
                      <a:solidFill>
                        <a:srgbClr val="000000"/>
                      </a:solidFill>
                      <a:ln w="9525">
                        <a:noFill/>
                      </a:ln>
                    </p:spPr>
                    <p:txBody>
                      <a:bodyPr/>
                      <a:p>
                        <a:endParaRPr lang="zh-CN" altLang="en-US"/>
                      </a:p>
                    </p:txBody>
                  </p:sp>
                  <p:sp>
                    <p:nvSpPr>
                      <p:cNvPr id="432368" name="任意多边形 432367"/>
                      <p:cNvSpPr/>
                      <p:nvPr/>
                    </p:nvSpPr>
                    <p:spPr>
                      <a:xfrm>
                        <a:off x="2083" y="1552"/>
                        <a:ext cx="6" cy="6"/>
                      </a:xfrm>
                      <a:custGeom>
                        <a:avLst/>
                        <a:gdLst/>
                        <a:ahLst/>
                        <a:cxnLst/>
                        <a:pathLst>
                          <a:path w="6" h="6">
                            <a:moveTo>
                              <a:pt x="3" y="6"/>
                            </a:moveTo>
                            <a:lnTo>
                              <a:pt x="4" y="5"/>
                            </a:lnTo>
                            <a:lnTo>
                              <a:pt x="5" y="4"/>
                            </a:lnTo>
                            <a:lnTo>
                              <a:pt x="6" y="3"/>
                            </a:lnTo>
                            <a:lnTo>
                              <a:pt x="6" y="2"/>
                            </a:lnTo>
                            <a:lnTo>
                              <a:pt x="5" y="1"/>
                            </a:lnTo>
                            <a:lnTo>
                              <a:pt x="4" y="0"/>
                            </a:lnTo>
                            <a:lnTo>
                              <a:pt x="3" y="0"/>
                            </a:lnTo>
                            <a:lnTo>
                              <a:pt x="2" y="0"/>
                            </a:lnTo>
                            <a:lnTo>
                              <a:pt x="2" y="0"/>
                            </a:lnTo>
                            <a:lnTo>
                              <a:pt x="1" y="0"/>
                            </a:lnTo>
                            <a:lnTo>
                              <a:pt x="0" y="1"/>
                            </a:lnTo>
                            <a:lnTo>
                              <a:pt x="0"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369" name="任意多边形 432368"/>
                      <p:cNvSpPr/>
                      <p:nvPr/>
                    </p:nvSpPr>
                    <p:spPr>
                      <a:xfrm>
                        <a:off x="2071" y="1555"/>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3" y="0"/>
                            </a:lnTo>
                            <a:lnTo>
                              <a:pt x="2" y="1"/>
                            </a:lnTo>
                            <a:lnTo>
                              <a:pt x="1" y="2"/>
                            </a:lnTo>
                            <a:lnTo>
                              <a:pt x="0" y="3"/>
                            </a:lnTo>
                            <a:lnTo>
                              <a:pt x="0" y="4"/>
                            </a:lnTo>
                            <a:lnTo>
                              <a:pt x="1" y="5"/>
                            </a:lnTo>
                            <a:lnTo>
                              <a:pt x="2" y="6"/>
                            </a:lnTo>
                            <a:lnTo>
                              <a:pt x="3" y="6"/>
                            </a:lnTo>
                            <a:lnTo>
                              <a:pt x="4" y="6"/>
                            </a:lnTo>
                            <a:close/>
                          </a:path>
                        </a:pathLst>
                      </a:custGeom>
                      <a:solidFill>
                        <a:srgbClr val="000000"/>
                      </a:solidFill>
                      <a:ln w="9525">
                        <a:noFill/>
                      </a:ln>
                    </p:spPr>
                    <p:txBody>
                      <a:bodyPr/>
                      <a:p>
                        <a:endParaRPr lang="zh-CN" altLang="en-US"/>
                      </a:p>
                    </p:txBody>
                  </p:sp>
                  <p:sp>
                    <p:nvSpPr>
                      <p:cNvPr id="432370" name="任意多边形 432369"/>
                      <p:cNvSpPr/>
                      <p:nvPr/>
                    </p:nvSpPr>
                    <p:spPr>
                      <a:xfrm>
                        <a:off x="2060" y="1559"/>
                        <a:ext cx="6" cy="6"/>
                      </a:xfrm>
                      <a:custGeom>
                        <a:avLst/>
                        <a:gdLst/>
                        <a:ahLst/>
                        <a:cxnLst/>
                        <a:pathLst>
                          <a:path w="6" h="6">
                            <a:moveTo>
                              <a:pt x="3" y="6"/>
                            </a:moveTo>
                            <a:lnTo>
                              <a:pt x="4" y="5"/>
                            </a:lnTo>
                            <a:lnTo>
                              <a:pt x="5" y="4"/>
                            </a:lnTo>
                            <a:lnTo>
                              <a:pt x="6" y="3"/>
                            </a:lnTo>
                            <a:lnTo>
                              <a:pt x="6" y="2"/>
                            </a:lnTo>
                            <a:lnTo>
                              <a:pt x="5" y="1"/>
                            </a:lnTo>
                            <a:lnTo>
                              <a:pt x="4" y="0"/>
                            </a:lnTo>
                            <a:lnTo>
                              <a:pt x="3" y="0"/>
                            </a:lnTo>
                            <a:lnTo>
                              <a:pt x="2" y="0"/>
                            </a:lnTo>
                            <a:lnTo>
                              <a:pt x="2" y="0"/>
                            </a:lnTo>
                            <a:lnTo>
                              <a:pt x="1" y="0"/>
                            </a:lnTo>
                            <a:lnTo>
                              <a:pt x="0" y="1"/>
                            </a:lnTo>
                            <a:lnTo>
                              <a:pt x="0"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371" name="任意多边形 432370"/>
                      <p:cNvSpPr/>
                      <p:nvPr/>
                    </p:nvSpPr>
                    <p:spPr>
                      <a:xfrm>
                        <a:off x="2048" y="1562"/>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3" y="0"/>
                            </a:lnTo>
                            <a:lnTo>
                              <a:pt x="2" y="1"/>
                            </a:lnTo>
                            <a:lnTo>
                              <a:pt x="1" y="2"/>
                            </a:lnTo>
                            <a:lnTo>
                              <a:pt x="0" y="3"/>
                            </a:lnTo>
                            <a:lnTo>
                              <a:pt x="0" y="4"/>
                            </a:lnTo>
                            <a:lnTo>
                              <a:pt x="1" y="5"/>
                            </a:lnTo>
                            <a:lnTo>
                              <a:pt x="2" y="6"/>
                            </a:lnTo>
                            <a:lnTo>
                              <a:pt x="3" y="6"/>
                            </a:lnTo>
                            <a:lnTo>
                              <a:pt x="4" y="6"/>
                            </a:lnTo>
                            <a:close/>
                          </a:path>
                        </a:pathLst>
                      </a:custGeom>
                      <a:solidFill>
                        <a:srgbClr val="000000"/>
                      </a:solidFill>
                      <a:ln w="9525">
                        <a:noFill/>
                      </a:ln>
                    </p:spPr>
                    <p:txBody>
                      <a:bodyPr/>
                      <a:p>
                        <a:endParaRPr lang="zh-CN" altLang="en-US"/>
                      </a:p>
                    </p:txBody>
                  </p:sp>
                  <p:sp>
                    <p:nvSpPr>
                      <p:cNvPr id="432372" name="任意多边形 432371"/>
                      <p:cNvSpPr/>
                      <p:nvPr/>
                    </p:nvSpPr>
                    <p:spPr>
                      <a:xfrm>
                        <a:off x="2037" y="1566"/>
                        <a:ext cx="6" cy="6"/>
                      </a:xfrm>
                      <a:custGeom>
                        <a:avLst/>
                        <a:gdLst/>
                        <a:ahLst/>
                        <a:cxnLst/>
                        <a:pathLst>
                          <a:path w="6" h="6">
                            <a:moveTo>
                              <a:pt x="3" y="6"/>
                            </a:moveTo>
                            <a:lnTo>
                              <a:pt x="4" y="6"/>
                            </a:lnTo>
                            <a:lnTo>
                              <a:pt x="5" y="5"/>
                            </a:lnTo>
                            <a:lnTo>
                              <a:pt x="6" y="4"/>
                            </a:lnTo>
                            <a:lnTo>
                              <a:pt x="6" y="3"/>
                            </a:lnTo>
                            <a:lnTo>
                              <a:pt x="5" y="2"/>
                            </a:lnTo>
                            <a:lnTo>
                              <a:pt x="4" y="1"/>
                            </a:lnTo>
                            <a:lnTo>
                              <a:pt x="3" y="0"/>
                            </a:lnTo>
                            <a:lnTo>
                              <a:pt x="2" y="0"/>
                            </a:lnTo>
                            <a:lnTo>
                              <a:pt x="2" y="0"/>
                            </a:lnTo>
                            <a:lnTo>
                              <a:pt x="1" y="1"/>
                            </a:lnTo>
                            <a:lnTo>
                              <a:pt x="0" y="2"/>
                            </a:lnTo>
                            <a:lnTo>
                              <a:pt x="0" y="3"/>
                            </a:lnTo>
                            <a:lnTo>
                              <a:pt x="0" y="4"/>
                            </a:lnTo>
                            <a:lnTo>
                              <a:pt x="0" y="5"/>
                            </a:lnTo>
                            <a:lnTo>
                              <a:pt x="1" y="6"/>
                            </a:lnTo>
                            <a:lnTo>
                              <a:pt x="2" y="6"/>
                            </a:lnTo>
                            <a:lnTo>
                              <a:pt x="3" y="6"/>
                            </a:lnTo>
                            <a:close/>
                          </a:path>
                        </a:pathLst>
                      </a:custGeom>
                      <a:solidFill>
                        <a:srgbClr val="000000"/>
                      </a:solidFill>
                      <a:ln w="9525">
                        <a:noFill/>
                      </a:ln>
                    </p:spPr>
                    <p:txBody>
                      <a:bodyPr/>
                      <a:p>
                        <a:endParaRPr lang="zh-CN" altLang="en-US"/>
                      </a:p>
                    </p:txBody>
                  </p:sp>
                  <p:sp>
                    <p:nvSpPr>
                      <p:cNvPr id="432373" name="任意多边形 432372"/>
                      <p:cNvSpPr/>
                      <p:nvPr/>
                    </p:nvSpPr>
                    <p:spPr>
                      <a:xfrm>
                        <a:off x="2025" y="1570"/>
                        <a:ext cx="6" cy="6"/>
                      </a:xfrm>
                      <a:custGeom>
                        <a:avLst/>
                        <a:gdLst/>
                        <a:ahLst/>
                        <a:cxnLst/>
                        <a:pathLst>
                          <a:path w="6" h="6">
                            <a:moveTo>
                              <a:pt x="4" y="6"/>
                            </a:moveTo>
                            <a:lnTo>
                              <a:pt x="5" y="5"/>
                            </a:lnTo>
                            <a:lnTo>
                              <a:pt x="6" y="4"/>
                            </a:lnTo>
                            <a:lnTo>
                              <a:pt x="6" y="3"/>
                            </a:lnTo>
                            <a:lnTo>
                              <a:pt x="6" y="2"/>
                            </a:lnTo>
                            <a:lnTo>
                              <a:pt x="6" y="1"/>
                            </a:lnTo>
                            <a:lnTo>
                              <a:pt x="5" y="0"/>
                            </a:lnTo>
                            <a:lnTo>
                              <a:pt x="4" y="0"/>
                            </a:lnTo>
                            <a:lnTo>
                              <a:pt x="3" y="0"/>
                            </a:lnTo>
                            <a:lnTo>
                              <a:pt x="3" y="0"/>
                            </a:lnTo>
                            <a:lnTo>
                              <a:pt x="2" y="0"/>
                            </a:lnTo>
                            <a:lnTo>
                              <a:pt x="1" y="1"/>
                            </a:lnTo>
                            <a:lnTo>
                              <a:pt x="0" y="2"/>
                            </a:lnTo>
                            <a:lnTo>
                              <a:pt x="0" y="3"/>
                            </a:lnTo>
                            <a:lnTo>
                              <a:pt x="1" y="4"/>
                            </a:lnTo>
                            <a:lnTo>
                              <a:pt x="2" y="5"/>
                            </a:lnTo>
                            <a:lnTo>
                              <a:pt x="3" y="6"/>
                            </a:lnTo>
                            <a:lnTo>
                              <a:pt x="4" y="6"/>
                            </a:lnTo>
                            <a:close/>
                          </a:path>
                        </a:pathLst>
                      </a:custGeom>
                      <a:solidFill>
                        <a:srgbClr val="000000"/>
                      </a:solidFill>
                      <a:ln w="9525">
                        <a:noFill/>
                      </a:ln>
                    </p:spPr>
                    <p:txBody>
                      <a:bodyPr/>
                      <a:p>
                        <a:endParaRPr lang="zh-CN" altLang="en-US"/>
                      </a:p>
                    </p:txBody>
                  </p:sp>
                  <p:sp>
                    <p:nvSpPr>
                      <p:cNvPr id="432374" name="任意多边形 432373"/>
                      <p:cNvSpPr/>
                      <p:nvPr/>
                    </p:nvSpPr>
                    <p:spPr>
                      <a:xfrm>
                        <a:off x="2013" y="1574"/>
                        <a:ext cx="7" cy="6"/>
                      </a:xfrm>
                      <a:custGeom>
                        <a:avLst/>
                        <a:gdLst/>
                        <a:ahLst/>
                        <a:cxnLst/>
                        <a:pathLst>
                          <a:path w="7" h="6">
                            <a:moveTo>
                              <a:pt x="4" y="6"/>
                            </a:moveTo>
                            <a:lnTo>
                              <a:pt x="6" y="5"/>
                            </a:lnTo>
                            <a:lnTo>
                              <a:pt x="7" y="4"/>
                            </a:lnTo>
                            <a:lnTo>
                              <a:pt x="7" y="3"/>
                            </a:lnTo>
                            <a:lnTo>
                              <a:pt x="7" y="2"/>
                            </a:lnTo>
                            <a:lnTo>
                              <a:pt x="7" y="1"/>
                            </a:lnTo>
                            <a:lnTo>
                              <a:pt x="6" y="0"/>
                            </a:lnTo>
                            <a:lnTo>
                              <a:pt x="4" y="0"/>
                            </a:lnTo>
                            <a:lnTo>
                              <a:pt x="3" y="0"/>
                            </a:lnTo>
                            <a:lnTo>
                              <a:pt x="3" y="0"/>
                            </a:lnTo>
                            <a:lnTo>
                              <a:pt x="2" y="0"/>
                            </a:lnTo>
                            <a:lnTo>
                              <a:pt x="1" y="1"/>
                            </a:lnTo>
                            <a:lnTo>
                              <a:pt x="0" y="2"/>
                            </a:lnTo>
                            <a:lnTo>
                              <a:pt x="0" y="3"/>
                            </a:lnTo>
                            <a:lnTo>
                              <a:pt x="1" y="4"/>
                            </a:lnTo>
                            <a:lnTo>
                              <a:pt x="2" y="5"/>
                            </a:lnTo>
                            <a:lnTo>
                              <a:pt x="3" y="6"/>
                            </a:lnTo>
                            <a:lnTo>
                              <a:pt x="4" y="6"/>
                            </a:lnTo>
                            <a:close/>
                          </a:path>
                        </a:pathLst>
                      </a:custGeom>
                      <a:solidFill>
                        <a:srgbClr val="000000"/>
                      </a:solidFill>
                      <a:ln w="9525">
                        <a:noFill/>
                      </a:ln>
                    </p:spPr>
                    <p:txBody>
                      <a:bodyPr/>
                      <a:p>
                        <a:endParaRPr lang="zh-CN" altLang="en-US"/>
                      </a:p>
                    </p:txBody>
                  </p:sp>
                  <p:sp>
                    <p:nvSpPr>
                      <p:cNvPr id="432375" name="任意多边形 432374"/>
                      <p:cNvSpPr/>
                      <p:nvPr/>
                    </p:nvSpPr>
                    <p:spPr>
                      <a:xfrm>
                        <a:off x="2002" y="1578"/>
                        <a:ext cx="6" cy="6"/>
                      </a:xfrm>
                      <a:custGeom>
                        <a:avLst/>
                        <a:gdLst/>
                        <a:ahLst/>
                        <a:cxnLst/>
                        <a:pathLst>
                          <a:path w="6" h="6">
                            <a:moveTo>
                              <a:pt x="3" y="6"/>
                            </a:moveTo>
                            <a:lnTo>
                              <a:pt x="4" y="5"/>
                            </a:lnTo>
                            <a:lnTo>
                              <a:pt x="5" y="4"/>
                            </a:lnTo>
                            <a:lnTo>
                              <a:pt x="6" y="3"/>
                            </a:lnTo>
                            <a:lnTo>
                              <a:pt x="6" y="2"/>
                            </a:lnTo>
                            <a:lnTo>
                              <a:pt x="5" y="1"/>
                            </a:lnTo>
                            <a:lnTo>
                              <a:pt x="4" y="0"/>
                            </a:lnTo>
                            <a:lnTo>
                              <a:pt x="3" y="0"/>
                            </a:lnTo>
                            <a:lnTo>
                              <a:pt x="2" y="0"/>
                            </a:lnTo>
                            <a:lnTo>
                              <a:pt x="2" y="0"/>
                            </a:lnTo>
                            <a:lnTo>
                              <a:pt x="1" y="0"/>
                            </a:lnTo>
                            <a:lnTo>
                              <a:pt x="0" y="1"/>
                            </a:lnTo>
                            <a:lnTo>
                              <a:pt x="0"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376" name="任意多边形 432375"/>
                      <p:cNvSpPr/>
                      <p:nvPr/>
                    </p:nvSpPr>
                    <p:spPr>
                      <a:xfrm>
                        <a:off x="1990" y="1582"/>
                        <a:ext cx="6" cy="7"/>
                      </a:xfrm>
                      <a:custGeom>
                        <a:avLst/>
                        <a:gdLst/>
                        <a:ahLst/>
                        <a:cxnLst/>
                        <a:pathLst>
                          <a:path w="6" h="7">
                            <a:moveTo>
                              <a:pt x="4" y="7"/>
                            </a:moveTo>
                            <a:lnTo>
                              <a:pt x="5" y="6"/>
                            </a:lnTo>
                            <a:lnTo>
                              <a:pt x="6" y="5"/>
                            </a:lnTo>
                            <a:lnTo>
                              <a:pt x="6" y="3"/>
                            </a:lnTo>
                            <a:lnTo>
                              <a:pt x="6" y="2"/>
                            </a:lnTo>
                            <a:lnTo>
                              <a:pt x="6" y="1"/>
                            </a:lnTo>
                            <a:lnTo>
                              <a:pt x="5" y="0"/>
                            </a:lnTo>
                            <a:lnTo>
                              <a:pt x="4" y="0"/>
                            </a:lnTo>
                            <a:lnTo>
                              <a:pt x="3" y="0"/>
                            </a:lnTo>
                            <a:lnTo>
                              <a:pt x="3" y="0"/>
                            </a:lnTo>
                            <a:lnTo>
                              <a:pt x="2" y="0"/>
                            </a:lnTo>
                            <a:lnTo>
                              <a:pt x="1" y="1"/>
                            </a:lnTo>
                            <a:lnTo>
                              <a:pt x="0" y="2"/>
                            </a:lnTo>
                            <a:lnTo>
                              <a:pt x="0" y="3"/>
                            </a:lnTo>
                            <a:lnTo>
                              <a:pt x="1" y="5"/>
                            </a:lnTo>
                            <a:lnTo>
                              <a:pt x="2" y="6"/>
                            </a:lnTo>
                            <a:lnTo>
                              <a:pt x="3" y="7"/>
                            </a:lnTo>
                            <a:lnTo>
                              <a:pt x="4" y="7"/>
                            </a:lnTo>
                            <a:close/>
                          </a:path>
                        </a:pathLst>
                      </a:custGeom>
                      <a:solidFill>
                        <a:srgbClr val="000000"/>
                      </a:solidFill>
                      <a:ln w="9525">
                        <a:noFill/>
                      </a:ln>
                    </p:spPr>
                    <p:txBody>
                      <a:bodyPr/>
                      <a:p>
                        <a:endParaRPr lang="zh-CN" altLang="en-US"/>
                      </a:p>
                    </p:txBody>
                  </p:sp>
                  <p:sp>
                    <p:nvSpPr>
                      <p:cNvPr id="432377" name="任意多边形 432376"/>
                      <p:cNvSpPr/>
                      <p:nvPr/>
                    </p:nvSpPr>
                    <p:spPr>
                      <a:xfrm>
                        <a:off x="1979" y="1587"/>
                        <a:ext cx="6" cy="6"/>
                      </a:xfrm>
                      <a:custGeom>
                        <a:avLst/>
                        <a:gdLst/>
                        <a:ahLst/>
                        <a:cxnLst/>
                        <a:pathLst>
                          <a:path w="6" h="6">
                            <a:moveTo>
                              <a:pt x="4" y="6"/>
                            </a:moveTo>
                            <a:lnTo>
                              <a:pt x="5" y="5"/>
                            </a:lnTo>
                            <a:lnTo>
                              <a:pt x="6" y="4"/>
                            </a:lnTo>
                            <a:lnTo>
                              <a:pt x="6" y="3"/>
                            </a:lnTo>
                            <a:lnTo>
                              <a:pt x="6" y="2"/>
                            </a:lnTo>
                            <a:lnTo>
                              <a:pt x="6" y="1"/>
                            </a:lnTo>
                            <a:lnTo>
                              <a:pt x="5" y="0"/>
                            </a:lnTo>
                            <a:lnTo>
                              <a:pt x="4" y="0"/>
                            </a:lnTo>
                            <a:lnTo>
                              <a:pt x="3" y="0"/>
                            </a:lnTo>
                            <a:lnTo>
                              <a:pt x="3" y="0"/>
                            </a:lnTo>
                            <a:lnTo>
                              <a:pt x="2" y="0"/>
                            </a:lnTo>
                            <a:lnTo>
                              <a:pt x="1" y="1"/>
                            </a:lnTo>
                            <a:lnTo>
                              <a:pt x="0" y="2"/>
                            </a:lnTo>
                            <a:lnTo>
                              <a:pt x="0" y="3"/>
                            </a:lnTo>
                            <a:lnTo>
                              <a:pt x="1" y="4"/>
                            </a:lnTo>
                            <a:lnTo>
                              <a:pt x="2" y="5"/>
                            </a:lnTo>
                            <a:lnTo>
                              <a:pt x="3" y="6"/>
                            </a:lnTo>
                            <a:lnTo>
                              <a:pt x="4" y="6"/>
                            </a:lnTo>
                            <a:close/>
                          </a:path>
                        </a:pathLst>
                      </a:custGeom>
                      <a:solidFill>
                        <a:srgbClr val="000000"/>
                      </a:solidFill>
                      <a:ln w="9525">
                        <a:noFill/>
                      </a:ln>
                    </p:spPr>
                    <p:txBody>
                      <a:bodyPr/>
                      <a:p>
                        <a:endParaRPr lang="zh-CN" altLang="en-US"/>
                      </a:p>
                    </p:txBody>
                  </p:sp>
                  <p:sp>
                    <p:nvSpPr>
                      <p:cNvPr id="432378" name="任意多边形 432377"/>
                      <p:cNvSpPr/>
                      <p:nvPr/>
                    </p:nvSpPr>
                    <p:spPr>
                      <a:xfrm>
                        <a:off x="1968" y="1591"/>
                        <a:ext cx="6" cy="6"/>
                      </a:xfrm>
                      <a:custGeom>
                        <a:avLst/>
                        <a:gdLst/>
                        <a:ahLst/>
                        <a:cxnLst/>
                        <a:pathLst>
                          <a:path w="6" h="6">
                            <a:moveTo>
                              <a:pt x="3" y="6"/>
                            </a:moveTo>
                            <a:lnTo>
                              <a:pt x="4" y="6"/>
                            </a:lnTo>
                            <a:lnTo>
                              <a:pt x="5" y="5"/>
                            </a:lnTo>
                            <a:lnTo>
                              <a:pt x="6" y="4"/>
                            </a:lnTo>
                            <a:lnTo>
                              <a:pt x="6" y="3"/>
                            </a:lnTo>
                            <a:lnTo>
                              <a:pt x="5" y="2"/>
                            </a:lnTo>
                            <a:lnTo>
                              <a:pt x="4" y="1"/>
                            </a:lnTo>
                            <a:lnTo>
                              <a:pt x="3" y="0"/>
                            </a:lnTo>
                            <a:lnTo>
                              <a:pt x="2" y="0"/>
                            </a:lnTo>
                            <a:lnTo>
                              <a:pt x="2" y="0"/>
                            </a:lnTo>
                            <a:lnTo>
                              <a:pt x="1" y="1"/>
                            </a:lnTo>
                            <a:lnTo>
                              <a:pt x="0" y="2"/>
                            </a:lnTo>
                            <a:lnTo>
                              <a:pt x="0" y="3"/>
                            </a:lnTo>
                            <a:lnTo>
                              <a:pt x="0" y="4"/>
                            </a:lnTo>
                            <a:lnTo>
                              <a:pt x="0" y="5"/>
                            </a:lnTo>
                            <a:lnTo>
                              <a:pt x="1" y="6"/>
                            </a:lnTo>
                            <a:lnTo>
                              <a:pt x="2" y="6"/>
                            </a:lnTo>
                            <a:lnTo>
                              <a:pt x="3" y="6"/>
                            </a:lnTo>
                            <a:close/>
                          </a:path>
                        </a:pathLst>
                      </a:custGeom>
                      <a:solidFill>
                        <a:srgbClr val="000000"/>
                      </a:solidFill>
                      <a:ln w="9525">
                        <a:noFill/>
                      </a:ln>
                    </p:spPr>
                    <p:txBody>
                      <a:bodyPr/>
                      <a:p>
                        <a:endParaRPr lang="zh-CN" altLang="en-US"/>
                      </a:p>
                    </p:txBody>
                  </p:sp>
                  <p:sp>
                    <p:nvSpPr>
                      <p:cNvPr id="432379" name="任意多边形 432378"/>
                      <p:cNvSpPr/>
                      <p:nvPr/>
                    </p:nvSpPr>
                    <p:spPr>
                      <a:xfrm>
                        <a:off x="1957" y="1595"/>
                        <a:ext cx="6" cy="6"/>
                      </a:xfrm>
                      <a:custGeom>
                        <a:avLst/>
                        <a:gdLst/>
                        <a:ahLst/>
                        <a:cxnLst/>
                        <a:pathLst>
                          <a:path w="6" h="6">
                            <a:moveTo>
                              <a:pt x="3" y="6"/>
                            </a:moveTo>
                            <a:lnTo>
                              <a:pt x="4" y="6"/>
                            </a:lnTo>
                            <a:lnTo>
                              <a:pt x="5" y="5"/>
                            </a:lnTo>
                            <a:lnTo>
                              <a:pt x="6" y="4"/>
                            </a:lnTo>
                            <a:lnTo>
                              <a:pt x="6" y="3"/>
                            </a:lnTo>
                            <a:lnTo>
                              <a:pt x="5" y="2"/>
                            </a:lnTo>
                            <a:lnTo>
                              <a:pt x="4" y="1"/>
                            </a:lnTo>
                            <a:lnTo>
                              <a:pt x="3" y="0"/>
                            </a:lnTo>
                            <a:lnTo>
                              <a:pt x="2" y="0"/>
                            </a:lnTo>
                            <a:lnTo>
                              <a:pt x="2" y="0"/>
                            </a:lnTo>
                            <a:lnTo>
                              <a:pt x="1" y="1"/>
                            </a:lnTo>
                            <a:lnTo>
                              <a:pt x="0" y="2"/>
                            </a:lnTo>
                            <a:lnTo>
                              <a:pt x="0" y="3"/>
                            </a:lnTo>
                            <a:lnTo>
                              <a:pt x="0" y="4"/>
                            </a:lnTo>
                            <a:lnTo>
                              <a:pt x="0" y="5"/>
                            </a:lnTo>
                            <a:lnTo>
                              <a:pt x="1" y="6"/>
                            </a:lnTo>
                            <a:lnTo>
                              <a:pt x="2" y="6"/>
                            </a:lnTo>
                            <a:lnTo>
                              <a:pt x="3" y="6"/>
                            </a:lnTo>
                            <a:close/>
                          </a:path>
                        </a:pathLst>
                      </a:custGeom>
                      <a:solidFill>
                        <a:srgbClr val="000000"/>
                      </a:solidFill>
                      <a:ln w="9525">
                        <a:noFill/>
                      </a:ln>
                    </p:spPr>
                    <p:txBody>
                      <a:bodyPr/>
                      <a:p>
                        <a:endParaRPr lang="zh-CN" altLang="en-US"/>
                      </a:p>
                    </p:txBody>
                  </p:sp>
                  <p:sp>
                    <p:nvSpPr>
                      <p:cNvPr id="432380" name="任意多边形 432379"/>
                      <p:cNvSpPr/>
                      <p:nvPr/>
                    </p:nvSpPr>
                    <p:spPr>
                      <a:xfrm>
                        <a:off x="1946" y="1600"/>
                        <a:ext cx="6" cy="6"/>
                      </a:xfrm>
                      <a:custGeom>
                        <a:avLst/>
                        <a:gdLst/>
                        <a:ahLst/>
                        <a:cxnLst/>
                        <a:pathLst>
                          <a:path w="6" h="6">
                            <a:moveTo>
                              <a:pt x="3" y="6"/>
                            </a:moveTo>
                            <a:lnTo>
                              <a:pt x="4" y="5"/>
                            </a:lnTo>
                            <a:lnTo>
                              <a:pt x="5" y="4"/>
                            </a:lnTo>
                            <a:lnTo>
                              <a:pt x="6" y="3"/>
                            </a:lnTo>
                            <a:lnTo>
                              <a:pt x="6" y="2"/>
                            </a:lnTo>
                            <a:lnTo>
                              <a:pt x="5" y="1"/>
                            </a:lnTo>
                            <a:lnTo>
                              <a:pt x="4" y="0"/>
                            </a:lnTo>
                            <a:lnTo>
                              <a:pt x="3" y="0"/>
                            </a:lnTo>
                            <a:lnTo>
                              <a:pt x="2" y="0"/>
                            </a:lnTo>
                            <a:lnTo>
                              <a:pt x="2" y="0"/>
                            </a:lnTo>
                            <a:lnTo>
                              <a:pt x="1" y="0"/>
                            </a:lnTo>
                            <a:lnTo>
                              <a:pt x="0" y="1"/>
                            </a:lnTo>
                            <a:lnTo>
                              <a:pt x="0"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381" name="任意多边形 432380"/>
                      <p:cNvSpPr/>
                      <p:nvPr/>
                    </p:nvSpPr>
                    <p:spPr>
                      <a:xfrm>
                        <a:off x="1935" y="1604"/>
                        <a:ext cx="6" cy="6"/>
                      </a:xfrm>
                      <a:custGeom>
                        <a:avLst/>
                        <a:gdLst/>
                        <a:ahLst/>
                        <a:cxnLst/>
                        <a:pathLst>
                          <a:path w="6" h="6">
                            <a:moveTo>
                              <a:pt x="3" y="6"/>
                            </a:moveTo>
                            <a:lnTo>
                              <a:pt x="4" y="6"/>
                            </a:lnTo>
                            <a:lnTo>
                              <a:pt x="5" y="5"/>
                            </a:lnTo>
                            <a:lnTo>
                              <a:pt x="6" y="4"/>
                            </a:lnTo>
                            <a:lnTo>
                              <a:pt x="6" y="3"/>
                            </a:lnTo>
                            <a:lnTo>
                              <a:pt x="5" y="2"/>
                            </a:lnTo>
                            <a:lnTo>
                              <a:pt x="4" y="1"/>
                            </a:lnTo>
                            <a:lnTo>
                              <a:pt x="3" y="0"/>
                            </a:lnTo>
                            <a:lnTo>
                              <a:pt x="2" y="0"/>
                            </a:lnTo>
                            <a:lnTo>
                              <a:pt x="2" y="0"/>
                            </a:lnTo>
                            <a:lnTo>
                              <a:pt x="1" y="1"/>
                            </a:lnTo>
                            <a:lnTo>
                              <a:pt x="0" y="2"/>
                            </a:lnTo>
                            <a:lnTo>
                              <a:pt x="0" y="3"/>
                            </a:lnTo>
                            <a:lnTo>
                              <a:pt x="0" y="4"/>
                            </a:lnTo>
                            <a:lnTo>
                              <a:pt x="0" y="5"/>
                            </a:lnTo>
                            <a:lnTo>
                              <a:pt x="1" y="6"/>
                            </a:lnTo>
                            <a:lnTo>
                              <a:pt x="2" y="6"/>
                            </a:lnTo>
                            <a:lnTo>
                              <a:pt x="3" y="6"/>
                            </a:lnTo>
                            <a:close/>
                          </a:path>
                        </a:pathLst>
                      </a:custGeom>
                      <a:solidFill>
                        <a:srgbClr val="000000"/>
                      </a:solidFill>
                      <a:ln w="9525">
                        <a:noFill/>
                      </a:ln>
                    </p:spPr>
                    <p:txBody>
                      <a:bodyPr/>
                      <a:p>
                        <a:endParaRPr lang="zh-CN" altLang="en-US"/>
                      </a:p>
                    </p:txBody>
                  </p:sp>
                  <p:sp>
                    <p:nvSpPr>
                      <p:cNvPr id="432382" name="任意多边形 432381"/>
                      <p:cNvSpPr/>
                      <p:nvPr/>
                    </p:nvSpPr>
                    <p:spPr>
                      <a:xfrm>
                        <a:off x="1923" y="1609"/>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3" y="0"/>
                            </a:lnTo>
                            <a:lnTo>
                              <a:pt x="2" y="1"/>
                            </a:lnTo>
                            <a:lnTo>
                              <a:pt x="1" y="2"/>
                            </a:lnTo>
                            <a:lnTo>
                              <a:pt x="0" y="3"/>
                            </a:lnTo>
                            <a:lnTo>
                              <a:pt x="0" y="4"/>
                            </a:lnTo>
                            <a:lnTo>
                              <a:pt x="1" y="5"/>
                            </a:lnTo>
                            <a:lnTo>
                              <a:pt x="2" y="6"/>
                            </a:lnTo>
                            <a:lnTo>
                              <a:pt x="3" y="6"/>
                            </a:lnTo>
                            <a:lnTo>
                              <a:pt x="4" y="6"/>
                            </a:lnTo>
                            <a:close/>
                          </a:path>
                        </a:pathLst>
                      </a:custGeom>
                      <a:solidFill>
                        <a:srgbClr val="000000"/>
                      </a:solidFill>
                      <a:ln w="9525">
                        <a:noFill/>
                      </a:ln>
                    </p:spPr>
                    <p:txBody>
                      <a:bodyPr/>
                      <a:p>
                        <a:endParaRPr lang="zh-CN" altLang="en-US"/>
                      </a:p>
                    </p:txBody>
                  </p:sp>
                  <p:sp>
                    <p:nvSpPr>
                      <p:cNvPr id="432383" name="任意多边形 432382"/>
                      <p:cNvSpPr/>
                      <p:nvPr/>
                    </p:nvSpPr>
                    <p:spPr>
                      <a:xfrm>
                        <a:off x="1911" y="1614"/>
                        <a:ext cx="6" cy="6"/>
                      </a:xfrm>
                      <a:custGeom>
                        <a:avLst/>
                        <a:gdLst/>
                        <a:ahLst/>
                        <a:cxnLst/>
                        <a:pathLst>
                          <a:path w="6" h="6">
                            <a:moveTo>
                              <a:pt x="4" y="6"/>
                            </a:moveTo>
                            <a:lnTo>
                              <a:pt x="5" y="5"/>
                            </a:lnTo>
                            <a:lnTo>
                              <a:pt x="6" y="4"/>
                            </a:lnTo>
                            <a:lnTo>
                              <a:pt x="6" y="3"/>
                            </a:lnTo>
                            <a:lnTo>
                              <a:pt x="6" y="2"/>
                            </a:lnTo>
                            <a:lnTo>
                              <a:pt x="6" y="1"/>
                            </a:lnTo>
                            <a:lnTo>
                              <a:pt x="5" y="0"/>
                            </a:lnTo>
                            <a:lnTo>
                              <a:pt x="4" y="0"/>
                            </a:lnTo>
                            <a:lnTo>
                              <a:pt x="3" y="0"/>
                            </a:lnTo>
                            <a:lnTo>
                              <a:pt x="3" y="0"/>
                            </a:lnTo>
                            <a:lnTo>
                              <a:pt x="2" y="0"/>
                            </a:lnTo>
                            <a:lnTo>
                              <a:pt x="1" y="1"/>
                            </a:lnTo>
                            <a:lnTo>
                              <a:pt x="0" y="2"/>
                            </a:lnTo>
                            <a:lnTo>
                              <a:pt x="0" y="3"/>
                            </a:lnTo>
                            <a:lnTo>
                              <a:pt x="1" y="4"/>
                            </a:lnTo>
                            <a:lnTo>
                              <a:pt x="2" y="5"/>
                            </a:lnTo>
                            <a:lnTo>
                              <a:pt x="3" y="6"/>
                            </a:lnTo>
                            <a:lnTo>
                              <a:pt x="4" y="6"/>
                            </a:lnTo>
                            <a:close/>
                          </a:path>
                        </a:pathLst>
                      </a:custGeom>
                      <a:solidFill>
                        <a:srgbClr val="000000"/>
                      </a:solidFill>
                      <a:ln w="9525">
                        <a:noFill/>
                      </a:ln>
                    </p:spPr>
                    <p:txBody>
                      <a:bodyPr/>
                      <a:p>
                        <a:endParaRPr lang="zh-CN" altLang="en-US"/>
                      </a:p>
                    </p:txBody>
                  </p:sp>
                  <p:sp>
                    <p:nvSpPr>
                      <p:cNvPr id="432384" name="任意多边形 432383"/>
                      <p:cNvSpPr/>
                      <p:nvPr/>
                    </p:nvSpPr>
                    <p:spPr>
                      <a:xfrm>
                        <a:off x="1901" y="1619"/>
                        <a:ext cx="6" cy="6"/>
                      </a:xfrm>
                      <a:custGeom>
                        <a:avLst/>
                        <a:gdLst/>
                        <a:ahLst/>
                        <a:cxnLst/>
                        <a:pathLst>
                          <a:path w="6" h="6">
                            <a:moveTo>
                              <a:pt x="3" y="6"/>
                            </a:moveTo>
                            <a:lnTo>
                              <a:pt x="4" y="5"/>
                            </a:lnTo>
                            <a:lnTo>
                              <a:pt x="5" y="4"/>
                            </a:lnTo>
                            <a:lnTo>
                              <a:pt x="6" y="3"/>
                            </a:lnTo>
                            <a:lnTo>
                              <a:pt x="6" y="2"/>
                            </a:lnTo>
                            <a:lnTo>
                              <a:pt x="5" y="1"/>
                            </a:lnTo>
                            <a:lnTo>
                              <a:pt x="4" y="0"/>
                            </a:lnTo>
                            <a:lnTo>
                              <a:pt x="3" y="0"/>
                            </a:lnTo>
                            <a:lnTo>
                              <a:pt x="2" y="0"/>
                            </a:lnTo>
                            <a:lnTo>
                              <a:pt x="2" y="0"/>
                            </a:lnTo>
                            <a:lnTo>
                              <a:pt x="1" y="0"/>
                            </a:lnTo>
                            <a:lnTo>
                              <a:pt x="0" y="1"/>
                            </a:lnTo>
                            <a:lnTo>
                              <a:pt x="0"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385" name="任意多边形 432384"/>
                      <p:cNvSpPr/>
                      <p:nvPr/>
                    </p:nvSpPr>
                    <p:spPr>
                      <a:xfrm>
                        <a:off x="1890" y="1624"/>
                        <a:ext cx="6" cy="6"/>
                      </a:xfrm>
                      <a:custGeom>
                        <a:avLst/>
                        <a:gdLst/>
                        <a:ahLst/>
                        <a:cxnLst/>
                        <a:pathLst>
                          <a:path w="6" h="6">
                            <a:moveTo>
                              <a:pt x="3" y="6"/>
                            </a:moveTo>
                            <a:lnTo>
                              <a:pt x="4" y="5"/>
                            </a:lnTo>
                            <a:lnTo>
                              <a:pt x="5" y="4"/>
                            </a:lnTo>
                            <a:lnTo>
                              <a:pt x="6" y="3"/>
                            </a:lnTo>
                            <a:lnTo>
                              <a:pt x="6" y="2"/>
                            </a:lnTo>
                            <a:lnTo>
                              <a:pt x="5" y="1"/>
                            </a:lnTo>
                            <a:lnTo>
                              <a:pt x="4" y="0"/>
                            </a:lnTo>
                            <a:lnTo>
                              <a:pt x="3" y="0"/>
                            </a:lnTo>
                            <a:lnTo>
                              <a:pt x="2" y="0"/>
                            </a:lnTo>
                            <a:lnTo>
                              <a:pt x="2" y="0"/>
                            </a:lnTo>
                            <a:lnTo>
                              <a:pt x="1" y="0"/>
                            </a:lnTo>
                            <a:lnTo>
                              <a:pt x="0" y="1"/>
                            </a:lnTo>
                            <a:lnTo>
                              <a:pt x="0"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386" name="任意多边形 432385"/>
                      <p:cNvSpPr/>
                      <p:nvPr/>
                    </p:nvSpPr>
                    <p:spPr>
                      <a:xfrm>
                        <a:off x="1879" y="1629"/>
                        <a:ext cx="6" cy="6"/>
                      </a:xfrm>
                      <a:custGeom>
                        <a:avLst/>
                        <a:gdLst/>
                        <a:ahLst/>
                        <a:cxnLst/>
                        <a:pathLst>
                          <a:path w="6" h="6">
                            <a:moveTo>
                              <a:pt x="4" y="6"/>
                            </a:moveTo>
                            <a:lnTo>
                              <a:pt x="5" y="5"/>
                            </a:lnTo>
                            <a:lnTo>
                              <a:pt x="6" y="4"/>
                            </a:lnTo>
                            <a:lnTo>
                              <a:pt x="6" y="3"/>
                            </a:lnTo>
                            <a:lnTo>
                              <a:pt x="5" y="2"/>
                            </a:lnTo>
                            <a:lnTo>
                              <a:pt x="4" y="1"/>
                            </a:lnTo>
                            <a:lnTo>
                              <a:pt x="3" y="0"/>
                            </a:lnTo>
                            <a:lnTo>
                              <a:pt x="2" y="0"/>
                            </a:lnTo>
                            <a:lnTo>
                              <a:pt x="1" y="1"/>
                            </a:lnTo>
                            <a:lnTo>
                              <a:pt x="1" y="1"/>
                            </a:lnTo>
                            <a:lnTo>
                              <a:pt x="0" y="2"/>
                            </a:lnTo>
                            <a:lnTo>
                              <a:pt x="0" y="3"/>
                            </a:lnTo>
                            <a:lnTo>
                              <a:pt x="0" y="4"/>
                            </a:lnTo>
                            <a:lnTo>
                              <a:pt x="0" y="5"/>
                            </a:lnTo>
                            <a:lnTo>
                              <a:pt x="1" y="6"/>
                            </a:lnTo>
                            <a:lnTo>
                              <a:pt x="2" y="6"/>
                            </a:lnTo>
                            <a:lnTo>
                              <a:pt x="3" y="6"/>
                            </a:lnTo>
                            <a:lnTo>
                              <a:pt x="4" y="6"/>
                            </a:lnTo>
                            <a:close/>
                          </a:path>
                        </a:pathLst>
                      </a:custGeom>
                      <a:solidFill>
                        <a:srgbClr val="000000"/>
                      </a:solidFill>
                      <a:ln w="9525">
                        <a:noFill/>
                      </a:ln>
                    </p:spPr>
                    <p:txBody>
                      <a:bodyPr/>
                      <a:p>
                        <a:endParaRPr lang="zh-CN" altLang="en-US"/>
                      </a:p>
                    </p:txBody>
                  </p:sp>
                  <p:sp>
                    <p:nvSpPr>
                      <p:cNvPr id="432387" name="任意多边形 432386"/>
                      <p:cNvSpPr/>
                      <p:nvPr/>
                    </p:nvSpPr>
                    <p:spPr>
                      <a:xfrm>
                        <a:off x="1868" y="1635"/>
                        <a:ext cx="6" cy="6"/>
                      </a:xfrm>
                      <a:custGeom>
                        <a:avLst/>
                        <a:gdLst/>
                        <a:ahLst/>
                        <a:cxnLst/>
                        <a:pathLst>
                          <a:path w="6" h="6">
                            <a:moveTo>
                              <a:pt x="5" y="5"/>
                            </a:moveTo>
                            <a:lnTo>
                              <a:pt x="6" y="4"/>
                            </a:lnTo>
                            <a:lnTo>
                              <a:pt x="6" y="3"/>
                            </a:lnTo>
                            <a:lnTo>
                              <a:pt x="6" y="2"/>
                            </a:lnTo>
                            <a:lnTo>
                              <a:pt x="6" y="1"/>
                            </a:lnTo>
                            <a:lnTo>
                              <a:pt x="5" y="0"/>
                            </a:lnTo>
                            <a:lnTo>
                              <a:pt x="4" y="0"/>
                            </a:lnTo>
                            <a:lnTo>
                              <a:pt x="3" y="0"/>
                            </a:lnTo>
                            <a:lnTo>
                              <a:pt x="2" y="0"/>
                            </a:lnTo>
                            <a:lnTo>
                              <a:pt x="2" y="0"/>
                            </a:lnTo>
                            <a:lnTo>
                              <a:pt x="1" y="1"/>
                            </a:lnTo>
                            <a:lnTo>
                              <a:pt x="0" y="2"/>
                            </a:lnTo>
                            <a:lnTo>
                              <a:pt x="0" y="3"/>
                            </a:lnTo>
                            <a:lnTo>
                              <a:pt x="1" y="4"/>
                            </a:lnTo>
                            <a:lnTo>
                              <a:pt x="2" y="5"/>
                            </a:lnTo>
                            <a:lnTo>
                              <a:pt x="3" y="6"/>
                            </a:lnTo>
                            <a:lnTo>
                              <a:pt x="4" y="6"/>
                            </a:lnTo>
                            <a:lnTo>
                              <a:pt x="5" y="5"/>
                            </a:lnTo>
                            <a:close/>
                          </a:path>
                        </a:pathLst>
                      </a:custGeom>
                      <a:solidFill>
                        <a:srgbClr val="000000"/>
                      </a:solidFill>
                      <a:ln w="9525">
                        <a:noFill/>
                      </a:ln>
                    </p:spPr>
                    <p:txBody>
                      <a:bodyPr/>
                      <a:p>
                        <a:endParaRPr lang="zh-CN" altLang="en-US"/>
                      </a:p>
                    </p:txBody>
                  </p:sp>
                  <p:sp>
                    <p:nvSpPr>
                      <p:cNvPr id="432388" name="任意多边形 432387"/>
                      <p:cNvSpPr/>
                      <p:nvPr/>
                    </p:nvSpPr>
                    <p:spPr>
                      <a:xfrm>
                        <a:off x="1858" y="1640"/>
                        <a:ext cx="6" cy="6"/>
                      </a:xfrm>
                      <a:custGeom>
                        <a:avLst/>
                        <a:gdLst/>
                        <a:ahLst/>
                        <a:cxnLst/>
                        <a:pathLst>
                          <a:path w="6" h="6">
                            <a:moveTo>
                              <a:pt x="4" y="6"/>
                            </a:moveTo>
                            <a:lnTo>
                              <a:pt x="5" y="5"/>
                            </a:lnTo>
                            <a:lnTo>
                              <a:pt x="6" y="4"/>
                            </a:lnTo>
                            <a:lnTo>
                              <a:pt x="6" y="3"/>
                            </a:lnTo>
                            <a:lnTo>
                              <a:pt x="5" y="2"/>
                            </a:lnTo>
                            <a:lnTo>
                              <a:pt x="4" y="1"/>
                            </a:lnTo>
                            <a:lnTo>
                              <a:pt x="3" y="0"/>
                            </a:lnTo>
                            <a:lnTo>
                              <a:pt x="2" y="0"/>
                            </a:lnTo>
                            <a:lnTo>
                              <a:pt x="1" y="1"/>
                            </a:lnTo>
                            <a:lnTo>
                              <a:pt x="1" y="1"/>
                            </a:lnTo>
                            <a:lnTo>
                              <a:pt x="0" y="2"/>
                            </a:lnTo>
                            <a:lnTo>
                              <a:pt x="0" y="3"/>
                            </a:lnTo>
                            <a:lnTo>
                              <a:pt x="0" y="4"/>
                            </a:lnTo>
                            <a:lnTo>
                              <a:pt x="0" y="5"/>
                            </a:lnTo>
                            <a:lnTo>
                              <a:pt x="1" y="6"/>
                            </a:lnTo>
                            <a:lnTo>
                              <a:pt x="2" y="6"/>
                            </a:lnTo>
                            <a:lnTo>
                              <a:pt x="3" y="6"/>
                            </a:lnTo>
                            <a:lnTo>
                              <a:pt x="4" y="6"/>
                            </a:lnTo>
                            <a:close/>
                          </a:path>
                        </a:pathLst>
                      </a:custGeom>
                      <a:solidFill>
                        <a:srgbClr val="000000"/>
                      </a:solidFill>
                      <a:ln w="9525">
                        <a:noFill/>
                      </a:ln>
                    </p:spPr>
                    <p:txBody>
                      <a:bodyPr/>
                      <a:p>
                        <a:endParaRPr lang="zh-CN" altLang="en-US"/>
                      </a:p>
                    </p:txBody>
                  </p:sp>
                  <p:sp>
                    <p:nvSpPr>
                      <p:cNvPr id="432389" name="任意多边形 432388"/>
                      <p:cNvSpPr/>
                      <p:nvPr/>
                    </p:nvSpPr>
                    <p:spPr>
                      <a:xfrm>
                        <a:off x="1847" y="1646"/>
                        <a:ext cx="6" cy="6"/>
                      </a:xfrm>
                      <a:custGeom>
                        <a:avLst/>
                        <a:gdLst/>
                        <a:ahLst/>
                        <a:cxnLst/>
                        <a:pathLst>
                          <a:path w="6" h="6">
                            <a:moveTo>
                              <a:pt x="5" y="6"/>
                            </a:moveTo>
                            <a:lnTo>
                              <a:pt x="6" y="5"/>
                            </a:lnTo>
                            <a:lnTo>
                              <a:pt x="6" y="4"/>
                            </a:lnTo>
                            <a:lnTo>
                              <a:pt x="6" y="3"/>
                            </a:lnTo>
                            <a:lnTo>
                              <a:pt x="6" y="2"/>
                            </a:lnTo>
                            <a:lnTo>
                              <a:pt x="5" y="1"/>
                            </a:lnTo>
                            <a:lnTo>
                              <a:pt x="4" y="0"/>
                            </a:lnTo>
                            <a:lnTo>
                              <a:pt x="3" y="0"/>
                            </a:lnTo>
                            <a:lnTo>
                              <a:pt x="2" y="1"/>
                            </a:lnTo>
                            <a:lnTo>
                              <a:pt x="2" y="1"/>
                            </a:lnTo>
                            <a:lnTo>
                              <a:pt x="1" y="2"/>
                            </a:lnTo>
                            <a:lnTo>
                              <a:pt x="0" y="3"/>
                            </a:lnTo>
                            <a:lnTo>
                              <a:pt x="0" y="4"/>
                            </a:lnTo>
                            <a:lnTo>
                              <a:pt x="1" y="5"/>
                            </a:lnTo>
                            <a:lnTo>
                              <a:pt x="2" y="6"/>
                            </a:lnTo>
                            <a:lnTo>
                              <a:pt x="3" y="6"/>
                            </a:lnTo>
                            <a:lnTo>
                              <a:pt x="4" y="6"/>
                            </a:lnTo>
                            <a:lnTo>
                              <a:pt x="5" y="6"/>
                            </a:lnTo>
                            <a:close/>
                          </a:path>
                        </a:pathLst>
                      </a:custGeom>
                      <a:solidFill>
                        <a:srgbClr val="000000"/>
                      </a:solidFill>
                      <a:ln w="9525">
                        <a:noFill/>
                      </a:ln>
                    </p:spPr>
                    <p:txBody>
                      <a:bodyPr/>
                      <a:p>
                        <a:endParaRPr lang="zh-CN" altLang="en-US"/>
                      </a:p>
                    </p:txBody>
                  </p:sp>
                  <p:sp>
                    <p:nvSpPr>
                      <p:cNvPr id="432390" name="任意多边形 432389"/>
                      <p:cNvSpPr/>
                      <p:nvPr/>
                    </p:nvSpPr>
                    <p:spPr>
                      <a:xfrm>
                        <a:off x="1837" y="1652"/>
                        <a:ext cx="6" cy="6"/>
                      </a:xfrm>
                      <a:custGeom>
                        <a:avLst/>
                        <a:gdLst/>
                        <a:ahLst/>
                        <a:cxnLst/>
                        <a:pathLst>
                          <a:path w="6" h="6">
                            <a:moveTo>
                              <a:pt x="4" y="6"/>
                            </a:moveTo>
                            <a:lnTo>
                              <a:pt x="5" y="5"/>
                            </a:lnTo>
                            <a:lnTo>
                              <a:pt x="6" y="4"/>
                            </a:lnTo>
                            <a:lnTo>
                              <a:pt x="6" y="3"/>
                            </a:lnTo>
                            <a:lnTo>
                              <a:pt x="5" y="2"/>
                            </a:lnTo>
                            <a:lnTo>
                              <a:pt x="4" y="1"/>
                            </a:lnTo>
                            <a:lnTo>
                              <a:pt x="3" y="0"/>
                            </a:lnTo>
                            <a:lnTo>
                              <a:pt x="2" y="0"/>
                            </a:lnTo>
                            <a:lnTo>
                              <a:pt x="1" y="1"/>
                            </a:lnTo>
                            <a:lnTo>
                              <a:pt x="1" y="1"/>
                            </a:lnTo>
                            <a:lnTo>
                              <a:pt x="0" y="2"/>
                            </a:lnTo>
                            <a:lnTo>
                              <a:pt x="0" y="3"/>
                            </a:lnTo>
                            <a:lnTo>
                              <a:pt x="0" y="4"/>
                            </a:lnTo>
                            <a:lnTo>
                              <a:pt x="0" y="5"/>
                            </a:lnTo>
                            <a:lnTo>
                              <a:pt x="1" y="6"/>
                            </a:lnTo>
                            <a:lnTo>
                              <a:pt x="2" y="6"/>
                            </a:lnTo>
                            <a:lnTo>
                              <a:pt x="3" y="6"/>
                            </a:lnTo>
                            <a:lnTo>
                              <a:pt x="4" y="6"/>
                            </a:lnTo>
                            <a:close/>
                          </a:path>
                        </a:pathLst>
                      </a:custGeom>
                      <a:solidFill>
                        <a:srgbClr val="000000"/>
                      </a:solidFill>
                      <a:ln w="9525">
                        <a:noFill/>
                      </a:ln>
                    </p:spPr>
                    <p:txBody>
                      <a:bodyPr/>
                      <a:p>
                        <a:endParaRPr lang="zh-CN" altLang="en-US"/>
                      </a:p>
                    </p:txBody>
                  </p:sp>
                  <p:sp>
                    <p:nvSpPr>
                      <p:cNvPr id="432391" name="任意多边形 432390"/>
                      <p:cNvSpPr/>
                      <p:nvPr/>
                    </p:nvSpPr>
                    <p:spPr>
                      <a:xfrm>
                        <a:off x="1826" y="1658"/>
                        <a:ext cx="6" cy="6"/>
                      </a:xfrm>
                      <a:custGeom>
                        <a:avLst/>
                        <a:gdLst/>
                        <a:ahLst/>
                        <a:cxnLst/>
                        <a:pathLst>
                          <a:path w="6" h="6">
                            <a:moveTo>
                              <a:pt x="5" y="6"/>
                            </a:moveTo>
                            <a:lnTo>
                              <a:pt x="6" y="5"/>
                            </a:lnTo>
                            <a:lnTo>
                              <a:pt x="6" y="4"/>
                            </a:lnTo>
                            <a:lnTo>
                              <a:pt x="6" y="3"/>
                            </a:lnTo>
                            <a:lnTo>
                              <a:pt x="6" y="2"/>
                            </a:lnTo>
                            <a:lnTo>
                              <a:pt x="5" y="1"/>
                            </a:lnTo>
                            <a:lnTo>
                              <a:pt x="4" y="0"/>
                            </a:lnTo>
                            <a:lnTo>
                              <a:pt x="3" y="0"/>
                            </a:lnTo>
                            <a:lnTo>
                              <a:pt x="2" y="1"/>
                            </a:lnTo>
                            <a:lnTo>
                              <a:pt x="2" y="1"/>
                            </a:lnTo>
                            <a:lnTo>
                              <a:pt x="1" y="2"/>
                            </a:lnTo>
                            <a:lnTo>
                              <a:pt x="0" y="3"/>
                            </a:lnTo>
                            <a:lnTo>
                              <a:pt x="0" y="4"/>
                            </a:lnTo>
                            <a:lnTo>
                              <a:pt x="1" y="5"/>
                            </a:lnTo>
                            <a:lnTo>
                              <a:pt x="2" y="6"/>
                            </a:lnTo>
                            <a:lnTo>
                              <a:pt x="3" y="6"/>
                            </a:lnTo>
                            <a:lnTo>
                              <a:pt x="4" y="6"/>
                            </a:lnTo>
                            <a:lnTo>
                              <a:pt x="5" y="6"/>
                            </a:lnTo>
                            <a:close/>
                          </a:path>
                        </a:pathLst>
                      </a:custGeom>
                      <a:solidFill>
                        <a:srgbClr val="000000"/>
                      </a:solidFill>
                      <a:ln w="9525">
                        <a:noFill/>
                      </a:ln>
                    </p:spPr>
                    <p:txBody>
                      <a:bodyPr/>
                      <a:p>
                        <a:endParaRPr lang="zh-CN" altLang="en-US"/>
                      </a:p>
                    </p:txBody>
                  </p:sp>
                  <p:sp>
                    <p:nvSpPr>
                      <p:cNvPr id="432392" name="任意多边形 432391"/>
                      <p:cNvSpPr/>
                      <p:nvPr/>
                    </p:nvSpPr>
                    <p:spPr>
                      <a:xfrm>
                        <a:off x="1815" y="1665"/>
                        <a:ext cx="7" cy="6"/>
                      </a:xfrm>
                      <a:custGeom>
                        <a:avLst/>
                        <a:gdLst/>
                        <a:ahLst/>
                        <a:cxnLst/>
                        <a:pathLst>
                          <a:path w="7" h="6">
                            <a:moveTo>
                              <a:pt x="6" y="5"/>
                            </a:moveTo>
                            <a:lnTo>
                              <a:pt x="7" y="4"/>
                            </a:lnTo>
                            <a:lnTo>
                              <a:pt x="7" y="3"/>
                            </a:lnTo>
                            <a:lnTo>
                              <a:pt x="7" y="2"/>
                            </a:lnTo>
                            <a:lnTo>
                              <a:pt x="7" y="1"/>
                            </a:lnTo>
                            <a:lnTo>
                              <a:pt x="6" y="0"/>
                            </a:lnTo>
                            <a:lnTo>
                              <a:pt x="5" y="0"/>
                            </a:lnTo>
                            <a:lnTo>
                              <a:pt x="4" y="0"/>
                            </a:lnTo>
                            <a:lnTo>
                              <a:pt x="3" y="0"/>
                            </a:lnTo>
                            <a:lnTo>
                              <a:pt x="3" y="0"/>
                            </a:lnTo>
                            <a:lnTo>
                              <a:pt x="1" y="1"/>
                            </a:lnTo>
                            <a:lnTo>
                              <a:pt x="0" y="2"/>
                            </a:lnTo>
                            <a:lnTo>
                              <a:pt x="0" y="3"/>
                            </a:lnTo>
                            <a:lnTo>
                              <a:pt x="1" y="4"/>
                            </a:lnTo>
                            <a:lnTo>
                              <a:pt x="3" y="5"/>
                            </a:lnTo>
                            <a:lnTo>
                              <a:pt x="4" y="6"/>
                            </a:lnTo>
                            <a:lnTo>
                              <a:pt x="5" y="6"/>
                            </a:lnTo>
                            <a:lnTo>
                              <a:pt x="6" y="5"/>
                            </a:lnTo>
                            <a:close/>
                          </a:path>
                        </a:pathLst>
                      </a:custGeom>
                      <a:solidFill>
                        <a:srgbClr val="000000"/>
                      </a:solidFill>
                      <a:ln w="9525">
                        <a:noFill/>
                      </a:ln>
                    </p:spPr>
                    <p:txBody>
                      <a:bodyPr/>
                      <a:p>
                        <a:endParaRPr lang="zh-CN" altLang="en-US"/>
                      </a:p>
                    </p:txBody>
                  </p:sp>
                  <p:sp>
                    <p:nvSpPr>
                      <p:cNvPr id="432393" name="任意多边形 432392"/>
                      <p:cNvSpPr/>
                      <p:nvPr/>
                    </p:nvSpPr>
                    <p:spPr>
                      <a:xfrm>
                        <a:off x="1805" y="1672"/>
                        <a:ext cx="6" cy="6"/>
                      </a:xfrm>
                      <a:custGeom>
                        <a:avLst/>
                        <a:gdLst/>
                        <a:ahLst/>
                        <a:cxnLst/>
                        <a:pathLst>
                          <a:path w="6" h="6">
                            <a:moveTo>
                              <a:pt x="5" y="5"/>
                            </a:moveTo>
                            <a:lnTo>
                              <a:pt x="6" y="4"/>
                            </a:lnTo>
                            <a:lnTo>
                              <a:pt x="6" y="3"/>
                            </a:lnTo>
                            <a:lnTo>
                              <a:pt x="6" y="2"/>
                            </a:lnTo>
                            <a:lnTo>
                              <a:pt x="6" y="1"/>
                            </a:lnTo>
                            <a:lnTo>
                              <a:pt x="5" y="0"/>
                            </a:lnTo>
                            <a:lnTo>
                              <a:pt x="4" y="0"/>
                            </a:lnTo>
                            <a:lnTo>
                              <a:pt x="3" y="0"/>
                            </a:lnTo>
                            <a:lnTo>
                              <a:pt x="2" y="0"/>
                            </a:lnTo>
                            <a:lnTo>
                              <a:pt x="2" y="0"/>
                            </a:lnTo>
                            <a:lnTo>
                              <a:pt x="1" y="1"/>
                            </a:lnTo>
                            <a:lnTo>
                              <a:pt x="0" y="2"/>
                            </a:lnTo>
                            <a:lnTo>
                              <a:pt x="0" y="3"/>
                            </a:lnTo>
                            <a:lnTo>
                              <a:pt x="1" y="4"/>
                            </a:lnTo>
                            <a:lnTo>
                              <a:pt x="2" y="5"/>
                            </a:lnTo>
                            <a:lnTo>
                              <a:pt x="3" y="6"/>
                            </a:lnTo>
                            <a:lnTo>
                              <a:pt x="4" y="6"/>
                            </a:lnTo>
                            <a:lnTo>
                              <a:pt x="5" y="5"/>
                            </a:lnTo>
                            <a:close/>
                          </a:path>
                        </a:pathLst>
                      </a:custGeom>
                      <a:solidFill>
                        <a:srgbClr val="000000"/>
                      </a:solidFill>
                      <a:ln w="9525">
                        <a:noFill/>
                      </a:ln>
                    </p:spPr>
                    <p:txBody>
                      <a:bodyPr/>
                      <a:p>
                        <a:endParaRPr lang="zh-CN" altLang="en-US"/>
                      </a:p>
                    </p:txBody>
                  </p:sp>
                  <p:sp>
                    <p:nvSpPr>
                      <p:cNvPr id="432394" name="任意多边形 432393"/>
                      <p:cNvSpPr/>
                      <p:nvPr/>
                    </p:nvSpPr>
                    <p:spPr>
                      <a:xfrm>
                        <a:off x="1796" y="1679"/>
                        <a:ext cx="6" cy="6"/>
                      </a:xfrm>
                      <a:custGeom>
                        <a:avLst/>
                        <a:gdLst/>
                        <a:ahLst/>
                        <a:cxnLst/>
                        <a:pathLst>
                          <a:path w="6" h="6">
                            <a:moveTo>
                              <a:pt x="4" y="5"/>
                            </a:moveTo>
                            <a:lnTo>
                              <a:pt x="5" y="4"/>
                            </a:lnTo>
                            <a:lnTo>
                              <a:pt x="6" y="3"/>
                            </a:lnTo>
                            <a:lnTo>
                              <a:pt x="6" y="2"/>
                            </a:lnTo>
                            <a:lnTo>
                              <a:pt x="5" y="1"/>
                            </a:lnTo>
                            <a:lnTo>
                              <a:pt x="4" y="0"/>
                            </a:lnTo>
                            <a:lnTo>
                              <a:pt x="3" y="0"/>
                            </a:lnTo>
                            <a:lnTo>
                              <a:pt x="2" y="0"/>
                            </a:lnTo>
                            <a:lnTo>
                              <a:pt x="1" y="0"/>
                            </a:lnTo>
                            <a:lnTo>
                              <a:pt x="1" y="0"/>
                            </a:lnTo>
                            <a:lnTo>
                              <a:pt x="0" y="1"/>
                            </a:lnTo>
                            <a:lnTo>
                              <a:pt x="0" y="2"/>
                            </a:lnTo>
                            <a:lnTo>
                              <a:pt x="0" y="3"/>
                            </a:lnTo>
                            <a:lnTo>
                              <a:pt x="0" y="4"/>
                            </a:lnTo>
                            <a:lnTo>
                              <a:pt x="1" y="5"/>
                            </a:lnTo>
                            <a:lnTo>
                              <a:pt x="2" y="6"/>
                            </a:lnTo>
                            <a:lnTo>
                              <a:pt x="3" y="6"/>
                            </a:lnTo>
                            <a:lnTo>
                              <a:pt x="4" y="5"/>
                            </a:lnTo>
                            <a:close/>
                          </a:path>
                        </a:pathLst>
                      </a:custGeom>
                      <a:solidFill>
                        <a:srgbClr val="000000"/>
                      </a:solidFill>
                      <a:ln w="9525">
                        <a:noFill/>
                      </a:ln>
                    </p:spPr>
                    <p:txBody>
                      <a:bodyPr/>
                      <a:p>
                        <a:endParaRPr lang="zh-CN" altLang="en-US"/>
                      </a:p>
                    </p:txBody>
                  </p:sp>
                  <p:sp>
                    <p:nvSpPr>
                      <p:cNvPr id="432395" name="任意多边形 432394"/>
                      <p:cNvSpPr/>
                      <p:nvPr/>
                    </p:nvSpPr>
                    <p:spPr>
                      <a:xfrm>
                        <a:off x="1786" y="1686"/>
                        <a:ext cx="6" cy="7"/>
                      </a:xfrm>
                      <a:custGeom>
                        <a:avLst/>
                        <a:gdLst/>
                        <a:ahLst/>
                        <a:cxnLst/>
                        <a:pathLst>
                          <a:path w="6" h="7">
                            <a:moveTo>
                              <a:pt x="5" y="6"/>
                            </a:moveTo>
                            <a:lnTo>
                              <a:pt x="6" y="4"/>
                            </a:lnTo>
                            <a:lnTo>
                              <a:pt x="6" y="3"/>
                            </a:lnTo>
                            <a:lnTo>
                              <a:pt x="6" y="2"/>
                            </a:lnTo>
                            <a:lnTo>
                              <a:pt x="6" y="1"/>
                            </a:lnTo>
                            <a:lnTo>
                              <a:pt x="5" y="0"/>
                            </a:lnTo>
                            <a:lnTo>
                              <a:pt x="4" y="0"/>
                            </a:lnTo>
                            <a:lnTo>
                              <a:pt x="3" y="0"/>
                            </a:lnTo>
                            <a:lnTo>
                              <a:pt x="2" y="0"/>
                            </a:lnTo>
                            <a:lnTo>
                              <a:pt x="2" y="0"/>
                            </a:lnTo>
                            <a:lnTo>
                              <a:pt x="1" y="1"/>
                            </a:lnTo>
                            <a:lnTo>
                              <a:pt x="0" y="2"/>
                            </a:lnTo>
                            <a:lnTo>
                              <a:pt x="0" y="3"/>
                            </a:lnTo>
                            <a:lnTo>
                              <a:pt x="1" y="4"/>
                            </a:lnTo>
                            <a:lnTo>
                              <a:pt x="2" y="6"/>
                            </a:lnTo>
                            <a:lnTo>
                              <a:pt x="3" y="7"/>
                            </a:lnTo>
                            <a:lnTo>
                              <a:pt x="4" y="7"/>
                            </a:lnTo>
                            <a:lnTo>
                              <a:pt x="5" y="6"/>
                            </a:lnTo>
                            <a:close/>
                          </a:path>
                        </a:pathLst>
                      </a:custGeom>
                      <a:solidFill>
                        <a:srgbClr val="000000"/>
                      </a:solidFill>
                      <a:ln w="9525">
                        <a:noFill/>
                      </a:ln>
                    </p:spPr>
                    <p:txBody>
                      <a:bodyPr/>
                      <a:p>
                        <a:endParaRPr lang="zh-CN" altLang="en-US"/>
                      </a:p>
                    </p:txBody>
                  </p:sp>
                  <p:sp>
                    <p:nvSpPr>
                      <p:cNvPr id="432396" name="任意多边形 432395"/>
                      <p:cNvSpPr/>
                      <p:nvPr/>
                    </p:nvSpPr>
                    <p:spPr>
                      <a:xfrm>
                        <a:off x="1777" y="1694"/>
                        <a:ext cx="6" cy="6"/>
                      </a:xfrm>
                      <a:custGeom>
                        <a:avLst/>
                        <a:gdLst/>
                        <a:ahLst/>
                        <a:cxnLst/>
                        <a:pathLst>
                          <a:path w="6" h="6">
                            <a:moveTo>
                              <a:pt x="4" y="6"/>
                            </a:moveTo>
                            <a:lnTo>
                              <a:pt x="5" y="5"/>
                            </a:lnTo>
                            <a:lnTo>
                              <a:pt x="6" y="4"/>
                            </a:lnTo>
                            <a:lnTo>
                              <a:pt x="6" y="3"/>
                            </a:lnTo>
                            <a:lnTo>
                              <a:pt x="5" y="2"/>
                            </a:lnTo>
                            <a:lnTo>
                              <a:pt x="4" y="1"/>
                            </a:lnTo>
                            <a:lnTo>
                              <a:pt x="3" y="0"/>
                            </a:lnTo>
                            <a:lnTo>
                              <a:pt x="2" y="0"/>
                            </a:lnTo>
                            <a:lnTo>
                              <a:pt x="1" y="1"/>
                            </a:lnTo>
                            <a:lnTo>
                              <a:pt x="1" y="1"/>
                            </a:lnTo>
                            <a:lnTo>
                              <a:pt x="0" y="2"/>
                            </a:lnTo>
                            <a:lnTo>
                              <a:pt x="0" y="3"/>
                            </a:lnTo>
                            <a:lnTo>
                              <a:pt x="0" y="4"/>
                            </a:lnTo>
                            <a:lnTo>
                              <a:pt x="0" y="5"/>
                            </a:lnTo>
                            <a:lnTo>
                              <a:pt x="1" y="6"/>
                            </a:lnTo>
                            <a:lnTo>
                              <a:pt x="2" y="6"/>
                            </a:lnTo>
                            <a:lnTo>
                              <a:pt x="3" y="6"/>
                            </a:lnTo>
                            <a:lnTo>
                              <a:pt x="4" y="6"/>
                            </a:lnTo>
                            <a:close/>
                          </a:path>
                        </a:pathLst>
                      </a:custGeom>
                      <a:solidFill>
                        <a:srgbClr val="000000"/>
                      </a:solidFill>
                      <a:ln w="9525">
                        <a:noFill/>
                      </a:ln>
                    </p:spPr>
                    <p:txBody>
                      <a:bodyPr/>
                      <a:p>
                        <a:endParaRPr lang="zh-CN" altLang="en-US"/>
                      </a:p>
                    </p:txBody>
                  </p:sp>
                  <p:sp>
                    <p:nvSpPr>
                      <p:cNvPr id="432397" name="任意多边形 432396"/>
                      <p:cNvSpPr/>
                      <p:nvPr/>
                    </p:nvSpPr>
                    <p:spPr>
                      <a:xfrm>
                        <a:off x="1768" y="1702"/>
                        <a:ext cx="6" cy="6"/>
                      </a:xfrm>
                      <a:custGeom>
                        <a:avLst/>
                        <a:gdLst/>
                        <a:ahLst/>
                        <a:cxnLst/>
                        <a:pathLst>
                          <a:path w="6" h="6">
                            <a:moveTo>
                              <a:pt x="4" y="6"/>
                            </a:moveTo>
                            <a:lnTo>
                              <a:pt x="5" y="5"/>
                            </a:lnTo>
                            <a:lnTo>
                              <a:pt x="6" y="4"/>
                            </a:lnTo>
                            <a:lnTo>
                              <a:pt x="6" y="3"/>
                            </a:lnTo>
                            <a:lnTo>
                              <a:pt x="5" y="2"/>
                            </a:lnTo>
                            <a:lnTo>
                              <a:pt x="4" y="1"/>
                            </a:lnTo>
                            <a:lnTo>
                              <a:pt x="3" y="0"/>
                            </a:lnTo>
                            <a:lnTo>
                              <a:pt x="2" y="0"/>
                            </a:lnTo>
                            <a:lnTo>
                              <a:pt x="1" y="1"/>
                            </a:lnTo>
                            <a:lnTo>
                              <a:pt x="1" y="1"/>
                            </a:lnTo>
                            <a:lnTo>
                              <a:pt x="0" y="2"/>
                            </a:lnTo>
                            <a:lnTo>
                              <a:pt x="0" y="3"/>
                            </a:lnTo>
                            <a:lnTo>
                              <a:pt x="0" y="4"/>
                            </a:lnTo>
                            <a:lnTo>
                              <a:pt x="0" y="5"/>
                            </a:lnTo>
                            <a:lnTo>
                              <a:pt x="1" y="6"/>
                            </a:lnTo>
                            <a:lnTo>
                              <a:pt x="2" y="6"/>
                            </a:lnTo>
                            <a:lnTo>
                              <a:pt x="3" y="6"/>
                            </a:lnTo>
                            <a:lnTo>
                              <a:pt x="4" y="6"/>
                            </a:lnTo>
                            <a:close/>
                          </a:path>
                        </a:pathLst>
                      </a:custGeom>
                      <a:solidFill>
                        <a:srgbClr val="000000"/>
                      </a:solidFill>
                      <a:ln w="9525">
                        <a:noFill/>
                      </a:ln>
                    </p:spPr>
                    <p:txBody>
                      <a:bodyPr/>
                      <a:p>
                        <a:endParaRPr lang="zh-CN" altLang="en-US"/>
                      </a:p>
                    </p:txBody>
                  </p:sp>
                  <p:sp>
                    <p:nvSpPr>
                      <p:cNvPr id="432398" name="任意多边形 432397"/>
                      <p:cNvSpPr/>
                      <p:nvPr/>
                    </p:nvSpPr>
                    <p:spPr>
                      <a:xfrm>
                        <a:off x="1759" y="1711"/>
                        <a:ext cx="6" cy="6"/>
                      </a:xfrm>
                      <a:custGeom>
                        <a:avLst/>
                        <a:gdLst/>
                        <a:ahLst/>
                        <a:cxnLst/>
                        <a:pathLst>
                          <a:path w="6" h="6">
                            <a:moveTo>
                              <a:pt x="5" y="5"/>
                            </a:moveTo>
                            <a:lnTo>
                              <a:pt x="6" y="4"/>
                            </a:lnTo>
                            <a:lnTo>
                              <a:pt x="6" y="3"/>
                            </a:lnTo>
                            <a:lnTo>
                              <a:pt x="6" y="2"/>
                            </a:lnTo>
                            <a:lnTo>
                              <a:pt x="6" y="1"/>
                            </a:lnTo>
                            <a:lnTo>
                              <a:pt x="5" y="0"/>
                            </a:lnTo>
                            <a:lnTo>
                              <a:pt x="4" y="0"/>
                            </a:lnTo>
                            <a:lnTo>
                              <a:pt x="3" y="0"/>
                            </a:lnTo>
                            <a:lnTo>
                              <a:pt x="2" y="0"/>
                            </a:lnTo>
                            <a:lnTo>
                              <a:pt x="2" y="0"/>
                            </a:lnTo>
                            <a:lnTo>
                              <a:pt x="1" y="1"/>
                            </a:lnTo>
                            <a:lnTo>
                              <a:pt x="0" y="2"/>
                            </a:lnTo>
                            <a:lnTo>
                              <a:pt x="0" y="3"/>
                            </a:lnTo>
                            <a:lnTo>
                              <a:pt x="1" y="4"/>
                            </a:lnTo>
                            <a:lnTo>
                              <a:pt x="2" y="5"/>
                            </a:lnTo>
                            <a:lnTo>
                              <a:pt x="3" y="6"/>
                            </a:lnTo>
                            <a:lnTo>
                              <a:pt x="4" y="6"/>
                            </a:lnTo>
                            <a:lnTo>
                              <a:pt x="5" y="5"/>
                            </a:lnTo>
                            <a:close/>
                          </a:path>
                        </a:pathLst>
                      </a:custGeom>
                      <a:solidFill>
                        <a:srgbClr val="000000"/>
                      </a:solidFill>
                      <a:ln w="9525">
                        <a:noFill/>
                      </a:ln>
                    </p:spPr>
                    <p:txBody>
                      <a:bodyPr/>
                      <a:p>
                        <a:endParaRPr lang="zh-CN" altLang="en-US"/>
                      </a:p>
                    </p:txBody>
                  </p:sp>
                  <p:sp>
                    <p:nvSpPr>
                      <p:cNvPr id="432399" name="任意多边形 432398"/>
                      <p:cNvSpPr/>
                      <p:nvPr/>
                    </p:nvSpPr>
                    <p:spPr>
                      <a:xfrm>
                        <a:off x="1751" y="1719"/>
                        <a:ext cx="6" cy="6"/>
                      </a:xfrm>
                      <a:custGeom>
                        <a:avLst/>
                        <a:gdLst/>
                        <a:ahLst/>
                        <a:cxnLst/>
                        <a:pathLst>
                          <a:path w="6" h="6">
                            <a:moveTo>
                              <a:pt x="6" y="5"/>
                            </a:moveTo>
                            <a:lnTo>
                              <a:pt x="6" y="4"/>
                            </a:lnTo>
                            <a:lnTo>
                              <a:pt x="6" y="3"/>
                            </a:lnTo>
                            <a:lnTo>
                              <a:pt x="6" y="2"/>
                            </a:lnTo>
                            <a:lnTo>
                              <a:pt x="5" y="1"/>
                            </a:lnTo>
                            <a:lnTo>
                              <a:pt x="4" y="0"/>
                            </a:lnTo>
                            <a:lnTo>
                              <a:pt x="3" y="0"/>
                            </a:lnTo>
                            <a:lnTo>
                              <a:pt x="2" y="1"/>
                            </a:lnTo>
                            <a:lnTo>
                              <a:pt x="1" y="2"/>
                            </a:lnTo>
                            <a:lnTo>
                              <a:pt x="1" y="2"/>
                            </a:lnTo>
                            <a:lnTo>
                              <a:pt x="0" y="3"/>
                            </a:lnTo>
                            <a:lnTo>
                              <a:pt x="0" y="4"/>
                            </a:lnTo>
                            <a:lnTo>
                              <a:pt x="1" y="5"/>
                            </a:lnTo>
                            <a:lnTo>
                              <a:pt x="2" y="6"/>
                            </a:lnTo>
                            <a:lnTo>
                              <a:pt x="3" y="6"/>
                            </a:lnTo>
                            <a:lnTo>
                              <a:pt x="4" y="6"/>
                            </a:lnTo>
                            <a:lnTo>
                              <a:pt x="5" y="6"/>
                            </a:lnTo>
                            <a:lnTo>
                              <a:pt x="6" y="5"/>
                            </a:lnTo>
                            <a:close/>
                          </a:path>
                        </a:pathLst>
                      </a:custGeom>
                      <a:solidFill>
                        <a:srgbClr val="000000"/>
                      </a:solidFill>
                      <a:ln w="9525">
                        <a:noFill/>
                      </a:ln>
                    </p:spPr>
                    <p:txBody>
                      <a:bodyPr/>
                      <a:p>
                        <a:endParaRPr lang="zh-CN" altLang="en-US"/>
                      </a:p>
                    </p:txBody>
                  </p:sp>
                  <p:sp>
                    <p:nvSpPr>
                      <p:cNvPr id="432400" name="任意多边形 432399"/>
                      <p:cNvSpPr/>
                      <p:nvPr/>
                    </p:nvSpPr>
                    <p:spPr>
                      <a:xfrm>
                        <a:off x="1743" y="1728"/>
                        <a:ext cx="6" cy="6"/>
                      </a:xfrm>
                      <a:custGeom>
                        <a:avLst/>
                        <a:gdLst/>
                        <a:ahLst/>
                        <a:cxnLst/>
                        <a:pathLst>
                          <a:path w="6" h="6">
                            <a:moveTo>
                              <a:pt x="6" y="5"/>
                            </a:moveTo>
                            <a:lnTo>
                              <a:pt x="6" y="4"/>
                            </a:lnTo>
                            <a:lnTo>
                              <a:pt x="6" y="3"/>
                            </a:lnTo>
                            <a:lnTo>
                              <a:pt x="6" y="2"/>
                            </a:lnTo>
                            <a:lnTo>
                              <a:pt x="5" y="1"/>
                            </a:lnTo>
                            <a:lnTo>
                              <a:pt x="4" y="0"/>
                            </a:lnTo>
                            <a:lnTo>
                              <a:pt x="3" y="0"/>
                            </a:lnTo>
                            <a:lnTo>
                              <a:pt x="2" y="1"/>
                            </a:lnTo>
                            <a:lnTo>
                              <a:pt x="1" y="2"/>
                            </a:lnTo>
                            <a:lnTo>
                              <a:pt x="1" y="2"/>
                            </a:lnTo>
                            <a:lnTo>
                              <a:pt x="0" y="3"/>
                            </a:lnTo>
                            <a:lnTo>
                              <a:pt x="0" y="4"/>
                            </a:lnTo>
                            <a:lnTo>
                              <a:pt x="1" y="5"/>
                            </a:lnTo>
                            <a:lnTo>
                              <a:pt x="2" y="6"/>
                            </a:lnTo>
                            <a:lnTo>
                              <a:pt x="3" y="6"/>
                            </a:lnTo>
                            <a:lnTo>
                              <a:pt x="4" y="6"/>
                            </a:lnTo>
                            <a:lnTo>
                              <a:pt x="5" y="6"/>
                            </a:lnTo>
                            <a:lnTo>
                              <a:pt x="6" y="5"/>
                            </a:lnTo>
                            <a:close/>
                          </a:path>
                        </a:pathLst>
                      </a:custGeom>
                      <a:solidFill>
                        <a:srgbClr val="000000"/>
                      </a:solidFill>
                      <a:ln w="9525">
                        <a:noFill/>
                      </a:ln>
                    </p:spPr>
                    <p:txBody>
                      <a:bodyPr/>
                      <a:p>
                        <a:endParaRPr lang="zh-CN" altLang="en-US"/>
                      </a:p>
                    </p:txBody>
                  </p:sp>
                  <p:sp>
                    <p:nvSpPr>
                      <p:cNvPr id="432401" name="任意多边形 432400"/>
                      <p:cNvSpPr/>
                      <p:nvPr/>
                    </p:nvSpPr>
                    <p:spPr>
                      <a:xfrm>
                        <a:off x="1736" y="1738"/>
                        <a:ext cx="6" cy="6"/>
                      </a:xfrm>
                      <a:custGeom>
                        <a:avLst/>
                        <a:gdLst/>
                        <a:ahLst/>
                        <a:cxnLst/>
                        <a:pathLst>
                          <a:path w="6" h="6">
                            <a:moveTo>
                              <a:pt x="6" y="5"/>
                            </a:moveTo>
                            <a:lnTo>
                              <a:pt x="6" y="4"/>
                            </a:lnTo>
                            <a:lnTo>
                              <a:pt x="6" y="3"/>
                            </a:lnTo>
                            <a:lnTo>
                              <a:pt x="6" y="2"/>
                            </a:lnTo>
                            <a:lnTo>
                              <a:pt x="5" y="1"/>
                            </a:lnTo>
                            <a:lnTo>
                              <a:pt x="4" y="0"/>
                            </a:lnTo>
                            <a:lnTo>
                              <a:pt x="3" y="0"/>
                            </a:lnTo>
                            <a:lnTo>
                              <a:pt x="2" y="1"/>
                            </a:lnTo>
                            <a:lnTo>
                              <a:pt x="1" y="2"/>
                            </a:lnTo>
                            <a:lnTo>
                              <a:pt x="1" y="2"/>
                            </a:lnTo>
                            <a:lnTo>
                              <a:pt x="0" y="3"/>
                            </a:lnTo>
                            <a:lnTo>
                              <a:pt x="0" y="4"/>
                            </a:lnTo>
                            <a:lnTo>
                              <a:pt x="1" y="5"/>
                            </a:lnTo>
                            <a:lnTo>
                              <a:pt x="2" y="6"/>
                            </a:lnTo>
                            <a:lnTo>
                              <a:pt x="3" y="6"/>
                            </a:lnTo>
                            <a:lnTo>
                              <a:pt x="4" y="6"/>
                            </a:lnTo>
                            <a:lnTo>
                              <a:pt x="5" y="6"/>
                            </a:lnTo>
                            <a:lnTo>
                              <a:pt x="6" y="5"/>
                            </a:lnTo>
                            <a:close/>
                          </a:path>
                        </a:pathLst>
                      </a:custGeom>
                      <a:solidFill>
                        <a:srgbClr val="000000"/>
                      </a:solidFill>
                      <a:ln w="9525">
                        <a:noFill/>
                      </a:ln>
                    </p:spPr>
                    <p:txBody>
                      <a:bodyPr/>
                      <a:p>
                        <a:endParaRPr lang="zh-CN" altLang="en-US"/>
                      </a:p>
                    </p:txBody>
                  </p:sp>
                  <p:sp>
                    <p:nvSpPr>
                      <p:cNvPr id="432402" name="任意多边形 432401"/>
                      <p:cNvSpPr/>
                      <p:nvPr/>
                    </p:nvSpPr>
                    <p:spPr>
                      <a:xfrm>
                        <a:off x="1729" y="1748"/>
                        <a:ext cx="6" cy="6"/>
                      </a:xfrm>
                      <a:custGeom>
                        <a:avLst/>
                        <a:gdLst/>
                        <a:ahLst/>
                        <a:cxnLst/>
                        <a:pathLst>
                          <a:path w="6" h="6">
                            <a:moveTo>
                              <a:pt x="6" y="5"/>
                            </a:moveTo>
                            <a:lnTo>
                              <a:pt x="6" y="4"/>
                            </a:lnTo>
                            <a:lnTo>
                              <a:pt x="6" y="3"/>
                            </a:lnTo>
                            <a:lnTo>
                              <a:pt x="6" y="2"/>
                            </a:lnTo>
                            <a:lnTo>
                              <a:pt x="5" y="1"/>
                            </a:lnTo>
                            <a:lnTo>
                              <a:pt x="4" y="0"/>
                            </a:lnTo>
                            <a:lnTo>
                              <a:pt x="3" y="0"/>
                            </a:lnTo>
                            <a:lnTo>
                              <a:pt x="2" y="1"/>
                            </a:lnTo>
                            <a:lnTo>
                              <a:pt x="1" y="2"/>
                            </a:lnTo>
                            <a:lnTo>
                              <a:pt x="1" y="2"/>
                            </a:lnTo>
                            <a:lnTo>
                              <a:pt x="0" y="3"/>
                            </a:lnTo>
                            <a:lnTo>
                              <a:pt x="0" y="4"/>
                            </a:lnTo>
                            <a:lnTo>
                              <a:pt x="1" y="5"/>
                            </a:lnTo>
                            <a:lnTo>
                              <a:pt x="2" y="6"/>
                            </a:lnTo>
                            <a:lnTo>
                              <a:pt x="3" y="6"/>
                            </a:lnTo>
                            <a:lnTo>
                              <a:pt x="4" y="6"/>
                            </a:lnTo>
                            <a:lnTo>
                              <a:pt x="5" y="6"/>
                            </a:lnTo>
                            <a:lnTo>
                              <a:pt x="6" y="5"/>
                            </a:lnTo>
                            <a:close/>
                          </a:path>
                        </a:pathLst>
                      </a:custGeom>
                      <a:solidFill>
                        <a:srgbClr val="000000"/>
                      </a:solidFill>
                      <a:ln w="9525">
                        <a:noFill/>
                      </a:ln>
                    </p:spPr>
                    <p:txBody>
                      <a:bodyPr/>
                      <a:p>
                        <a:endParaRPr lang="zh-CN" altLang="en-US"/>
                      </a:p>
                    </p:txBody>
                  </p:sp>
                  <p:sp>
                    <p:nvSpPr>
                      <p:cNvPr id="432403" name="任意多边形 432402"/>
                      <p:cNvSpPr/>
                      <p:nvPr/>
                    </p:nvSpPr>
                    <p:spPr>
                      <a:xfrm>
                        <a:off x="1724" y="1759"/>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2404" name="任意多边形 432403"/>
                      <p:cNvSpPr/>
                      <p:nvPr/>
                    </p:nvSpPr>
                    <p:spPr>
                      <a:xfrm>
                        <a:off x="1719" y="1770"/>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2405" name="任意多边形 432404"/>
                      <p:cNvSpPr/>
                      <p:nvPr/>
                    </p:nvSpPr>
                    <p:spPr>
                      <a:xfrm>
                        <a:off x="1715" y="1781"/>
                        <a:ext cx="7" cy="6"/>
                      </a:xfrm>
                      <a:custGeom>
                        <a:avLst/>
                        <a:gdLst/>
                        <a:ahLst/>
                        <a:cxnLst/>
                        <a:pathLst>
                          <a:path w="7" h="6">
                            <a:moveTo>
                              <a:pt x="7" y="4"/>
                            </a:moveTo>
                            <a:lnTo>
                              <a:pt x="7" y="3"/>
                            </a:lnTo>
                            <a:lnTo>
                              <a:pt x="6" y="2"/>
                            </a:lnTo>
                            <a:lnTo>
                              <a:pt x="5" y="1"/>
                            </a:lnTo>
                            <a:lnTo>
                              <a:pt x="4" y="0"/>
                            </a:lnTo>
                            <a:lnTo>
                              <a:pt x="3" y="0"/>
                            </a:lnTo>
                            <a:lnTo>
                              <a:pt x="1" y="1"/>
                            </a:lnTo>
                            <a:lnTo>
                              <a:pt x="0" y="2"/>
                            </a:lnTo>
                            <a:lnTo>
                              <a:pt x="0" y="3"/>
                            </a:lnTo>
                            <a:lnTo>
                              <a:pt x="0" y="3"/>
                            </a:lnTo>
                            <a:lnTo>
                              <a:pt x="0" y="4"/>
                            </a:lnTo>
                            <a:lnTo>
                              <a:pt x="0" y="5"/>
                            </a:lnTo>
                            <a:lnTo>
                              <a:pt x="1" y="6"/>
                            </a:lnTo>
                            <a:lnTo>
                              <a:pt x="3" y="6"/>
                            </a:lnTo>
                            <a:lnTo>
                              <a:pt x="4" y="6"/>
                            </a:lnTo>
                            <a:lnTo>
                              <a:pt x="5" y="6"/>
                            </a:lnTo>
                            <a:lnTo>
                              <a:pt x="6" y="5"/>
                            </a:lnTo>
                            <a:lnTo>
                              <a:pt x="7" y="4"/>
                            </a:lnTo>
                            <a:close/>
                          </a:path>
                        </a:pathLst>
                      </a:custGeom>
                      <a:solidFill>
                        <a:srgbClr val="000000"/>
                      </a:solidFill>
                      <a:ln w="9525">
                        <a:noFill/>
                      </a:ln>
                    </p:spPr>
                    <p:txBody>
                      <a:bodyPr/>
                      <a:p>
                        <a:endParaRPr lang="zh-CN" altLang="en-US"/>
                      </a:p>
                    </p:txBody>
                  </p:sp>
                  <p:sp>
                    <p:nvSpPr>
                      <p:cNvPr id="432406" name="任意多边形 432405"/>
                      <p:cNvSpPr/>
                      <p:nvPr/>
                    </p:nvSpPr>
                    <p:spPr>
                      <a:xfrm>
                        <a:off x="1712" y="1793"/>
                        <a:ext cx="7" cy="7"/>
                      </a:xfrm>
                      <a:custGeom>
                        <a:avLst/>
                        <a:gdLst/>
                        <a:ahLst/>
                        <a:cxnLst/>
                        <a:pathLst>
                          <a:path w="7" h="7">
                            <a:moveTo>
                              <a:pt x="7" y="4"/>
                            </a:moveTo>
                            <a:lnTo>
                              <a:pt x="7" y="3"/>
                            </a:lnTo>
                            <a:lnTo>
                              <a:pt x="7" y="1"/>
                            </a:lnTo>
                            <a:lnTo>
                              <a:pt x="6" y="0"/>
                            </a:lnTo>
                            <a:lnTo>
                              <a:pt x="4" y="0"/>
                            </a:lnTo>
                            <a:lnTo>
                              <a:pt x="3" y="0"/>
                            </a:lnTo>
                            <a:lnTo>
                              <a:pt x="2" y="0"/>
                            </a:lnTo>
                            <a:lnTo>
                              <a:pt x="1" y="1"/>
                            </a:lnTo>
                            <a:lnTo>
                              <a:pt x="0" y="3"/>
                            </a:lnTo>
                            <a:lnTo>
                              <a:pt x="0" y="3"/>
                            </a:lnTo>
                            <a:lnTo>
                              <a:pt x="0" y="4"/>
                            </a:lnTo>
                            <a:lnTo>
                              <a:pt x="1" y="5"/>
                            </a:lnTo>
                            <a:lnTo>
                              <a:pt x="2" y="6"/>
                            </a:lnTo>
                            <a:lnTo>
                              <a:pt x="3" y="7"/>
                            </a:lnTo>
                            <a:lnTo>
                              <a:pt x="4" y="7"/>
                            </a:lnTo>
                            <a:lnTo>
                              <a:pt x="6" y="6"/>
                            </a:lnTo>
                            <a:lnTo>
                              <a:pt x="7" y="5"/>
                            </a:lnTo>
                            <a:lnTo>
                              <a:pt x="7" y="4"/>
                            </a:lnTo>
                            <a:close/>
                          </a:path>
                        </a:pathLst>
                      </a:custGeom>
                      <a:solidFill>
                        <a:srgbClr val="000000"/>
                      </a:solidFill>
                      <a:ln w="9525">
                        <a:noFill/>
                      </a:ln>
                    </p:spPr>
                    <p:txBody>
                      <a:bodyPr/>
                      <a:p>
                        <a:endParaRPr lang="zh-CN" altLang="en-US"/>
                      </a:p>
                    </p:txBody>
                  </p:sp>
                  <p:sp>
                    <p:nvSpPr>
                      <p:cNvPr id="432407" name="任意多边形 432406"/>
                      <p:cNvSpPr/>
                      <p:nvPr/>
                    </p:nvSpPr>
                    <p:spPr>
                      <a:xfrm>
                        <a:off x="1711" y="1806"/>
                        <a:ext cx="7" cy="6"/>
                      </a:xfrm>
                      <a:custGeom>
                        <a:avLst/>
                        <a:gdLst/>
                        <a:ahLst/>
                        <a:cxnLst/>
                        <a:pathLst>
                          <a:path w="7" h="6">
                            <a:moveTo>
                              <a:pt x="7" y="3"/>
                            </a:moveTo>
                            <a:lnTo>
                              <a:pt x="7" y="2"/>
                            </a:lnTo>
                            <a:lnTo>
                              <a:pt x="7"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7" y="4"/>
                            </a:lnTo>
                            <a:lnTo>
                              <a:pt x="7" y="3"/>
                            </a:lnTo>
                            <a:close/>
                          </a:path>
                        </a:pathLst>
                      </a:custGeom>
                      <a:solidFill>
                        <a:srgbClr val="000000"/>
                      </a:solidFill>
                      <a:ln w="9525">
                        <a:noFill/>
                      </a:ln>
                    </p:spPr>
                    <p:txBody>
                      <a:bodyPr/>
                      <a:p>
                        <a:endParaRPr lang="zh-CN" altLang="en-US"/>
                      </a:p>
                    </p:txBody>
                  </p:sp>
                  <p:sp>
                    <p:nvSpPr>
                      <p:cNvPr id="432408" name="任意多边形 432407"/>
                      <p:cNvSpPr/>
                      <p:nvPr/>
                    </p:nvSpPr>
                    <p:spPr>
                      <a:xfrm>
                        <a:off x="1712" y="1818"/>
                        <a:ext cx="7" cy="6"/>
                      </a:xfrm>
                      <a:custGeom>
                        <a:avLst/>
                        <a:gdLst/>
                        <a:ahLst/>
                        <a:cxnLst/>
                        <a:pathLst>
                          <a:path w="7" h="6">
                            <a:moveTo>
                              <a:pt x="7" y="3"/>
                            </a:moveTo>
                            <a:lnTo>
                              <a:pt x="7" y="2"/>
                            </a:lnTo>
                            <a:lnTo>
                              <a:pt x="6"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6" y="4"/>
                            </a:lnTo>
                            <a:lnTo>
                              <a:pt x="7" y="3"/>
                            </a:lnTo>
                            <a:close/>
                          </a:path>
                        </a:pathLst>
                      </a:custGeom>
                      <a:solidFill>
                        <a:srgbClr val="000000"/>
                      </a:solidFill>
                      <a:ln w="9525">
                        <a:noFill/>
                      </a:ln>
                    </p:spPr>
                    <p:txBody>
                      <a:bodyPr/>
                      <a:p>
                        <a:endParaRPr lang="zh-CN" altLang="en-US"/>
                      </a:p>
                    </p:txBody>
                  </p:sp>
                  <p:sp>
                    <p:nvSpPr>
                      <p:cNvPr id="432409" name="任意多边形 432408"/>
                      <p:cNvSpPr/>
                      <p:nvPr/>
                    </p:nvSpPr>
                    <p:spPr>
                      <a:xfrm>
                        <a:off x="1713" y="1830"/>
                        <a:ext cx="8" cy="6"/>
                      </a:xfrm>
                      <a:custGeom>
                        <a:avLst/>
                        <a:gdLst/>
                        <a:ahLst/>
                        <a:cxnLst/>
                        <a:pathLst>
                          <a:path w="8" h="6">
                            <a:moveTo>
                              <a:pt x="7" y="2"/>
                            </a:moveTo>
                            <a:lnTo>
                              <a:pt x="7" y="1"/>
                            </a:lnTo>
                            <a:lnTo>
                              <a:pt x="6" y="0"/>
                            </a:lnTo>
                            <a:lnTo>
                              <a:pt x="5" y="0"/>
                            </a:lnTo>
                            <a:lnTo>
                              <a:pt x="3" y="0"/>
                            </a:lnTo>
                            <a:lnTo>
                              <a:pt x="2" y="0"/>
                            </a:lnTo>
                            <a:lnTo>
                              <a:pt x="1" y="1"/>
                            </a:lnTo>
                            <a:lnTo>
                              <a:pt x="0" y="2"/>
                            </a:lnTo>
                            <a:lnTo>
                              <a:pt x="0" y="3"/>
                            </a:lnTo>
                            <a:lnTo>
                              <a:pt x="1" y="3"/>
                            </a:lnTo>
                            <a:lnTo>
                              <a:pt x="1" y="4"/>
                            </a:lnTo>
                            <a:lnTo>
                              <a:pt x="2" y="5"/>
                            </a:lnTo>
                            <a:lnTo>
                              <a:pt x="3" y="6"/>
                            </a:lnTo>
                            <a:lnTo>
                              <a:pt x="5" y="6"/>
                            </a:lnTo>
                            <a:lnTo>
                              <a:pt x="6" y="5"/>
                            </a:lnTo>
                            <a:lnTo>
                              <a:pt x="7" y="4"/>
                            </a:lnTo>
                            <a:lnTo>
                              <a:pt x="8" y="3"/>
                            </a:lnTo>
                            <a:lnTo>
                              <a:pt x="8" y="2"/>
                            </a:lnTo>
                            <a:lnTo>
                              <a:pt x="7" y="2"/>
                            </a:lnTo>
                            <a:close/>
                          </a:path>
                        </a:pathLst>
                      </a:custGeom>
                      <a:solidFill>
                        <a:srgbClr val="000000"/>
                      </a:solidFill>
                      <a:ln w="9525">
                        <a:noFill/>
                      </a:ln>
                    </p:spPr>
                    <p:txBody>
                      <a:bodyPr/>
                      <a:p>
                        <a:endParaRPr lang="zh-CN" altLang="en-US"/>
                      </a:p>
                    </p:txBody>
                  </p:sp>
                  <p:sp>
                    <p:nvSpPr>
                      <p:cNvPr id="432410" name="任意多边形 432409"/>
                      <p:cNvSpPr/>
                      <p:nvPr/>
                    </p:nvSpPr>
                    <p:spPr>
                      <a:xfrm>
                        <a:off x="1718" y="1841"/>
                        <a:ext cx="6" cy="6"/>
                      </a:xfrm>
                      <a:custGeom>
                        <a:avLst/>
                        <a:gdLst/>
                        <a:ahLst/>
                        <a:cxnLst/>
                        <a:pathLst>
                          <a:path w="6" h="6">
                            <a:moveTo>
                              <a:pt x="6" y="3"/>
                            </a:moveTo>
                            <a:lnTo>
                              <a:pt x="5" y="2"/>
                            </a:lnTo>
                            <a:lnTo>
                              <a:pt x="4" y="1"/>
                            </a:lnTo>
                            <a:lnTo>
                              <a:pt x="3" y="0"/>
                            </a:lnTo>
                            <a:lnTo>
                              <a:pt x="2" y="0"/>
                            </a:lnTo>
                            <a:lnTo>
                              <a:pt x="1" y="1"/>
                            </a:lnTo>
                            <a:lnTo>
                              <a:pt x="0" y="2"/>
                            </a:lnTo>
                            <a:lnTo>
                              <a:pt x="0" y="3"/>
                            </a:lnTo>
                            <a:lnTo>
                              <a:pt x="0" y="4"/>
                            </a:lnTo>
                            <a:lnTo>
                              <a:pt x="0" y="4"/>
                            </a:lnTo>
                            <a:lnTo>
                              <a:pt x="0" y="5"/>
                            </a:lnTo>
                            <a:lnTo>
                              <a:pt x="1" y="6"/>
                            </a:lnTo>
                            <a:lnTo>
                              <a:pt x="2" y="6"/>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2411" name="任意多边形 432410"/>
                      <p:cNvSpPr/>
                      <p:nvPr/>
                    </p:nvSpPr>
                    <p:spPr>
                      <a:xfrm>
                        <a:off x="1722" y="1852"/>
                        <a:ext cx="6" cy="6"/>
                      </a:xfrm>
                      <a:custGeom>
                        <a:avLst/>
                        <a:gdLst/>
                        <a:ahLst/>
                        <a:cxnLst/>
                        <a:pathLst>
                          <a:path w="6" h="6">
                            <a:moveTo>
                              <a:pt x="6" y="3"/>
                            </a:moveTo>
                            <a:lnTo>
                              <a:pt x="6" y="2"/>
                            </a:lnTo>
                            <a:lnTo>
                              <a:pt x="5" y="1"/>
                            </a:lnTo>
                            <a:lnTo>
                              <a:pt x="4" y="0"/>
                            </a:lnTo>
                            <a:lnTo>
                              <a:pt x="3" y="0"/>
                            </a:lnTo>
                            <a:lnTo>
                              <a:pt x="2" y="1"/>
                            </a:lnTo>
                            <a:lnTo>
                              <a:pt x="1" y="2"/>
                            </a:lnTo>
                            <a:lnTo>
                              <a:pt x="0" y="3"/>
                            </a:lnTo>
                            <a:lnTo>
                              <a:pt x="0" y="4"/>
                            </a:lnTo>
                            <a:lnTo>
                              <a:pt x="0" y="4"/>
                            </a:lnTo>
                            <a:lnTo>
                              <a:pt x="1" y="5"/>
                            </a:lnTo>
                            <a:lnTo>
                              <a:pt x="2" y="6"/>
                            </a:lnTo>
                            <a:lnTo>
                              <a:pt x="3" y="6"/>
                            </a:lnTo>
                            <a:lnTo>
                              <a:pt x="4" y="6"/>
                            </a:lnTo>
                            <a:lnTo>
                              <a:pt x="5" y="6"/>
                            </a:lnTo>
                            <a:lnTo>
                              <a:pt x="6" y="5"/>
                            </a:lnTo>
                            <a:lnTo>
                              <a:pt x="6" y="4"/>
                            </a:lnTo>
                            <a:lnTo>
                              <a:pt x="6" y="3"/>
                            </a:lnTo>
                            <a:close/>
                          </a:path>
                        </a:pathLst>
                      </a:custGeom>
                      <a:solidFill>
                        <a:srgbClr val="000000"/>
                      </a:solidFill>
                      <a:ln w="9525">
                        <a:noFill/>
                      </a:ln>
                    </p:spPr>
                    <p:txBody>
                      <a:bodyPr/>
                      <a:p>
                        <a:endParaRPr lang="zh-CN" altLang="en-US"/>
                      </a:p>
                    </p:txBody>
                  </p:sp>
                  <p:sp>
                    <p:nvSpPr>
                      <p:cNvPr id="432412" name="任意多边形 432411"/>
                      <p:cNvSpPr/>
                      <p:nvPr/>
                    </p:nvSpPr>
                    <p:spPr>
                      <a:xfrm>
                        <a:off x="1727" y="1863"/>
                        <a:ext cx="6" cy="6"/>
                      </a:xfrm>
                      <a:custGeom>
                        <a:avLst/>
                        <a:gdLst/>
                        <a:ahLst/>
                        <a:cxnLst/>
                        <a:pathLst>
                          <a:path w="6" h="6">
                            <a:moveTo>
                              <a:pt x="6" y="3"/>
                            </a:moveTo>
                            <a:lnTo>
                              <a:pt x="6" y="2"/>
                            </a:lnTo>
                            <a:lnTo>
                              <a:pt x="5" y="1"/>
                            </a:lnTo>
                            <a:lnTo>
                              <a:pt x="4" y="0"/>
                            </a:lnTo>
                            <a:lnTo>
                              <a:pt x="3" y="0"/>
                            </a:lnTo>
                            <a:lnTo>
                              <a:pt x="2" y="1"/>
                            </a:lnTo>
                            <a:lnTo>
                              <a:pt x="1" y="2"/>
                            </a:lnTo>
                            <a:lnTo>
                              <a:pt x="0" y="3"/>
                            </a:lnTo>
                            <a:lnTo>
                              <a:pt x="0" y="4"/>
                            </a:lnTo>
                            <a:lnTo>
                              <a:pt x="0" y="4"/>
                            </a:lnTo>
                            <a:lnTo>
                              <a:pt x="1" y="5"/>
                            </a:lnTo>
                            <a:lnTo>
                              <a:pt x="2" y="6"/>
                            </a:lnTo>
                            <a:lnTo>
                              <a:pt x="3" y="6"/>
                            </a:lnTo>
                            <a:lnTo>
                              <a:pt x="4" y="6"/>
                            </a:lnTo>
                            <a:lnTo>
                              <a:pt x="5" y="6"/>
                            </a:lnTo>
                            <a:lnTo>
                              <a:pt x="6" y="5"/>
                            </a:lnTo>
                            <a:lnTo>
                              <a:pt x="6" y="4"/>
                            </a:lnTo>
                            <a:lnTo>
                              <a:pt x="6" y="3"/>
                            </a:lnTo>
                            <a:close/>
                          </a:path>
                        </a:pathLst>
                      </a:custGeom>
                      <a:solidFill>
                        <a:srgbClr val="000000"/>
                      </a:solidFill>
                      <a:ln w="9525">
                        <a:noFill/>
                      </a:ln>
                    </p:spPr>
                    <p:txBody>
                      <a:bodyPr/>
                      <a:p>
                        <a:endParaRPr lang="zh-CN" altLang="en-US"/>
                      </a:p>
                    </p:txBody>
                  </p:sp>
                  <p:sp>
                    <p:nvSpPr>
                      <p:cNvPr id="432413" name="任意多边形 432412"/>
                      <p:cNvSpPr/>
                      <p:nvPr/>
                    </p:nvSpPr>
                    <p:spPr>
                      <a:xfrm>
                        <a:off x="1734" y="1873"/>
                        <a:ext cx="6" cy="6"/>
                      </a:xfrm>
                      <a:custGeom>
                        <a:avLst/>
                        <a:gdLst/>
                        <a:ahLst/>
                        <a:cxnLst/>
                        <a:pathLst>
                          <a:path w="6" h="6">
                            <a:moveTo>
                              <a:pt x="5" y="2"/>
                            </a:moveTo>
                            <a:lnTo>
                              <a:pt x="4" y="1"/>
                            </a:lnTo>
                            <a:lnTo>
                              <a:pt x="3" y="0"/>
                            </a:lnTo>
                            <a:lnTo>
                              <a:pt x="2" y="0"/>
                            </a:lnTo>
                            <a:lnTo>
                              <a:pt x="1" y="1"/>
                            </a:lnTo>
                            <a:lnTo>
                              <a:pt x="0" y="2"/>
                            </a:lnTo>
                            <a:lnTo>
                              <a:pt x="0" y="3"/>
                            </a:lnTo>
                            <a:lnTo>
                              <a:pt x="0" y="4"/>
                            </a:lnTo>
                            <a:lnTo>
                              <a:pt x="0" y="5"/>
                            </a:lnTo>
                            <a:lnTo>
                              <a:pt x="0" y="5"/>
                            </a:lnTo>
                            <a:lnTo>
                              <a:pt x="1" y="6"/>
                            </a:lnTo>
                            <a:lnTo>
                              <a:pt x="2" y="6"/>
                            </a:lnTo>
                            <a:lnTo>
                              <a:pt x="3" y="6"/>
                            </a:lnTo>
                            <a:lnTo>
                              <a:pt x="4" y="6"/>
                            </a:lnTo>
                            <a:lnTo>
                              <a:pt x="5" y="5"/>
                            </a:lnTo>
                            <a:lnTo>
                              <a:pt x="6" y="4"/>
                            </a:lnTo>
                            <a:lnTo>
                              <a:pt x="6" y="3"/>
                            </a:lnTo>
                            <a:lnTo>
                              <a:pt x="5" y="2"/>
                            </a:lnTo>
                            <a:close/>
                          </a:path>
                        </a:pathLst>
                      </a:custGeom>
                      <a:solidFill>
                        <a:srgbClr val="000000"/>
                      </a:solidFill>
                      <a:ln w="9525">
                        <a:noFill/>
                      </a:ln>
                    </p:spPr>
                    <p:txBody>
                      <a:bodyPr/>
                      <a:p>
                        <a:endParaRPr lang="zh-CN" altLang="en-US"/>
                      </a:p>
                    </p:txBody>
                  </p:sp>
                  <p:sp>
                    <p:nvSpPr>
                      <p:cNvPr id="432414" name="任意多边形 432413"/>
                      <p:cNvSpPr/>
                      <p:nvPr/>
                    </p:nvSpPr>
                    <p:spPr>
                      <a:xfrm>
                        <a:off x="1740" y="1883"/>
                        <a:ext cx="6" cy="6"/>
                      </a:xfrm>
                      <a:custGeom>
                        <a:avLst/>
                        <a:gdLst/>
                        <a:ahLst/>
                        <a:cxnLst/>
                        <a:pathLst>
                          <a:path w="6" h="6">
                            <a:moveTo>
                              <a:pt x="6" y="2"/>
                            </a:moveTo>
                            <a:lnTo>
                              <a:pt x="5" y="1"/>
                            </a:lnTo>
                            <a:lnTo>
                              <a:pt x="4" y="0"/>
                            </a:lnTo>
                            <a:lnTo>
                              <a:pt x="3" y="0"/>
                            </a:lnTo>
                            <a:lnTo>
                              <a:pt x="2" y="1"/>
                            </a:lnTo>
                            <a:lnTo>
                              <a:pt x="1" y="2"/>
                            </a:lnTo>
                            <a:lnTo>
                              <a:pt x="0" y="3"/>
                            </a:lnTo>
                            <a:lnTo>
                              <a:pt x="0" y="4"/>
                            </a:lnTo>
                            <a:lnTo>
                              <a:pt x="1" y="5"/>
                            </a:lnTo>
                            <a:lnTo>
                              <a:pt x="1" y="5"/>
                            </a:lnTo>
                            <a:lnTo>
                              <a:pt x="2" y="6"/>
                            </a:lnTo>
                            <a:lnTo>
                              <a:pt x="3" y="6"/>
                            </a:lnTo>
                            <a:lnTo>
                              <a:pt x="4" y="6"/>
                            </a:lnTo>
                            <a:lnTo>
                              <a:pt x="5" y="6"/>
                            </a:lnTo>
                            <a:lnTo>
                              <a:pt x="6" y="5"/>
                            </a:lnTo>
                            <a:lnTo>
                              <a:pt x="6" y="4"/>
                            </a:lnTo>
                            <a:lnTo>
                              <a:pt x="6" y="3"/>
                            </a:lnTo>
                            <a:lnTo>
                              <a:pt x="6" y="2"/>
                            </a:lnTo>
                            <a:close/>
                          </a:path>
                        </a:pathLst>
                      </a:custGeom>
                      <a:solidFill>
                        <a:srgbClr val="000000"/>
                      </a:solidFill>
                      <a:ln w="9525">
                        <a:noFill/>
                      </a:ln>
                    </p:spPr>
                    <p:txBody>
                      <a:bodyPr/>
                      <a:p>
                        <a:endParaRPr lang="zh-CN" altLang="en-US"/>
                      </a:p>
                    </p:txBody>
                  </p:sp>
                  <p:sp>
                    <p:nvSpPr>
                      <p:cNvPr id="432415" name="任意多边形 432414"/>
                      <p:cNvSpPr/>
                      <p:nvPr/>
                    </p:nvSpPr>
                    <p:spPr>
                      <a:xfrm>
                        <a:off x="1748" y="1893"/>
                        <a:ext cx="6" cy="7"/>
                      </a:xfrm>
                      <a:custGeom>
                        <a:avLst/>
                        <a:gdLst/>
                        <a:ahLst/>
                        <a:cxnLst/>
                        <a:pathLst>
                          <a:path w="6" h="7">
                            <a:moveTo>
                              <a:pt x="6" y="1"/>
                            </a:moveTo>
                            <a:lnTo>
                              <a:pt x="5" y="0"/>
                            </a:lnTo>
                            <a:lnTo>
                              <a:pt x="4" y="0"/>
                            </a:lnTo>
                            <a:lnTo>
                              <a:pt x="3" y="0"/>
                            </a:lnTo>
                            <a:lnTo>
                              <a:pt x="2" y="0"/>
                            </a:lnTo>
                            <a:lnTo>
                              <a:pt x="1" y="1"/>
                            </a:lnTo>
                            <a:lnTo>
                              <a:pt x="0" y="2"/>
                            </a:lnTo>
                            <a:lnTo>
                              <a:pt x="0" y="3"/>
                            </a:lnTo>
                            <a:lnTo>
                              <a:pt x="1" y="4"/>
                            </a:lnTo>
                            <a:lnTo>
                              <a:pt x="1" y="4"/>
                            </a:lnTo>
                            <a:lnTo>
                              <a:pt x="2" y="5"/>
                            </a:lnTo>
                            <a:lnTo>
                              <a:pt x="3" y="7"/>
                            </a:lnTo>
                            <a:lnTo>
                              <a:pt x="4" y="7"/>
                            </a:lnTo>
                            <a:lnTo>
                              <a:pt x="5" y="5"/>
                            </a:lnTo>
                            <a:lnTo>
                              <a:pt x="6" y="4"/>
                            </a:lnTo>
                            <a:lnTo>
                              <a:pt x="6" y="3"/>
                            </a:lnTo>
                            <a:lnTo>
                              <a:pt x="6" y="2"/>
                            </a:lnTo>
                            <a:lnTo>
                              <a:pt x="6" y="1"/>
                            </a:lnTo>
                            <a:close/>
                          </a:path>
                        </a:pathLst>
                      </a:custGeom>
                      <a:solidFill>
                        <a:srgbClr val="000000"/>
                      </a:solidFill>
                      <a:ln w="9525">
                        <a:noFill/>
                      </a:ln>
                    </p:spPr>
                    <p:txBody>
                      <a:bodyPr/>
                      <a:p>
                        <a:endParaRPr lang="zh-CN" altLang="en-US"/>
                      </a:p>
                    </p:txBody>
                  </p:sp>
                  <p:sp>
                    <p:nvSpPr>
                      <p:cNvPr id="432416" name="任意多边形 432415"/>
                      <p:cNvSpPr/>
                      <p:nvPr/>
                    </p:nvSpPr>
                    <p:spPr>
                      <a:xfrm>
                        <a:off x="1756" y="1903"/>
                        <a:ext cx="6" cy="6"/>
                      </a:xfrm>
                      <a:custGeom>
                        <a:avLst/>
                        <a:gdLst/>
                        <a:ahLst/>
                        <a:cxnLst/>
                        <a:pathLst>
                          <a:path w="6" h="6">
                            <a:moveTo>
                              <a:pt x="5" y="1"/>
                            </a:moveTo>
                            <a:lnTo>
                              <a:pt x="4" y="0"/>
                            </a:lnTo>
                            <a:lnTo>
                              <a:pt x="3" y="0"/>
                            </a:lnTo>
                            <a:lnTo>
                              <a:pt x="2" y="0"/>
                            </a:lnTo>
                            <a:lnTo>
                              <a:pt x="1" y="0"/>
                            </a:lnTo>
                            <a:lnTo>
                              <a:pt x="0" y="1"/>
                            </a:lnTo>
                            <a:lnTo>
                              <a:pt x="0" y="2"/>
                            </a:lnTo>
                            <a:lnTo>
                              <a:pt x="0" y="3"/>
                            </a:lnTo>
                            <a:lnTo>
                              <a:pt x="0" y="4"/>
                            </a:lnTo>
                            <a:lnTo>
                              <a:pt x="0" y="4"/>
                            </a:lnTo>
                            <a:lnTo>
                              <a:pt x="1" y="5"/>
                            </a:lnTo>
                            <a:lnTo>
                              <a:pt x="2" y="6"/>
                            </a:lnTo>
                            <a:lnTo>
                              <a:pt x="3" y="6"/>
                            </a:lnTo>
                            <a:lnTo>
                              <a:pt x="4" y="5"/>
                            </a:lnTo>
                            <a:lnTo>
                              <a:pt x="5" y="4"/>
                            </a:lnTo>
                            <a:lnTo>
                              <a:pt x="6" y="3"/>
                            </a:lnTo>
                            <a:lnTo>
                              <a:pt x="6" y="2"/>
                            </a:lnTo>
                            <a:lnTo>
                              <a:pt x="5" y="1"/>
                            </a:lnTo>
                            <a:close/>
                          </a:path>
                        </a:pathLst>
                      </a:custGeom>
                      <a:solidFill>
                        <a:srgbClr val="000000"/>
                      </a:solidFill>
                      <a:ln w="9525">
                        <a:noFill/>
                      </a:ln>
                    </p:spPr>
                    <p:txBody>
                      <a:bodyPr/>
                      <a:p>
                        <a:endParaRPr lang="zh-CN" altLang="en-US"/>
                      </a:p>
                    </p:txBody>
                  </p:sp>
                  <p:sp>
                    <p:nvSpPr>
                      <p:cNvPr id="432417" name="任意多边形 432416"/>
                      <p:cNvSpPr/>
                      <p:nvPr/>
                    </p:nvSpPr>
                    <p:spPr>
                      <a:xfrm>
                        <a:off x="1765" y="1911"/>
                        <a:ext cx="6" cy="6"/>
                      </a:xfrm>
                      <a:custGeom>
                        <a:avLst/>
                        <a:gdLst/>
                        <a:ahLst/>
                        <a:cxnLst/>
                        <a:pathLst>
                          <a:path w="6" h="6">
                            <a:moveTo>
                              <a:pt x="4" y="0"/>
                            </a:moveTo>
                            <a:lnTo>
                              <a:pt x="3" y="0"/>
                            </a:lnTo>
                            <a:lnTo>
                              <a:pt x="2" y="0"/>
                            </a:lnTo>
                            <a:lnTo>
                              <a:pt x="1" y="0"/>
                            </a:lnTo>
                            <a:lnTo>
                              <a:pt x="0" y="1"/>
                            </a:lnTo>
                            <a:lnTo>
                              <a:pt x="0" y="2"/>
                            </a:lnTo>
                            <a:lnTo>
                              <a:pt x="0" y="3"/>
                            </a:lnTo>
                            <a:lnTo>
                              <a:pt x="0" y="4"/>
                            </a:lnTo>
                            <a:lnTo>
                              <a:pt x="1" y="5"/>
                            </a:lnTo>
                            <a:lnTo>
                              <a:pt x="1" y="5"/>
                            </a:lnTo>
                            <a:lnTo>
                              <a:pt x="2" y="6"/>
                            </a:lnTo>
                            <a:lnTo>
                              <a:pt x="3" y="6"/>
                            </a:lnTo>
                            <a:lnTo>
                              <a:pt x="4" y="5"/>
                            </a:lnTo>
                            <a:lnTo>
                              <a:pt x="5" y="4"/>
                            </a:lnTo>
                            <a:lnTo>
                              <a:pt x="6" y="3"/>
                            </a:lnTo>
                            <a:lnTo>
                              <a:pt x="6" y="2"/>
                            </a:lnTo>
                            <a:lnTo>
                              <a:pt x="5" y="1"/>
                            </a:lnTo>
                            <a:lnTo>
                              <a:pt x="4" y="0"/>
                            </a:lnTo>
                            <a:close/>
                          </a:path>
                        </a:pathLst>
                      </a:custGeom>
                      <a:solidFill>
                        <a:srgbClr val="000000"/>
                      </a:solidFill>
                      <a:ln w="9525">
                        <a:noFill/>
                      </a:ln>
                    </p:spPr>
                    <p:txBody>
                      <a:bodyPr/>
                      <a:p>
                        <a:endParaRPr lang="zh-CN" altLang="en-US"/>
                      </a:p>
                    </p:txBody>
                  </p:sp>
                  <p:sp>
                    <p:nvSpPr>
                      <p:cNvPr id="432418" name="任意多边形 432417"/>
                      <p:cNvSpPr/>
                      <p:nvPr/>
                    </p:nvSpPr>
                    <p:spPr>
                      <a:xfrm>
                        <a:off x="1773" y="1919"/>
                        <a:ext cx="6" cy="6"/>
                      </a:xfrm>
                      <a:custGeom>
                        <a:avLst/>
                        <a:gdLst/>
                        <a:ahLst/>
                        <a:cxnLst/>
                        <a:pathLst>
                          <a:path w="6" h="6">
                            <a:moveTo>
                              <a:pt x="5" y="1"/>
                            </a:moveTo>
                            <a:lnTo>
                              <a:pt x="4" y="0"/>
                            </a:lnTo>
                            <a:lnTo>
                              <a:pt x="3" y="0"/>
                            </a:lnTo>
                            <a:lnTo>
                              <a:pt x="2" y="1"/>
                            </a:lnTo>
                            <a:lnTo>
                              <a:pt x="1" y="2"/>
                            </a:lnTo>
                            <a:lnTo>
                              <a:pt x="0" y="3"/>
                            </a:lnTo>
                            <a:lnTo>
                              <a:pt x="0" y="4"/>
                            </a:lnTo>
                            <a:lnTo>
                              <a:pt x="1" y="5"/>
                            </a:lnTo>
                            <a:lnTo>
                              <a:pt x="2" y="6"/>
                            </a:lnTo>
                            <a:lnTo>
                              <a:pt x="2" y="6"/>
                            </a:lnTo>
                            <a:lnTo>
                              <a:pt x="3" y="6"/>
                            </a:lnTo>
                            <a:lnTo>
                              <a:pt x="4" y="6"/>
                            </a:lnTo>
                            <a:lnTo>
                              <a:pt x="5" y="6"/>
                            </a:lnTo>
                            <a:lnTo>
                              <a:pt x="6" y="5"/>
                            </a:lnTo>
                            <a:lnTo>
                              <a:pt x="6" y="4"/>
                            </a:lnTo>
                            <a:lnTo>
                              <a:pt x="6" y="3"/>
                            </a:lnTo>
                            <a:lnTo>
                              <a:pt x="6" y="2"/>
                            </a:lnTo>
                            <a:lnTo>
                              <a:pt x="5" y="1"/>
                            </a:lnTo>
                            <a:close/>
                          </a:path>
                        </a:pathLst>
                      </a:custGeom>
                      <a:solidFill>
                        <a:srgbClr val="000000"/>
                      </a:solidFill>
                      <a:ln w="9525">
                        <a:noFill/>
                      </a:ln>
                    </p:spPr>
                    <p:txBody>
                      <a:bodyPr/>
                      <a:p>
                        <a:endParaRPr lang="zh-CN" altLang="en-US"/>
                      </a:p>
                    </p:txBody>
                  </p:sp>
                  <p:sp>
                    <p:nvSpPr>
                      <p:cNvPr id="432419" name="任意多边形 432418"/>
                      <p:cNvSpPr/>
                      <p:nvPr/>
                    </p:nvSpPr>
                    <p:spPr>
                      <a:xfrm>
                        <a:off x="1783" y="1927"/>
                        <a:ext cx="6" cy="6"/>
                      </a:xfrm>
                      <a:custGeom>
                        <a:avLst/>
                        <a:gdLst/>
                        <a:ahLst/>
                        <a:cxnLst/>
                        <a:pathLst>
                          <a:path w="6" h="6">
                            <a:moveTo>
                              <a:pt x="4" y="0"/>
                            </a:moveTo>
                            <a:lnTo>
                              <a:pt x="3" y="0"/>
                            </a:lnTo>
                            <a:lnTo>
                              <a:pt x="2" y="0"/>
                            </a:lnTo>
                            <a:lnTo>
                              <a:pt x="1" y="0"/>
                            </a:lnTo>
                            <a:lnTo>
                              <a:pt x="0" y="1"/>
                            </a:lnTo>
                            <a:lnTo>
                              <a:pt x="0" y="2"/>
                            </a:lnTo>
                            <a:lnTo>
                              <a:pt x="0" y="3"/>
                            </a:lnTo>
                            <a:lnTo>
                              <a:pt x="0" y="4"/>
                            </a:lnTo>
                            <a:lnTo>
                              <a:pt x="1" y="5"/>
                            </a:lnTo>
                            <a:lnTo>
                              <a:pt x="1" y="5"/>
                            </a:lnTo>
                            <a:lnTo>
                              <a:pt x="2" y="6"/>
                            </a:lnTo>
                            <a:lnTo>
                              <a:pt x="3" y="6"/>
                            </a:lnTo>
                            <a:lnTo>
                              <a:pt x="4" y="5"/>
                            </a:lnTo>
                            <a:lnTo>
                              <a:pt x="5" y="4"/>
                            </a:lnTo>
                            <a:lnTo>
                              <a:pt x="6" y="3"/>
                            </a:lnTo>
                            <a:lnTo>
                              <a:pt x="6" y="2"/>
                            </a:lnTo>
                            <a:lnTo>
                              <a:pt x="5" y="1"/>
                            </a:lnTo>
                            <a:lnTo>
                              <a:pt x="4" y="0"/>
                            </a:lnTo>
                            <a:close/>
                          </a:path>
                        </a:pathLst>
                      </a:custGeom>
                      <a:solidFill>
                        <a:srgbClr val="000000"/>
                      </a:solidFill>
                      <a:ln w="9525">
                        <a:noFill/>
                      </a:ln>
                    </p:spPr>
                    <p:txBody>
                      <a:bodyPr/>
                      <a:p>
                        <a:endParaRPr lang="zh-CN" altLang="en-US"/>
                      </a:p>
                    </p:txBody>
                  </p:sp>
                  <p:sp>
                    <p:nvSpPr>
                      <p:cNvPr id="432420" name="任意多边形 432419"/>
                      <p:cNvSpPr/>
                      <p:nvPr/>
                    </p:nvSpPr>
                    <p:spPr>
                      <a:xfrm>
                        <a:off x="1792" y="1934"/>
                        <a:ext cx="6" cy="6"/>
                      </a:xfrm>
                      <a:custGeom>
                        <a:avLst/>
                        <a:gdLst/>
                        <a:ahLst/>
                        <a:cxnLst/>
                        <a:pathLst>
                          <a:path w="6" h="6">
                            <a:moveTo>
                              <a:pt x="5" y="1"/>
                            </a:moveTo>
                            <a:lnTo>
                              <a:pt x="4" y="0"/>
                            </a:lnTo>
                            <a:lnTo>
                              <a:pt x="3" y="0"/>
                            </a:lnTo>
                            <a:lnTo>
                              <a:pt x="2" y="1"/>
                            </a:lnTo>
                            <a:lnTo>
                              <a:pt x="1" y="2"/>
                            </a:lnTo>
                            <a:lnTo>
                              <a:pt x="0" y="3"/>
                            </a:lnTo>
                            <a:lnTo>
                              <a:pt x="0" y="4"/>
                            </a:lnTo>
                            <a:lnTo>
                              <a:pt x="1" y="5"/>
                            </a:lnTo>
                            <a:lnTo>
                              <a:pt x="2" y="6"/>
                            </a:lnTo>
                            <a:lnTo>
                              <a:pt x="2" y="6"/>
                            </a:lnTo>
                            <a:lnTo>
                              <a:pt x="3" y="6"/>
                            </a:lnTo>
                            <a:lnTo>
                              <a:pt x="4" y="6"/>
                            </a:lnTo>
                            <a:lnTo>
                              <a:pt x="5" y="6"/>
                            </a:lnTo>
                            <a:lnTo>
                              <a:pt x="6" y="5"/>
                            </a:lnTo>
                            <a:lnTo>
                              <a:pt x="6" y="4"/>
                            </a:lnTo>
                            <a:lnTo>
                              <a:pt x="6" y="3"/>
                            </a:lnTo>
                            <a:lnTo>
                              <a:pt x="6" y="2"/>
                            </a:lnTo>
                            <a:lnTo>
                              <a:pt x="5" y="1"/>
                            </a:lnTo>
                            <a:close/>
                          </a:path>
                        </a:pathLst>
                      </a:custGeom>
                      <a:solidFill>
                        <a:srgbClr val="000000"/>
                      </a:solidFill>
                      <a:ln w="9525">
                        <a:noFill/>
                      </a:ln>
                    </p:spPr>
                    <p:txBody>
                      <a:bodyPr/>
                      <a:p>
                        <a:endParaRPr lang="zh-CN" altLang="en-US"/>
                      </a:p>
                    </p:txBody>
                  </p:sp>
                  <p:sp>
                    <p:nvSpPr>
                      <p:cNvPr id="432421" name="任意多边形 432420"/>
                      <p:cNvSpPr/>
                      <p:nvPr/>
                    </p:nvSpPr>
                    <p:spPr>
                      <a:xfrm>
                        <a:off x="1802" y="1941"/>
                        <a:ext cx="6" cy="6"/>
                      </a:xfrm>
                      <a:custGeom>
                        <a:avLst/>
                        <a:gdLst/>
                        <a:ahLst/>
                        <a:cxnLst/>
                        <a:pathLst>
                          <a:path w="6" h="6">
                            <a:moveTo>
                              <a:pt x="4" y="1"/>
                            </a:moveTo>
                            <a:lnTo>
                              <a:pt x="3" y="0"/>
                            </a:lnTo>
                            <a:lnTo>
                              <a:pt x="2" y="0"/>
                            </a:lnTo>
                            <a:lnTo>
                              <a:pt x="1" y="1"/>
                            </a:lnTo>
                            <a:lnTo>
                              <a:pt x="0" y="2"/>
                            </a:lnTo>
                            <a:lnTo>
                              <a:pt x="0" y="3"/>
                            </a:lnTo>
                            <a:lnTo>
                              <a:pt x="0" y="4"/>
                            </a:lnTo>
                            <a:lnTo>
                              <a:pt x="0" y="5"/>
                            </a:lnTo>
                            <a:lnTo>
                              <a:pt x="1" y="6"/>
                            </a:lnTo>
                            <a:lnTo>
                              <a:pt x="1" y="6"/>
                            </a:lnTo>
                            <a:lnTo>
                              <a:pt x="2" y="6"/>
                            </a:lnTo>
                            <a:lnTo>
                              <a:pt x="3" y="6"/>
                            </a:lnTo>
                            <a:lnTo>
                              <a:pt x="4" y="6"/>
                            </a:lnTo>
                            <a:lnTo>
                              <a:pt x="5" y="5"/>
                            </a:lnTo>
                            <a:lnTo>
                              <a:pt x="6" y="4"/>
                            </a:lnTo>
                            <a:lnTo>
                              <a:pt x="6" y="3"/>
                            </a:lnTo>
                            <a:lnTo>
                              <a:pt x="5" y="2"/>
                            </a:lnTo>
                            <a:lnTo>
                              <a:pt x="4" y="1"/>
                            </a:lnTo>
                            <a:close/>
                          </a:path>
                        </a:pathLst>
                      </a:custGeom>
                      <a:solidFill>
                        <a:srgbClr val="000000"/>
                      </a:solidFill>
                      <a:ln w="9525">
                        <a:noFill/>
                      </a:ln>
                    </p:spPr>
                    <p:txBody>
                      <a:bodyPr/>
                      <a:p>
                        <a:endParaRPr lang="zh-CN" altLang="en-US"/>
                      </a:p>
                    </p:txBody>
                  </p:sp>
                  <p:sp>
                    <p:nvSpPr>
                      <p:cNvPr id="432422" name="任意多边形 432421"/>
                      <p:cNvSpPr/>
                      <p:nvPr/>
                    </p:nvSpPr>
                    <p:spPr>
                      <a:xfrm>
                        <a:off x="1812" y="1948"/>
                        <a:ext cx="7" cy="6"/>
                      </a:xfrm>
                      <a:custGeom>
                        <a:avLst/>
                        <a:gdLst/>
                        <a:ahLst/>
                        <a:cxnLst/>
                        <a:pathLst>
                          <a:path w="7" h="6">
                            <a:moveTo>
                              <a:pt x="4" y="1"/>
                            </a:moveTo>
                            <a:lnTo>
                              <a:pt x="3" y="0"/>
                            </a:lnTo>
                            <a:lnTo>
                              <a:pt x="2" y="0"/>
                            </a:lnTo>
                            <a:lnTo>
                              <a:pt x="1" y="1"/>
                            </a:lnTo>
                            <a:lnTo>
                              <a:pt x="0" y="2"/>
                            </a:lnTo>
                            <a:lnTo>
                              <a:pt x="0" y="3"/>
                            </a:lnTo>
                            <a:lnTo>
                              <a:pt x="0" y="4"/>
                            </a:lnTo>
                            <a:lnTo>
                              <a:pt x="0" y="5"/>
                            </a:lnTo>
                            <a:lnTo>
                              <a:pt x="1" y="6"/>
                            </a:lnTo>
                            <a:lnTo>
                              <a:pt x="1" y="6"/>
                            </a:lnTo>
                            <a:lnTo>
                              <a:pt x="2" y="6"/>
                            </a:lnTo>
                            <a:lnTo>
                              <a:pt x="3" y="6"/>
                            </a:lnTo>
                            <a:lnTo>
                              <a:pt x="4" y="6"/>
                            </a:lnTo>
                            <a:lnTo>
                              <a:pt x="6" y="5"/>
                            </a:lnTo>
                            <a:lnTo>
                              <a:pt x="7" y="4"/>
                            </a:lnTo>
                            <a:lnTo>
                              <a:pt x="7" y="3"/>
                            </a:lnTo>
                            <a:lnTo>
                              <a:pt x="6" y="2"/>
                            </a:lnTo>
                            <a:lnTo>
                              <a:pt x="4" y="1"/>
                            </a:lnTo>
                            <a:close/>
                          </a:path>
                        </a:pathLst>
                      </a:custGeom>
                      <a:solidFill>
                        <a:srgbClr val="000000"/>
                      </a:solidFill>
                      <a:ln w="9525">
                        <a:noFill/>
                      </a:ln>
                    </p:spPr>
                    <p:txBody>
                      <a:bodyPr/>
                      <a:p>
                        <a:endParaRPr lang="zh-CN" altLang="en-US"/>
                      </a:p>
                    </p:txBody>
                  </p:sp>
                  <p:sp>
                    <p:nvSpPr>
                      <p:cNvPr id="432423" name="任意多边形 432422"/>
                      <p:cNvSpPr/>
                      <p:nvPr/>
                    </p:nvSpPr>
                    <p:spPr>
                      <a:xfrm>
                        <a:off x="1823" y="1955"/>
                        <a:ext cx="6" cy="6"/>
                      </a:xfrm>
                      <a:custGeom>
                        <a:avLst/>
                        <a:gdLst/>
                        <a:ahLst/>
                        <a:cxnLst/>
                        <a:pathLst>
                          <a:path w="6" h="6">
                            <a:moveTo>
                              <a:pt x="4" y="0"/>
                            </a:moveTo>
                            <a:lnTo>
                              <a:pt x="3" y="0"/>
                            </a:lnTo>
                            <a:lnTo>
                              <a:pt x="2" y="0"/>
                            </a:lnTo>
                            <a:lnTo>
                              <a:pt x="1" y="0"/>
                            </a:lnTo>
                            <a:lnTo>
                              <a:pt x="0" y="1"/>
                            </a:lnTo>
                            <a:lnTo>
                              <a:pt x="0" y="2"/>
                            </a:lnTo>
                            <a:lnTo>
                              <a:pt x="0" y="3"/>
                            </a:lnTo>
                            <a:lnTo>
                              <a:pt x="0" y="4"/>
                            </a:lnTo>
                            <a:lnTo>
                              <a:pt x="1" y="5"/>
                            </a:lnTo>
                            <a:lnTo>
                              <a:pt x="1" y="5"/>
                            </a:lnTo>
                            <a:lnTo>
                              <a:pt x="2" y="6"/>
                            </a:lnTo>
                            <a:lnTo>
                              <a:pt x="3" y="6"/>
                            </a:lnTo>
                            <a:lnTo>
                              <a:pt x="4" y="5"/>
                            </a:lnTo>
                            <a:lnTo>
                              <a:pt x="5" y="4"/>
                            </a:lnTo>
                            <a:lnTo>
                              <a:pt x="6" y="3"/>
                            </a:lnTo>
                            <a:lnTo>
                              <a:pt x="6" y="2"/>
                            </a:lnTo>
                            <a:lnTo>
                              <a:pt x="5" y="1"/>
                            </a:lnTo>
                            <a:lnTo>
                              <a:pt x="4" y="0"/>
                            </a:lnTo>
                            <a:close/>
                          </a:path>
                        </a:pathLst>
                      </a:custGeom>
                      <a:solidFill>
                        <a:srgbClr val="000000"/>
                      </a:solidFill>
                      <a:ln w="9525">
                        <a:noFill/>
                      </a:ln>
                    </p:spPr>
                    <p:txBody>
                      <a:bodyPr/>
                      <a:p>
                        <a:endParaRPr lang="zh-CN" altLang="en-US"/>
                      </a:p>
                    </p:txBody>
                  </p:sp>
                  <p:sp>
                    <p:nvSpPr>
                      <p:cNvPr id="432424" name="任意多边形 432423"/>
                      <p:cNvSpPr/>
                      <p:nvPr/>
                    </p:nvSpPr>
                    <p:spPr>
                      <a:xfrm>
                        <a:off x="1833" y="1961"/>
                        <a:ext cx="6" cy="6"/>
                      </a:xfrm>
                      <a:custGeom>
                        <a:avLst/>
                        <a:gdLst/>
                        <a:ahLst/>
                        <a:cxnLst/>
                        <a:pathLst>
                          <a:path w="6" h="6">
                            <a:moveTo>
                              <a:pt x="4" y="1"/>
                            </a:moveTo>
                            <a:lnTo>
                              <a:pt x="3" y="0"/>
                            </a:lnTo>
                            <a:lnTo>
                              <a:pt x="2" y="0"/>
                            </a:lnTo>
                            <a:lnTo>
                              <a:pt x="1" y="1"/>
                            </a:lnTo>
                            <a:lnTo>
                              <a:pt x="0" y="2"/>
                            </a:lnTo>
                            <a:lnTo>
                              <a:pt x="0" y="3"/>
                            </a:lnTo>
                            <a:lnTo>
                              <a:pt x="0" y="4"/>
                            </a:lnTo>
                            <a:lnTo>
                              <a:pt x="0" y="5"/>
                            </a:lnTo>
                            <a:lnTo>
                              <a:pt x="1" y="6"/>
                            </a:lnTo>
                            <a:lnTo>
                              <a:pt x="1" y="6"/>
                            </a:lnTo>
                            <a:lnTo>
                              <a:pt x="2" y="6"/>
                            </a:lnTo>
                            <a:lnTo>
                              <a:pt x="3" y="6"/>
                            </a:lnTo>
                            <a:lnTo>
                              <a:pt x="4" y="6"/>
                            </a:lnTo>
                            <a:lnTo>
                              <a:pt x="5" y="5"/>
                            </a:lnTo>
                            <a:lnTo>
                              <a:pt x="6" y="4"/>
                            </a:lnTo>
                            <a:lnTo>
                              <a:pt x="6" y="3"/>
                            </a:lnTo>
                            <a:lnTo>
                              <a:pt x="5" y="2"/>
                            </a:lnTo>
                            <a:lnTo>
                              <a:pt x="4" y="1"/>
                            </a:lnTo>
                            <a:close/>
                          </a:path>
                        </a:pathLst>
                      </a:custGeom>
                      <a:solidFill>
                        <a:srgbClr val="000000"/>
                      </a:solidFill>
                      <a:ln w="9525">
                        <a:noFill/>
                      </a:ln>
                    </p:spPr>
                    <p:txBody>
                      <a:bodyPr/>
                      <a:p>
                        <a:endParaRPr lang="zh-CN" altLang="en-US"/>
                      </a:p>
                    </p:txBody>
                  </p:sp>
                  <p:sp>
                    <p:nvSpPr>
                      <p:cNvPr id="432425" name="任意多边形 432424"/>
                      <p:cNvSpPr/>
                      <p:nvPr/>
                    </p:nvSpPr>
                    <p:spPr>
                      <a:xfrm>
                        <a:off x="1843" y="1967"/>
                        <a:ext cx="6" cy="6"/>
                      </a:xfrm>
                      <a:custGeom>
                        <a:avLst/>
                        <a:gdLst/>
                        <a:ahLst/>
                        <a:cxnLst/>
                        <a:pathLst>
                          <a:path w="6" h="6">
                            <a:moveTo>
                              <a:pt x="5" y="1"/>
                            </a:moveTo>
                            <a:lnTo>
                              <a:pt x="4" y="0"/>
                            </a:lnTo>
                            <a:lnTo>
                              <a:pt x="3" y="0"/>
                            </a:lnTo>
                            <a:lnTo>
                              <a:pt x="2" y="1"/>
                            </a:lnTo>
                            <a:lnTo>
                              <a:pt x="1" y="2"/>
                            </a:lnTo>
                            <a:lnTo>
                              <a:pt x="0" y="3"/>
                            </a:lnTo>
                            <a:lnTo>
                              <a:pt x="0" y="4"/>
                            </a:lnTo>
                            <a:lnTo>
                              <a:pt x="1" y="5"/>
                            </a:lnTo>
                            <a:lnTo>
                              <a:pt x="2" y="6"/>
                            </a:lnTo>
                            <a:lnTo>
                              <a:pt x="2" y="6"/>
                            </a:lnTo>
                            <a:lnTo>
                              <a:pt x="3" y="6"/>
                            </a:lnTo>
                            <a:lnTo>
                              <a:pt x="4" y="6"/>
                            </a:lnTo>
                            <a:lnTo>
                              <a:pt x="5" y="6"/>
                            </a:lnTo>
                            <a:lnTo>
                              <a:pt x="6" y="5"/>
                            </a:lnTo>
                            <a:lnTo>
                              <a:pt x="6" y="4"/>
                            </a:lnTo>
                            <a:lnTo>
                              <a:pt x="6" y="3"/>
                            </a:lnTo>
                            <a:lnTo>
                              <a:pt x="6" y="2"/>
                            </a:lnTo>
                            <a:lnTo>
                              <a:pt x="5" y="1"/>
                            </a:lnTo>
                            <a:close/>
                          </a:path>
                        </a:pathLst>
                      </a:custGeom>
                      <a:solidFill>
                        <a:srgbClr val="000000"/>
                      </a:solidFill>
                      <a:ln w="9525">
                        <a:noFill/>
                      </a:ln>
                    </p:spPr>
                    <p:txBody>
                      <a:bodyPr/>
                      <a:p>
                        <a:endParaRPr lang="zh-CN" altLang="en-US"/>
                      </a:p>
                    </p:txBody>
                  </p:sp>
                  <p:sp>
                    <p:nvSpPr>
                      <p:cNvPr id="432426" name="任意多边形 432425"/>
                      <p:cNvSpPr/>
                      <p:nvPr/>
                    </p:nvSpPr>
                    <p:spPr>
                      <a:xfrm>
                        <a:off x="1853" y="1973"/>
                        <a:ext cx="6" cy="6"/>
                      </a:xfrm>
                      <a:custGeom>
                        <a:avLst/>
                        <a:gdLst/>
                        <a:ahLst/>
                        <a:cxnLst/>
                        <a:pathLst>
                          <a:path w="6" h="6">
                            <a:moveTo>
                              <a:pt x="5" y="1"/>
                            </a:moveTo>
                            <a:lnTo>
                              <a:pt x="4" y="0"/>
                            </a:lnTo>
                            <a:lnTo>
                              <a:pt x="3" y="0"/>
                            </a:lnTo>
                            <a:lnTo>
                              <a:pt x="2" y="1"/>
                            </a:lnTo>
                            <a:lnTo>
                              <a:pt x="1" y="2"/>
                            </a:lnTo>
                            <a:lnTo>
                              <a:pt x="0" y="3"/>
                            </a:lnTo>
                            <a:lnTo>
                              <a:pt x="0" y="4"/>
                            </a:lnTo>
                            <a:lnTo>
                              <a:pt x="1" y="5"/>
                            </a:lnTo>
                            <a:lnTo>
                              <a:pt x="2" y="6"/>
                            </a:lnTo>
                            <a:lnTo>
                              <a:pt x="2" y="6"/>
                            </a:lnTo>
                            <a:lnTo>
                              <a:pt x="3" y="6"/>
                            </a:lnTo>
                            <a:lnTo>
                              <a:pt x="4" y="6"/>
                            </a:lnTo>
                            <a:lnTo>
                              <a:pt x="5" y="6"/>
                            </a:lnTo>
                            <a:lnTo>
                              <a:pt x="6" y="5"/>
                            </a:lnTo>
                            <a:lnTo>
                              <a:pt x="6" y="4"/>
                            </a:lnTo>
                            <a:lnTo>
                              <a:pt x="6" y="3"/>
                            </a:lnTo>
                            <a:lnTo>
                              <a:pt x="6" y="2"/>
                            </a:lnTo>
                            <a:lnTo>
                              <a:pt x="5" y="1"/>
                            </a:lnTo>
                            <a:close/>
                          </a:path>
                        </a:pathLst>
                      </a:custGeom>
                      <a:solidFill>
                        <a:srgbClr val="000000"/>
                      </a:solidFill>
                      <a:ln w="9525">
                        <a:noFill/>
                      </a:ln>
                    </p:spPr>
                    <p:txBody>
                      <a:bodyPr/>
                      <a:p>
                        <a:endParaRPr lang="zh-CN" altLang="en-US"/>
                      </a:p>
                    </p:txBody>
                  </p:sp>
                  <p:sp>
                    <p:nvSpPr>
                      <p:cNvPr id="432427" name="任意多边形 432426"/>
                      <p:cNvSpPr/>
                      <p:nvPr/>
                    </p:nvSpPr>
                    <p:spPr>
                      <a:xfrm>
                        <a:off x="1864" y="1979"/>
                        <a:ext cx="6" cy="6"/>
                      </a:xfrm>
                      <a:custGeom>
                        <a:avLst/>
                        <a:gdLst/>
                        <a:ahLst/>
                        <a:cxnLst/>
                        <a:pathLst>
                          <a:path w="6" h="6">
                            <a:moveTo>
                              <a:pt x="5" y="0"/>
                            </a:moveTo>
                            <a:lnTo>
                              <a:pt x="4" y="0"/>
                            </a:lnTo>
                            <a:lnTo>
                              <a:pt x="3" y="0"/>
                            </a:lnTo>
                            <a:lnTo>
                              <a:pt x="2" y="0"/>
                            </a:lnTo>
                            <a:lnTo>
                              <a:pt x="1" y="1"/>
                            </a:lnTo>
                            <a:lnTo>
                              <a:pt x="0" y="2"/>
                            </a:lnTo>
                            <a:lnTo>
                              <a:pt x="0" y="3"/>
                            </a:lnTo>
                            <a:lnTo>
                              <a:pt x="1" y="4"/>
                            </a:lnTo>
                            <a:lnTo>
                              <a:pt x="2" y="5"/>
                            </a:lnTo>
                            <a:lnTo>
                              <a:pt x="2" y="5"/>
                            </a:lnTo>
                            <a:lnTo>
                              <a:pt x="3" y="6"/>
                            </a:lnTo>
                            <a:lnTo>
                              <a:pt x="4" y="6"/>
                            </a:lnTo>
                            <a:lnTo>
                              <a:pt x="5" y="5"/>
                            </a:lnTo>
                            <a:lnTo>
                              <a:pt x="6" y="4"/>
                            </a:lnTo>
                            <a:lnTo>
                              <a:pt x="6" y="3"/>
                            </a:lnTo>
                            <a:lnTo>
                              <a:pt x="6" y="2"/>
                            </a:lnTo>
                            <a:lnTo>
                              <a:pt x="6" y="1"/>
                            </a:lnTo>
                            <a:lnTo>
                              <a:pt x="5" y="0"/>
                            </a:lnTo>
                            <a:close/>
                          </a:path>
                        </a:pathLst>
                      </a:custGeom>
                      <a:solidFill>
                        <a:srgbClr val="000000"/>
                      </a:solidFill>
                      <a:ln w="9525">
                        <a:noFill/>
                      </a:ln>
                    </p:spPr>
                    <p:txBody>
                      <a:bodyPr/>
                      <a:p>
                        <a:endParaRPr lang="zh-CN" altLang="en-US"/>
                      </a:p>
                    </p:txBody>
                  </p:sp>
                  <p:sp>
                    <p:nvSpPr>
                      <p:cNvPr id="432428" name="任意多边形 432427"/>
                      <p:cNvSpPr/>
                      <p:nvPr/>
                    </p:nvSpPr>
                    <p:spPr>
                      <a:xfrm>
                        <a:off x="1875" y="1984"/>
                        <a:ext cx="6" cy="6"/>
                      </a:xfrm>
                      <a:custGeom>
                        <a:avLst/>
                        <a:gdLst/>
                        <a:ahLst/>
                        <a:cxnLst/>
                        <a:pathLst>
                          <a:path w="6" h="6">
                            <a:moveTo>
                              <a:pt x="4" y="1"/>
                            </a:moveTo>
                            <a:lnTo>
                              <a:pt x="3" y="0"/>
                            </a:lnTo>
                            <a:lnTo>
                              <a:pt x="2" y="0"/>
                            </a:lnTo>
                            <a:lnTo>
                              <a:pt x="1" y="1"/>
                            </a:lnTo>
                            <a:lnTo>
                              <a:pt x="0" y="2"/>
                            </a:lnTo>
                            <a:lnTo>
                              <a:pt x="0" y="3"/>
                            </a:lnTo>
                            <a:lnTo>
                              <a:pt x="0" y="4"/>
                            </a:lnTo>
                            <a:lnTo>
                              <a:pt x="0" y="5"/>
                            </a:lnTo>
                            <a:lnTo>
                              <a:pt x="1" y="6"/>
                            </a:lnTo>
                            <a:lnTo>
                              <a:pt x="1" y="6"/>
                            </a:lnTo>
                            <a:lnTo>
                              <a:pt x="2" y="6"/>
                            </a:lnTo>
                            <a:lnTo>
                              <a:pt x="3" y="6"/>
                            </a:lnTo>
                            <a:lnTo>
                              <a:pt x="4" y="6"/>
                            </a:lnTo>
                            <a:lnTo>
                              <a:pt x="5" y="5"/>
                            </a:lnTo>
                            <a:lnTo>
                              <a:pt x="6" y="4"/>
                            </a:lnTo>
                            <a:lnTo>
                              <a:pt x="6" y="3"/>
                            </a:lnTo>
                            <a:lnTo>
                              <a:pt x="5" y="2"/>
                            </a:lnTo>
                            <a:lnTo>
                              <a:pt x="4" y="1"/>
                            </a:lnTo>
                            <a:close/>
                          </a:path>
                        </a:pathLst>
                      </a:custGeom>
                      <a:solidFill>
                        <a:srgbClr val="000000"/>
                      </a:solidFill>
                      <a:ln w="9525">
                        <a:noFill/>
                      </a:ln>
                    </p:spPr>
                    <p:txBody>
                      <a:bodyPr/>
                      <a:p>
                        <a:endParaRPr lang="zh-CN" altLang="en-US"/>
                      </a:p>
                    </p:txBody>
                  </p:sp>
                  <p:sp>
                    <p:nvSpPr>
                      <p:cNvPr id="432429" name="任意多边形 432428"/>
                      <p:cNvSpPr/>
                      <p:nvPr/>
                    </p:nvSpPr>
                    <p:spPr>
                      <a:xfrm>
                        <a:off x="1885" y="1990"/>
                        <a:ext cx="6" cy="6"/>
                      </a:xfrm>
                      <a:custGeom>
                        <a:avLst/>
                        <a:gdLst/>
                        <a:ahLst/>
                        <a:cxnLst/>
                        <a:pathLst>
                          <a:path w="6" h="6">
                            <a:moveTo>
                              <a:pt x="5" y="0"/>
                            </a:moveTo>
                            <a:lnTo>
                              <a:pt x="4" y="0"/>
                            </a:lnTo>
                            <a:lnTo>
                              <a:pt x="3" y="0"/>
                            </a:lnTo>
                            <a:lnTo>
                              <a:pt x="2" y="0"/>
                            </a:lnTo>
                            <a:lnTo>
                              <a:pt x="1" y="1"/>
                            </a:lnTo>
                            <a:lnTo>
                              <a:pt x="0" y="2"/>
                            </a:lnTo>
                            <a:lnTo>
                              <a:pt x="0" y="3"/>
                            </a:lnTo>
                            <a:lnTo>
                              <a:pt x="1" y="4"/>
                            </a:lnTo>
                            <a:lnTo>
                              <a:pt x="2" y="5"/>
                            </a:lnTo>
                            <a:lnTo>
                              <a:pt x="2" y="5"/>
                            </a:lnTo>
                            <a:lnTo>
                              <a:pt x="3" y="6"/>
                            </a:lnTo>
                            <a:lnTo>
                              <a:pt x="4" y="6"/>
                            </a:lnTo>
                            <a:lnTo>
                              <a:pt x="5" y="5"/>
                            </a:lnTo>
                            <a:lnTo>
                              <a:pt x="6" y="4"/>
                            </a:lnTo>
                            <a:lnTo>
                              <a:pt x="6" y="3"/>
                            </a:lnTo>
                            <a:lnTo>
                              <a:pt x="6" y="2"/>
                            </a:lnTo>
                            <a:lnTo>
                              <a:pt x="6" y="1"/>
                            </a:lnTo>
                            <a:lnTo>
                              <a:pt x="5" y="0"/>
                            </a:lnTo>
                            <a:close/>
                          </a:path>
                        </a:pathLst>
                      </a:custGeom>
                      <a:solidFill>
                        <a:srgbClr val="000000"/>
                      </a:solidFill>
                      <a:ln w="9525">
                        <a:noFill/>
                      </a:ln>
                    </p:spPr>
                    <p:txBody>
                      <a:bodyPr/>
                      <a:p>
                        <a:endParaRPr lang="zh-CN" altLang="en-US"/>
                      </a:p>
                    </p:txBody>
                  </p:sp>
                  <p:sp>
                    <p:nvSpPr>
                      <p:cNvPr id="432430" name="任意多边形 432429"/>
                      <p:cNvSpPr/>
                      <p:nvPr/>
                    </p:nvSpPr>
                    <p:spPr>
                      <a:xfrm>
                        <a:off x="1896" y="1995"/>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431" name="任意多边形 432430"/>
                      <p:cNvSpPr/>
                      <p:nvPr/>
                    </p:nvSpPr>
                    <p:spPr>
                      <a:xfrm>
                        <a:off x="1907" y="2000"/>
                        <a:ext cx="6" cy="7"/>
                      </a:xfrm>
                      <a:custGeom>
                        <a:avLst/>
                        <a:gdLst/>
                        <a:ahLst/>
                        <a:cxnLst/>
                        <a:pathLst>
                          <a:path w="6" h="7">
                            <a:moveTo>
                              <a:pt x="4" y="0"/>
                            </a:moveTo>
                            <a:lnTo>
                              <a:pt x="3" y="0"/>
                            </a:lnTo>
                            <a:lnTo>
                              <a:pt x="2" y="0"/>
                            </a:lnTo>
                            <a:lnTo>
                              <a:pt x="1" y="1"/>
                            </a:lnTo>
                            <a:lnTo>
                              <a:pt x="0" y="2"/>
                            </a:lnTo>
                            <a:lnTo>
                              <a:pt x="0" y="4"/>
                            </a:lnTo>
                            <a:lnTo>
                              <a:pt x="1" y="5"/>
                            </a:lnTo>
                            <a:lnTo>
                              <a:pt x="2" y="6"/>
                            </a:lnTo>
                            <a:lnTo>
                              <a:pt x="3" y="7"/>
                            </a:lnTo>
                            <a:lnTo>
                              <a:pt x="3" y="7"/>
                            </a:lnTo>
                            <a:lnTo>
                              <a:pt x="4" y="7"/>
                            </a:lnTo>
                            <a:lnTo>
                              <a:pt x="5" y="6"/>
                            </a:lnTo>
                            <a:lnTo>
                              <a:pt x="6" y="5"/>
                            </a:lnTo>
                            <a:lnTo>
                              <a:pt x="6" y="4"/>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432" name="任意多边形 432431"/>
                      <p:cNvSpPr/>
                      <p:nvPr/>
                    </p:nvSpPr>
                    <p:spPr>
                      <a:xfrm>
                        <a:off x="1919" y="2006"/>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433" name="任意多边形 432432"/>
                      <p:cNvSpPr/>
                      <p:nvPr/>
                    </p:nvSpPr>
                    <p:spPr>
                      <a:xfrm>
                        <a:off x="1930" y="2011"/>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434" name="任意多边形 432433"/>
                      <p:cNvSpPr/>
                      <p:nvPr/>
                    </p:nvSpPr>
                    <p:spPr>
                      <a:xfrm>
                        <a:off x="1941" y="2015"/>
                        <a:ext cx="6" cy="6"/>
                      </a:xfrm>
                      <a:custGeom>
                        <a:avLst/>
                        <a:gdLst/>
                        <a:ahLst/>
                        <a:cxnLst/>
                        <a:pathLst>
                          <a:path w="6" h="6">
                            <a:moveTo>
                              <a:pt x="4" y="0"/>
                            </a:moveTo>
                            <a:lnTo>
                              <a:pt x="3" y="0"/>
                            </a:lnTo>
                            <a:lnTo>
                              <a:pt x="2" y="1"/>
                            </a:lnTo>
                            <a:lnTo>
                              <a:pt x="1" y="2"/>
                            </a:lnTo>
                            <a:lnTo>
                              <a:pt x="0" y="3"/>
                            </a:lnTo>
                            <a:lnTo>
                              <a:pt x="0" y="4"/>
                            </a:lnTo>
                            <a:lnTo>
                              <a:pt x="1" y="5"/>
                            </a:lnTo>
                            <a:lnTo>
                              <a:pt x="2" y="6"/>
                            </a:lnTo>
                            <a:lnTo>
                              <a:pt x="3" y="6"/>
                            </a:lnTo>
                            <a:lnTo>
                              <a:pt x="3" y="6"/>
                            </a:lnTo>
                            <a:lnTo>
                              <a:pt x="4" y="6"/>
                            </a:lnTo>
                            <a:lnTo>
                              <a:pt x="5" y="6"/>
                            </a:lnTo>
                            <a:lnTo>
                              <a:pt x="6" y="5"/>
                            </a:lnTo>
                            <a:lnTo>
                              <a:pt x="6" y="4"/>
                            </a:lnTo>
                            <a:lnTo>
                              <a:pt x="6" y="3"/>
                            </a:lnTo>
                            <a:lnTo>
                              <a:pt x="6" y="2"/>
                            </a:lnTo>
                            <a:lnTo>
                              <a:pt x="5" y="1"/>
                            </a:lnTo>
                            <a:lnTo>
                              <a:pt x="4" y="0"/>
                            </a:lnTo>
                            <a:close/>
                          </a:path>
                        </a:pathLst>
                      </a:custGeom>
                      <a:solidFill>
                        <a:srgbClr val="000000"/>
                      </a:solidFill>
                      <a:ln w="9525">
                        <a:noFill/>
                      </a:ln>
                    </p:spPr>
                    <p:txBody>
                      <a:bodyPr/>
                      <a:p>
                        <a:endParaRPr lang="zh-CN" altLang="en-US"/>
                      </a:p>
                    </p:txBody>
                  </p:sp>
                  <p:sp>
                    <p:nvSpPr>
                      <p:cNvPr id="432435" name="任意多边形 432434"/>
                      <p:cNvSpPr/>
                      <p:nvPr/>
                    </p:nvSpPr>
                    <p:spPr>
                      <a:xfrm>
                        <a:off x="1952" y="2020"/>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436" name="任意多边形 432435"/>
                      <p:cNvSpPr/>
                      <p:nvPr/>
                    </p:nvSpPr>
                    <p:spPr>
                      <a:xfrm>
                        <a:off x="1963" y="2024"/>
                        <a:ext cx="6" cy="6"/>
                      </a:xfrm>
                      <a:custGeom>
                        <a:avLst/>
                        <a:gdLst/>
                        <a:ahLst/>
                        <a:cxnLst/>
                        <a:pathLst>
                          <a:path w="6" h="6">
                            <a:moveTo>
                              <a:pt x="4" y="0"/>
                            </a:moveTo>
                            <a:lnTo>
                              <a:pt x="3" y="0"/>
                            </a:lnTo>
                            <a:lnTo>
                              <a:pt x="2" y="1"/>
                            </a:lnTo>
                            <a:lnTo>
                              <a:pt x="1" y="2"/>
                            </a:lnTo>
                            <a:lnTo>
                              <a:pt x="0" y="3"/>
                            </a:lnTo>
                            <a:lnTo>
                              <a:pt x="0" y="4"/>
                            </a:lnTo>
                            <a:lnTo>
                              <a:pt x="1" y="5"/>
                            </a:lnTo>
                            <a:lnTo>
                              <a:pt x="2" y="6"/>
                            </a:lnTo>
                            <a:lnTo>
                              <a:pt x="3" y="6"/>
                            </a:lnTo>
                            <a:lnTo>
                              <a:pt x="3" y="6"/>
                            </a:lnTo>
                            <a:lnTo>
                              <a:pt x="4" y="6"/>
                            </a:lnTo>
                            <a:lnTo>
                              <a:pt x="5" y="6"/>
                            </a:lnTo>
                            <a:lnTo>
                              <a:pt x="6" y="5"/>
                            </a:lnTo>
                            <a:lnTo>
                              <a:pt x="6" y="4"/>
                            </a:lnTo>
                            <a:lnTo>
                              <a:pt x="6" y="3"/>
                            </a:lnTo>
                            <a:lnTo>
                              <a:pt x="6" y="2"/>
                            </a:lnTo>
                            <a:lnTo>
                              <a:pt x="5" y="1"/>
                            </a:lnTo>
                            <a:lnTo>
                              <a:pt x="4" y="0"/>
                            </a:lnTo>
                            <a:close/>
                          </a:path>
                        </a:pathLst>
                      </a:custGeom>
                      <a:solidFill>
                        <a:srgbClr val="000000"/>
                      </a:solidFill>
                      <a:ln w="9525">
                        <a:noFill/>
                      </a:ln>
                    </p:spPr>
                    <p:txBody>
                      <a:bodyPr/>
                      <a:p>
                        <a:endParaRPr lang="zh-CN" altLang="en-US"/>
                      </a:p>
                    </p:txBody>
                  </p:sp>
                  <p:sp>
                    <p:nvSpPr>
                      <p:cNvPr id="432437" name="任意多边形 432436"/>
                      <p:cNvSpPr/>
                      <p:nvPr/>
                    </p:nvSpPr>
                    <p:spPr>
                      <a:xfrm>
                        <a:off x="1975" y="2028"/>
                        <a:ext cx="6" cy="6"/>
                      </a:xfrm>
                      <a:custGeom>
                        <a:avLst/>
                        <a:gdLst/>
                        <a:ahLst/>
                        <a:cxnLst/>
                        <a:pathLst>
                          <a:path w="6" h="6">
                            <a:moveTo>
                              <a:pt x="3" y="0"/>
                            </a:moveTo>
                            <a:lnTo>
                              <a:pt x="2" y="0"/>
                            </a:lnTo>
                            <a:lnTo>
                              <a:pt x="1" y="1"/>
                            </a:lnTo>
                            <a:lnTo>
                              <a:pt x="0" y="2"/>
                            </a:lnTo>
                            <a:lnTo>
                              <a:pt x="0" y="3"/>
                            </a:lnTo>
                            <a:lnTo>
                              <a:pt x="0" y="4"/>
                            </a:lnTo>
                            <a:lnTo>
                              <a:pt x="0" y="5"/>
                            </a:lnTo>
                            <a:lnTo>
                              <a:pt x="1" y="6"/>
                            </a:lnTo>
                            <a:lnTo>
                              <a:pt x="2" y="6"/>
                            </a:lnTo>
                            <a:lnTo>
                              <a:pt x="2" y="6"/>
                            </a:lnTo>
                            <a:lnTo>
                              <a:pt x="3" y="6"/>
                            </a:lnTo>
                            <a:lnTo>
                              <a:pt x="4" y="6"/>
                            </a:lnTo>
                            <a:lnTo>
                              <a:pt x="5" y="5"/>
                            </a:lnTo>
                            <a:lnTo>
                              <a:pt x="6" y="4"/>
                            </a:lnTo>
                            <a:lnTo>
                              <a:pt x="6" y="3"/>
                            </a:lnTo>
                            <a:lnTo>
                              <a:pt x="5" y="2"/>
                            </a:lnTo>
                            <a:lnTo>
                              <a:pt x="4" y="1"/>
                            </a:lnTo>
                            <a:lnTo>
                              <a:pt x="3" y="0"/>
                            </a:lnTo>
                            <a:close/>
                          </a:path>
                        </a:pathLst>
                      </a:custGeom>
                      <a:solidFill>
                        <a:srgbClr val="000000"/>
                      </a:solidFill>
                      <a:ln w="9525">
                        <a:noFill/>
                      </a:ln>
                    </p:spPr>
                    <p:txBody>
                      <a:bodyPr/>
                      <a:p>
                        <a:endParaRPr lang="zh-CN" altLang="en-US"/>
                      </a:p>
                    </p:txBody>
                  </p:sp>
                  <p:sp>
                    <p:nvSpPr>
                      <p:cNvPr id="432438" name="任意多边形 432437"/>
                      <p:cNvSpPr/>
                      <p:nvPr/>
                    </p:nvSpPr>
                    <p:spPr>
                      <a:xfrm>
                        <a:off x="1986" y="2032"/>
                        <a:ext cx="6" cy="6"/>
                      </a:xfrm>
                      <a:custGeom>
                        <a:avLst/>
                        <a:gdLst/>
                        <a:ahLst/>
                        <a:cxnLst/>
                        <a:pathLst>
                          <a:path w="6" h="6">
                            <a:moveTo>
                              <a:pt x="3" y="0"/>
                            </a:moveTo>
                            <a:lnTo>
                              <a:pt x="2" y="0"/>
                            </a:lnTo>
                            <a:lnTo>
                              <a:pt x="1" y="1"/>
                            </a:lnTo>
                            <a:lnTo>
                              <a:pt x="0" y="2"/>
                            </a:lnTo>
                            <a:lnTo>
                              <a:pt x="0" y="3"/>
                            </a:lnTo>
                            <a:lnTo>
                              <a:pt x="0" y="4"/>
                            </a:lnTo>
                            <a:lnTo>
                              <a:pt x="0" y="5"/>
                            </a:lnTo>
                            <a:lnTo>
                              <a:pt x="1" y="6"/>
                            </a:lnTo>
                            <a:lnTo>
                              <a:pt x="2" y="6"/>
                            </a:lnTo>
                            <a:lnTo>
                              <a:pt x="2" y="6"/>
                            </a:lnTo>
                            <a:lnTo>
                              <a:pt x="3" y="6"/>
                            </a:lnTo>
                            <a:lnTo>
                              <a:pt x="4" y="6"/>
                            </a:lnTo>
                            <a:lnTo>
                              <a:pt x="5" y="5"/>
                            </a:lnTo>
                            <a:lnTo>
                              <a:pt x="6" y="4"/>
                            </a:lnTo>
                            <a:lnTo>
                              <a:pt x="6" y="3"/>
                            </a:lnTo>
                            <a:lnTo>
                              <a:pt x="5" y="2"/>
                            </a:lnTo>
                            <a:lnTo>
                              <a:pt x="4" y="1"/>
                            </a:lnTo>
                            <a:lnTo>
                              <a:pt x="3" y="0"/>
                            </a:lnTo>
                            <a:close/>
                          </a:path>
                        </a:pathLst>
                      </a:custGeom>
                      <a:solidFill>
                        <a:srgbClr val="000000"/>
                      </a:solidFill>
                      <a:ln w="9525">
                        <a:noFill/>
                      </a:ln>
                    </p:spPr>
                    <p:txBody>
                      <a:bodyPr/>
                      <a:p>
                        <a:endParaRPr lang="zh-CN" altLang="en-US"/>
                      </a:p>
                    </p:txBody>
                  </p:sp>
                  <p:sp>
                    <p:nvSpPr>
                      <p:cNvPr id="432439" name="任意多边形 432438"/>
                      <p:cNvSpPr/>
                      <p:nvPr/>
                    </p:nvSpPr>
                    <p:spPr>
                      <a:xfrm>
                        <a:off x="1997" y="2037"/>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440" name="任意多边形 432439"/>
                      <p:cNvSpPr/>
                      <p:nvPr/>
                    </p:nvSpPr>
                    <p:spPr>
                      <a:xfrm>
                        <a:off x="2009" y="2041"/>
                        <a:ext cx="6" cy="6"/>
                      </a:xfrm>
                      <a:custGeom>
                        <a:avLst/>
                        <a:gdLst/>
                        <a:ahLst/>
                        <a:cxnLst/>
                        <a:pathLst>
                          <a:path w="6" h="6">
                            <a:moveTo>
                              <a:pt x="3" y="0"/>
                            </a:moveTo>
                            <a:lnTo>
                              <a:pt x="2" y="0"/>
                            </a:lnTo>
                            <a:lnTo>
                              <a:pt x="1" y="0"/>
                            </a:lnTo>
                            <a:lnTo>
                              <a:pt x="0" y="1"/>
                            </a:lnTo>
                            <a:lnTo>
                              <a:pt x="0" y="2"/>
                            </a:lnTo>
                            <a:lnTo>
                              <a:pt x="0" y="3"/>
                            </a:lnTo>
                            <a:lnTo>
                              <a:pt x="0" y="4"/>
                            </a:lnTo>
                            <a:lnTo>
                              <a:pt x="1" y="5"/>
                            </a:lnTo>
                            <a:lnTo>
                              <a:pt x="2" y="6"/>
                            </a:lnTo>
                            <a:lnTo>
                              <a:pt x="2" y="6"/>
                            </a:lnTo>
                            <a:lnTo>
                              <a:pt x="3" y="6"/>
                            </a:lnTo>
                            <a:lnTo>
                              <a:pt x="4" y="5"/>
                            </a:lnTo>
                            <a:lnTo>
                              <a:pt x="5"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441" name="任意多边形 432440"/>
                      <p:cNvSpPr/>
                      <p:nvPr/>
                    </p:nvSpPr>
                    <p:spPr>
                      <a:xfrm>
                        <a:off x="2021" y="2044"/>
                        <a:ext cx="6" cy="6"/>
                      </a:xfrm>
                      <a:custGeom>
                        <a:avLst/>
                        <a:gdLst/>
                        <a:ahLst/>
                        <a:cxnLst/>
                        <a:pathLst>
                          <a:path w="6" h="6">
                            <a:moveTo>
                              <a:pt x="3" y="0"/>
                            </a:moveTo>
                            <a:lnTo>
                              <a:pt x="2" y="0"/>
                            </a:lnTo>
                            <a:lnTo>
                              <a:pt x="1" y="1"/>
                            </a:lnTo>
                            <a:lnTo>
                              <a:pt x="0" y="2"/>
                            </a:lnTo>
                            <a:lnTo>
                              <a:pt x="0" y="3"/>
                            </a:lnTo>
                            <a:lnTo>
                              <a:pt x="0" y="4"/>
                            </a:lnTo>
                            <a:lnTo>
                              <a:pt x="0" y="5"/>
                            </a:lnTo>
                            <a:lnTo>
                              <a:pt x="1" y="6"/>
                            </a:lnTo>
                            <a:lnTo>
                              <a:pt x="2" y="6"/>
                            </a:lnTo>
                            <a:lnTo>
                              <a:pt x="2" y="6"/>
                            </a:lnTo>
                            <a:lnTo>
                              <a:pt x="3" y="6"/>
                            </a:lnTo>
                            <a:lnTo>
                              <a:pt x="4" y="6"/>
                            </a:lnTo>
                            <a:lnTo>
                              <a:pt x="5" y="5"/>
                            </a:lnTo>
                            <a:lnTo>
                              <a:pt x="6" y="4"/>
                            </a:lnTo>
                            <a:lnTo>
                              <a:pt x="6" y="3"/>
                            </a:lnTo>
                            <a:lnTo>
                              <a:pt x="5" y="2"/>
                            </a:lnTo>
                            <a:lnTo>
                              <a:pt x="4" y="1"/>
                            </a:lnTo>
                            <a:lnTo>
                              <a:pt x="3" y="0"/>
                            </a:lnTo>
                            <a:close/>
                          </a:path>
                        </a:pathLst>
                      </a:custGeom>
                      <a:solidFill>
                        <a:srgbClr val="000000"/>
                      </a:solidFill>
                      <a:ln w="9525">
                        <a:noFill/>
                      </a:ln>
                    </p:spPr>
                    <p:txBody>
                      <a:bodyPr/>
                      <a:p>
                        <a:endParaRPr lang="zh-CN" altLang="en-US"/>
                      </a:p>
                    </p:txBody>
                  </p:sp>
                  <p:sp>
                    <p:nvSpPr>
                      <p:cNvPr id="432442" name="任意多边形 432441"/>
                      <p:cNvSpPr/>
                      <p:nvPr/>
                    </p:nvSpPr>
                    <p:spPr>
                      <a:xfrm>
                        <a:off x="2032" y="2048"/>
                        <a:ext cx="6" cy="6"/>
                      </a:xfrm>
                      <a:custGeom>
                        <a:avLst/>
                        <a:gdLst/>
                        <a:ahLst/>
                        <a:cxnLst/>
                        <a:pathLst>
                          <a:path w="6" h="6">
                            <a:moveTo>
                              <a:pt x="4" y="0"/>
                            </a:moveTo>
                            <a:lnTo>
                              <a:pt x="3" y="0"/>
                            </a:lnTo>
                            <a:lnTo>
                              <a:pt x="2" y="1"/>
                            </a:lnTo>
                            <a:lnTo>
                              <a:pt x="1" y="2"/>
                            </a:lnTo>
                            <a:lnTo>
                              <a:pt x="0" y="3"/>
                            </a:lnTo>
                            <a:lnTo>
                              <a:pt x="0" y="4"/>
                            </a:lnTo>
                            <a:lnTo>
                              <a:pt x="1" y="5"/>
                            </a:lnTo>
                            <a:lnTo>
                              <a:pt x="2" y="6"/>
                            </a:lnTo>
                            <a:lnTo>
                              <a:pt x="3" y="6"/>
                            </a:lnTo>
                            <a:lnTo>
                              <a:pt x="3" y="6"/>
                            </a:lnTo>
                            <a:lnTo>
                              <a:pt x="4" y="6"/>
                            </a:lnTo>
                            <a:lnTo>
                              <a:pt x="5" y="6"/>
                            </a:lnTo>
                            <a:lnTo>
                              <a:pt x="6" y="5"/>
                            </a:lnTo>
                            <a:lnTo>
                              <a:pt x="6" y="4"/>
                            </a:lnTo>
                            <a:lnTo>
                              <a:pt x="6" y="3"/>
                            </a:lnTo>
                            <a:lnTo>
                              <a:pt x="6" y="2"/>
                            </a:lnTo>
                            <a:lnTo>
                              <a:pt x="5" y="1"/>
                            </a:lnTo>
                            <a:lnTo>
                              <a:pt x="4" y="0"/>
                            </a:lnTo>
                            <a:close/>
                          </a:path>
                        </a:pathLst>
                      </a:custGeom>
                      <a:solidFill>
                        <a:srgbClr val="000000"/>
                      </a:solidFill>
                      <a:ln w="9525">
                        <a:noFill/>
                      </a:ln>
                    </p:spPr>
                    <p:txBody>
                      <a:bodyPr/>
                      <a:p>
                        <a:endParaRPr lang="zh-CN" altLang="en-US"/>
                      </a:p>
                    </p:txBody>
                  </p:sp>
                  <p:sp>
                    <p:nvSpPr>
                      <p:cNvPr id="432443" name="任意多边形 432442"/>
                      <p:cNvSpPr/>
                      <p:nvPr/>
                    </p:nvSpPr>
                    <p:spPr>
                      <a:xfrm>
                        <a:off x="2044" y="2052"/>
                        <a:ext cx="6" cy="6"/>
                      </a:xfrm>
                      <a:custGeom>
                        <a:avLst/>
                        <a:gdLst/>
                        <a:ahLst/>
                        <a:cxnLst/>
                        <a:pathLst>
                          <a:path w="6" h="6">
                            <a:moveTo>
                              <a:pt x="3" y="0"/>
                            </a:moveTo>
                            <a:lnTo>
                              <a:pt x="2" y="0"/>
                            </a:lnTo>
                            <a:lnTo>
                              <a:pt x="1" y="0"/>
                            </a:lnTo>
                            <a:lnTo>
                              <a:pt x="0" y="1"/>
                            </a:lnTo>
                            <a:lnTo>
                              <a:pt x="0" y="2"/>
                            </a:lnTo>
                            <a:lnTo>
                              <a:pt x="0" y="3"/>
                            </a:lnTo>
                            <a:lnTo>
                              <a:pt x="0" y="4"/>
                            </a:lnTo>
                            <a:lnTo>
                              <a:pt x="1" y="5"/>
                            </a:lnTo>
                            <a:lnTo>
                              <a:pt x="2" y="6"/>
                            </a:lnTo>
                            <a:lnTo>
                              <a:pt x="2" y="6"/>
                            </a:lnTo>
                            <a:lnTo>
                              <a:pt x="3" y="6"/>
                            </a:lnTo>
                            <a:lnTo>
                              <a:pt x="4" y="5"/>
                            </a:lnTo>
                            <a:lnTo>
                              <a:pt x="5"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444" name="任意多边形 432443"/>
                      <p:cNvSpPr/>
                      <p:nvPr/>
                    </p:nvSpPr>
                    <p:spPr>
                      <a:xfrm>
                        <a:off x="2055" y="2055"/>
                        <a:ext cx="6" cy="6"/>
                      </a:xfrm>
                      <a:custGeom>
                        <a:avLst/>
                        <a:gdLst/>
                        <a:ahLst/>
                        <a:cxnLst/>
                        <a:pathLst>
                          <a:path w="6" h="6">
                            <a:moveTo>
                              <a:pt x="4" y="0"/>
                            </a:moveTo>
                            <a:lnTo>
                              <a:pt x="3" y="0"/>
                            </a:lnTo>
                            <a:lnTo>
                              <a:pt x="2" y="1"/>
                            </a:lnTo>
                            <a:lnTo>
                              <a:pt x="1" y="2"/>
                            </a:lnTo>
                            <a:lnTo>
                              <a:pt x="0" y="3"/>
                            </a:lnTo>
                            <a:lnTo>
                              <a:pt x="0" y="4"/>
                            </a:lnTo>
                            <a:lnTo>
                              <a:pt x="1" y="5"/>
                            </a:lnTo>
                            <a:lnTo>
                              <a:pt x="2" y="6"/>
                            </a:lnTo>
                            <a:lnTo>
                              <a:pt x="3" y="6"/>
                            </a:lnTo>
                            <a:lnTo>
                              <a:pt x="3" y="6"/>
                            </a:lnTo>
                            <a:lnTo>
                              <a:pt x="4" y="6"/>
                            </a:lnTo>
                            <a:lnTo>
                              <a:pt x="5" y="6"/>
                            </a:lnTo>
                            <a:lnTo>
                              <a:pt x="6" y="5"/>
                            </a:lnTo>
                            <a:lnTo>
                              <a:pt x="6" y="4"/>
                            </a:lnTo>
                            <a:lnTo>
                              <a:pt x="6" y="3"/>
                            </a:lnTo>
                            <a:lnTo>
                              <a:pt x="6" y="2"/>
                            </a:lnTo>
                            <a:lnTo>
                              <a:pt x="5" y="1"/>
                            </a:lnTo>
                            <a:lnTo>
                              <a:pt x="4" y="0"/>
                            </a:lnTo>
                            <a:close/>
                          </a:path>
                        </a:pathLst>
                      </a:custGeom>
                      <a:solidFill>
                        <a:srgbClr val="000000"/>
                      </a:solidFill>
                      <a:ln w="9525">
                        <a:noFill/>
                      </a:ln>
                    </p:spPr>
                    <p:txBody>
                      <a:bodyPr/>
                      <a:p>
                        <a:endParaRPr lang="zh-CN" altLang="en-US"/>
                      </a:p>
                    </p:txBody>
                  </p:sp>
                  <p:sp>
                    <p:nvSpPr>
                      <p:cNvPr id="432445" name="任意多边形 432444"/>
                      <p:cNvSpPr/>
                      <p:nvPr/>
                    </p:nvSpPr>
                    <p:spPr>
                      <a:xfrm>
                        <a:off x="2067" y="2059"/>
                        <a:ext cx="6" cy="6"/>
                      </a:xfrm>
                      <a:custGeom>
                        <a:avLst/>
                        <a:gdLst/>
                        <a:ahLst/>
                        <a:cxnLst/>
                        <a:pathLst>
                          <a:path w="6" h="6">
                            <a:moveTo>
                              <a:pt x="3" y="0"/>
                            </a:moveTo>
                            <a:lnTo>
                              <a:pt x="2" y="0"/>
                            </a:lnTo>
                            <a:lnTo>
                              <a:pt x="1" y="0"/>
                            </a:lnTo>
                            <a:lnTo>
                              <a:pt x="0" y="1"/>
                            </a:lnTo>
                            <a:lnTo>
                              <a:pt x="0" y="2"/>
                            </a:lnTo>
                            <a:lnTo>
                              <a:pt x="0" y="3"/>
                            </a:lnTo>
                            <a:lnTo>
                              <a:pt x="0" y="4"/>
                            </a:lnTo>
                            <a:lnTo>
                              <a:pt x="1" y="5"/>
                            </a:lnTo>
                            <a:lnTo>
                              <a:pt x="2" y="6"/>
                            </a:lnTo>
                            <a:lnTo>
                              <a:pt x="2" y="6"/>
                            </a:lnTo>
                            <a:lnTo>
                              <a:pt x="3" y="6"/>
                            </a:lnTo>
                            <a:lnTo>
                              <a:pt x="4" y="5"/>
                            </a:lnTo>
                            <a:lnTo>
                              <a:pt x="5"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446" name="任意多边形 432445"/>
                      <p:cNvSpPr/>
                      <p:nvPr/>
                    </p:nvSpPr>
                    <p:spPr>
                      <a:xfrm>
                        <a:off x="2078" y="2062"/>
                        <a:ext cx="6" cy="6"/>
                      </a:xfrm>
                      <a:custGeom>
                        <a:avLst/>
                        <a:gdLst/>
                        <a:ahLst/>
                        <a:cxnLst/>
                        <a:pathLst>
                          <a:path w="6" h="6">
                            <a:moveTo>
                              <a:pt x="4" y="0"/>
                            </a:moveTo>
                            <a:lnTo>
                              <a:pt x="3" y="0"/>
                            </a:lnTo>
                            <a:lnTo>
                              <a:pt x="2" y="1"/>
                            </a:lnTo>
                            <a:lnTo>
                              <a:pt x="1" y="2"/>
                            </a:lnTo>
                            <a:lnTo>
                              <a:pt x="0" y="3"/>
                            </a:lnTo>
                            <a:lnTo>
                              <a:pt x="0" y="4"/>
                            </a:lnTo>
                            <a:lnTo>
                              <a:pt x="1" y="5"/>
                            </a:lnTo>
                            <a:lnTo>
                              <a:pt x="2" y="6"/>
                            </a:lnTo>
                            <a:lnTo>
                              <a:pt x="3" y="6"/>
                            </a:lnTo>
                            <a:lnTo>
                              <a:pt x="3" y="6"/>
                            </a:lnTo>
                            <a:lnTo>
                              <a:pt x="4" y="6"/>
                            </a:lnTo>
                            <a:lnTo>
                              <a:pt x="5" y="6"/>
                            </a:lnTo>
                            <a:lnTo>
                              <a:pt x="6" y="5"/>
                            </a:lnTo>
                            <a:lnTo>
                              <a:pt x="6" y="4"/>
                            </a:lnTo>
                            <a:lnTo>
                              <a:pt x="6" y="3"/>
                            </a:lnTo>
                            <a:lnTo>
                              <a:pt x="6" y="2"/>
                            </a:lnTo>
                            <a:lnTo>
                              <a:pt x="5" y="1"/>
                            </a:lnTo>
                            <a:lnTo>
                              <a:pt x="4" y="0"/>
                            </a:lnTo>
                            <a:close/>
                          </a:path>
                        </a:pathLst>
                      </a:custGeom>
                      <a:solidFill>
                        <a:srgbClr val="000000"/>
                      </a:solidFill>
                      <a:ln w="9525">
                        <a:noFill/>
                      </a:ln>
                    </p:spPr>
                    <p:txBody>
                      <a:bodyPr/>
                      <a:p>
                        <a:endParaRPr lang="zh-CN" altLang="en-US"/>
                      </a:p>
                    </p:txBody>
                  </p:sp>
                  <p:sp>
                    <p:nvSpPr>
                      <p:cNvPr id="432447" name="任意多边形 432446"/>
                      <p:cNvSpPr/>
                      <p:nvPr/>
                    </p:nvSpPr>
                    <p:spPr>
                      <a:xfrm>
                        <a:off x="2090" y="2066"/>
                        <a:ext cx="6" cy="6"/>
                      </a:xfrm>
                      <a:custGeom>
                        <a:avLst/>
                        <a:gdLst/>
                        <a:ahLst/>
                        <a:cxnLst/>
                        <a:pathLst>
                          <a:path w="6" h="6">
                            <a:moveTo>
                              <a:pt x="3" y="0"/>
                            </a:moveTo>
                            <a:lnTo>
                              <a:pt x="2" y="0"/>
                            </a:lnTo>
                            <a:lnTo>
                              <a:pt x="1" y="0"/>
                            </a:lnTo>
                            <a:lnTo>
                              <a:pt x="0" y="1"/>
                            </a:lnTo>
                            <a:lnTo>
                              <a:pt x="0" y="2"/>
                            </a:lnTo>
                            <a:lnTo>
                              <a:pt x="0" y="3"/>
                            </a:lnTo>
                            <a:lnTo>
                              <a:pt x="0" y="4"/>
                            </a:lnTo>
                            <a:lnTo>
                              <a:pt x="1" y="5"/>
                            </a:lnTo>
                            <a:lnTo>
                              <a:pt x="2" y="6"/>
                            </a:lnTo>
                            <a:lnTo>
                              <a:pt x="2" y="6"/>
                            </a:lnTo>
                            <a:lnTo>
                              <a:pt x="3" y="6"/>
                            </a:lnTo>
                            <a:lnTo>
                              <a:pt x="4" y="5"/>
                            </a:lnTo>
                            <a:lnTo>
                              <a:pt x="5"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448" name="任意多边形 432447"/>
                      <p:cNvSpPr/>
                      <p:nvPr/>
                    </p:nvSpPr>
                    <p:spPr>
                      <a:xfrm>
                        <a:off x="2101" y="2069"/>
                        <a:ext cx="6" cy="6"/>
                      </a:xfrm>
                      <a:custGeom>
                        <a:avLst/>
                        <a:gdLst/>
                        <a:ahLst/>
                        <a:cxnLst/>
                        <a:pathLst>
                          <a:path w="6" h="6">
                            <a:moveTo>
                              <a:pt x="4" y="0"/>
                            </a:moveTo>
                            <a:lnTo>
                              <a:pt x="3" y="0"/>
                            </a:lnTo>
                            <a:lnTo>
                              <a:pt x="2" y="1"/>
                            </a:lnTo>
                            <a:lnTo>
                              <a:pt x="1" y="2"/>
                            </a:lnTo>
                            <a:lnTo>
                              <a:pt x="0" y="3"/>
                            </a:lnTo>
                            <a:lnTo>
                              <a:pt x="0" y="4"/>
                            </a:lnTo>
                            <a:lnTo>
                              <a:pt x="1" y="5"/>
                            </a:lnTo>
                            <a:lnTo>
                              <a:pt x="2" y="6"/>
                            </a:lnTo>
                            <a:lnTo>
                              <a:pt x="3" y="6"/>
                            </a:lnTo>
                            <a:lnTo>
                              <a:pt x="3" y="6"/>
                            </a:lnTo>
                            <a:lnTo>
                              <a:pt x="4" y="6"/>
                            </a:lnTo>
                            <a:lnTo>
                              <a:pt x="5" y="6"/>
                            </a:lnTo>
                            <a:lnTo>
                              <a:pt x="6" y="5"/>
                            </a:lnTo>
                            <a:lnTo>
                              <a:pt x="6" y="4"/>
                            </a:lnTo>
                            <a:lnTo>
                              <a:pt x="6" y="3"/>
                            </a:lnTo>
                            <a:lnTo>
                              <a:pt x="6" y="2"/>
                            </a:lnTo>
                            <a:lnTo>
                              <a:pt x="5" y="1"/>
                            </a:lnTo>
                            <a:lnTo>
                              <a:pt x="4" y="0"/>
                            </a:lnTo>
                            <a:close/>
                          </a:path>
                        </a:pathLst>
                      </a:custGeom>
                      <a:solidFill>
                        <a:srgbClr val="000000"/>
                      </a:solidFill>
                      <a:ln w="9525">
                        <a:noFill/>
                      </a:ln>
                    </p:spPr>
                    <p:txBody>
                      <a:bodyPr/>
                      <a:p>
                        <a:endParaRPr lang="zh-CN" altLang="en-US"/>
                      </a:p>
                    </p:txBody>
                  </p:sp>
                  <p:sp>
                    <p:nvSpPr>
                      <p:cNvPr id="432449" name="任意多边形 432448"/>
                      <p:cNvSpPr/>
                      <p:nvPr/>
                    </p:nvSpPr>
                    <p:spPr>
                      <a:xfrm>
                        <a:off x="2113" y="2072"/>
                        <a:ext cx="7" cy="6"/>
                      </a:xfrm>
                      <a:custGeom>
                        <a:avLst/>
                        <a:gdLst/>
                        <a:ahLst/>
                        <a:cxnLst/>
                        <a:pathLst>
                          <a:path w="7" h="6">
                            <a:moveTo>
                              <a:pt x="3" y="0"/>
                            </a:moveTo>
                            <a:lnTo>
                              <a:pt x="2" y="0"/>
                            </a:lnTo>
                            <a:lnTo>
                              <a:pt x="1" y="1"/>
                            </a:lnTo>
                            <a:lnTo>
                              <a:pt x="0" y="2"/>
                            </a:lnTo>
                            <a:lnTo>
                              <a:pt x="0" y="3"/>
                            </a:lnTo>
                            <a:lnTo>
                              <a:pt x="0" y="4"/>
                            </a:lnTo>
                            <a:lnTo>
                              <a:pt x="0" y="5"/>
                            </a:lnTo>
                            <a:lnTo>
                              <a:pt x="1" y="6"/>
                            </a:lnTo>
                            <a:lnTo>
                              <a:pt x="2" y="6"/>
                            </a:lnTo>
                            <a:lnTo>
                              <a:pt x="2" y="6"/>
                            </a:lnTo>
                            <a:lnTo>
                              <a:pt x="3" y="6"/>
                            </a:lnTo>
                            <a:lnTo>
                              <a:pt x="4" y="6"/>
                            </a:lnTo>
                            <a:lnTo>
                              <a:pt x="5" y="5"/>
                            </a:lnTo>
                            <a:lnTo>
                              <a:pt x="7" y="4"/>
                            </a:lnTo>
                            <a:lnTo>
                              <a:pt x="7" y="3"/>
                            </a:lnTo>
                            <a:lnTo>
                              <a:pt x="5" y="2"/>
                            </a:lnTo>
                            <a:lnTo>
                              <a:pt x="4" y="1"/>
                            </a:lnTo>
                            <a:lnTo>
                              <a:pt x="3" y="0"/>
                            </a:lnTo>
                            <a:close/>
                          </a:path>
                        </a:pathLst>
                      </a:custGeom>
                      <a:solidFill>
                        <a:srgbClr val="000000"/>
                      </a:solidFill>
                      <a:ln w="9525">
                        <a:noFill/>
                      </a:ln>
                    </p:spPr>
                    <p:txBody>
                      <a:bodyPr/>
                      <a:p>
                        <a:endParaRPr lang="zh-CN" altLang="en-US"/>
                      </a:p>
                    </p:txBody>
                  </p:sp>
                  <p:sp>
                    <p:nvSpPr>
                      <p:cNvPr id="432450" name="任意多边形 432449"/>
                      <p:cNvSpPr/>
                      <p:nvPr/>
                    </p:nvSpPr>
                    <p:spPr>
                      <a:xfrm>
                        <a:off x="2125" y="2076"/>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451" name="任意多边形 432450"/>
                      <p:cNvSpPr/>
                      <p:nvPr/>
                    </p:nvSpPr>
                    <p:spPr>
                      <a:xfrm>
                        <a:off x="2137" y="2079"/>
                        <a:ext cx="6" cy="6"/>
                      </a:xfrm>
                      <a:custGeom>
                        <a:avLst/>
                        <a:gdLst/>
                        <a:ahLst/>
                        <a:cxnLst/>
                        <a:pathLst>
                          <a:path w="6" h="6">
                            <a:moveTo>
                              <a:pt x="3" y="0"/>
                            </a:moveTo>
                            <a:lnTo>
                              <a:pt x="2" y="0"/>
                            </a:lnTo>
                            <a:lnTo>
                              <a:pt x="1" y="0"/>
                            </a:lnTo>
                            <a:lnTo>
                              <a:pt x="0" y="1"/>
                            </a:lnTo>
                            <a:lnTo>
                              <a:pt x="0" y="2"/>
                            </a:lnTo>
                            <a:lnTo>
                              <a:pt x="0" y="3"/>
                            </a:lnTo>
                            <a:lnTo>
                              <a:pt x="0" y="4"/>
                            </a:lnTo>
                            <a:lnTo>
                              <a:pt x="1" y="5"/>
                            </a:lnTo>
                            <a:lnTo>
                              <a:pt x="2" y="6"/>
                            </a:lnTo>
                            <a:lnTo>
                              <a:pt x="2" y="6"/>
                            </a:lnTo>
                            <a:lnTo>
                              <a:pt x="3" y="6"/>
                            </a:lnTo>
                            <a:lnTo>
                              <a:pt x="4" y="5"/>
                            </a:lnTo>
                            <a:lnTo>
                              <a:pt x="5"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452" name="任意多边形 432451"/>
                      <p:cNvSpPr/>
                      <p:nvPr/>
                    </p:nvSpPr>
                    <p:spPr>
                      <a:xfrm>
                        <a:off x="2149" y="2082"/>
                        <a:ext cx="6" cy="6"/>
                      </a:xfrm>
                      <a:custGeom>
                        <a:avLst/>
                        <a:gdLst/>
                        <a:ahLst/>
                        <a:cxnLst/>
                        <a:pathLst>
                          <a:path w="6" h="6">
                            <a:moveTo>
                              <a:pt x="3" y="0"/>
                            </a:moveTo>
                            <a:lnTo>
                              <a:pt x="2" y="0"/>
                            </a:lnTo>
                            <a:lnTo>
                              <a:pt x="1" y="0"/>
                            </a:lnTo>
                            <a:lnTo>
                              <a:pt x="0" y="1"/>
                            </a:lnTo>
                            <a:lnTo>
                              <a:pt x="0" y="2"/>
                            </a:lnTo>
                            <a:lnTo>
                              <a:pt x="0" y="3"/>
                            </a:lnTo>
                            <a:lnTo>
                              <a:pt x="0" y="4"/>
                            </a:lnTo>
                            <a:lnTo>
                              <a:pt x="1" y="5"/>
                            </a:lnTo>
                            <a:lnTo>
                              <a:pt x="2" y="6"/>
                            </a:lnTo>
                            <a:lnTo>
                              <a:pt x="2" y="6"/>
                            </a:lnTo>
                            <a:lnTo>
                              <a:pt x="3" y="6"/>
                            </a:lnTo>
                            <a:lnTo>
                              <a:pt x="4" y="5"/>
                            </a:lnTo>
                            <a:lnTo>
                              <a:pt x="5"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453" name="任意多边形 432452"/>
                      <p:cNvSpPr/>
                      <p:nvPr/>
                    </p:nvSpPr>
                    <p:spPr>
                      <a:xfrm>
                        <a:off x="2160" y="2085"/>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454" name="任意多边形 432453"/>
                      <p:cNvSpPr/>
                      <p:nvPr/>
                    </p:nvSpPr>
                    <p:spPr>
                      <a:xfrm>
                        <a:off x="2172" y="2088"/>
                        <a:ext cx="6" cy="6"/>
                      </a:xfrm>
                      <a:custGeom>
                        <a:avLst/>
                        <a:gdLst/>
                        <a:ahLst/>
                        <a:cxnLst/>
                        <a:pathLst>
                          <a:path w="6" h="6">
                            <a:moveTo>
                              <a:pt x="3" y="0"/>
                            </a:moveTo>
                            <a:lnTo>
                              <a:pt x="2" y="0"/>
                            </a:lnTo>
                            <a:lnTo>
                              <a:pt x="1" y="0"/>
                            </a:lnTo>
                            <a:lnTo>
                              <a:pt x="0" y="1"/>
                            </a:lnTo>
                            <a:lnTo>
                              <a:pt x="0" y="2"/>
                            </a:lnTo>
                            <a:lnTo>
                              <a:pt x="0" y="3"/>
                            </a:lnTo>
                            <a:lnTo>
                              <a:pt x="0" y="4"/>
                            </a:lnTo>
                            <a:lnTo>
                              <a:pt x="1" y="5"/>
                            </a:lnTo>
                            <a:lnTo>
                              <a:pt x="2" y="6"/>
                            </a:lnTo>
                            <a:lnTo>
                              <a:pt x="2" y="6"/>
                            </a:lnTo>
                            <a:lnTo>
                              <a:pt x="3" y="6"/>
                            </a:lnTo>
                            <a:lnTo>
                              <a:pt x="4" y="5"/>
                            </a:lnTo>
                            <a:lnTo>
                              <a:pt x="5"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455" name="任意多边形 432454"/>
                      <p:cNvSpPr/>
                      <p:nvPr/>
                    </p:nvSpPr>
                    <p:spPr>
                      <a:xfrm>
                        <a:off x="2183" y="2091"/>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456" name="任意多边形 432455"/>
                      <p:cNvSpPr/>
                      <p:nvPr/>
                    </p:nvSpPr>
                    <p:spPr>
                      <a:xfrm>
                        <a:off x="2195" y="2093"/>
                        <a:ext cx="6" cy="6"/>
                      </a:xfrm>
                      <a:custGeom>
                        <a:avLst/>
                        <a:gdLst/>
                        <a:ahLst/>
                        <a:cxnLst/>
                        <a:pathLst>
                          <a:path w="6" h="6">
                            <a:moveTo>
                              <a:pt x="4" y="0"/>
                            </a:moveTo>
                            <a:lnTo>
                              <a:pt x="3" y="0"/>
                            </a:lnTo>
                            <a:lnTo>
                              <a:pt x="2" y="1"/>
                            </a:lnTo>
                            <a:lnTo>
                              <a:pt x="1" y="2"/>
                            </a:lnTo>
                            <a:lnTo>
                              <a:pt x="0" y="3"/>
                            </a:lnTo>
                            <a:lnTo>
                              <a:pt x="0" y="4"/>
                            </a:lnTo>
                            <a:lnTo>
                              <a:pt x="1" y="5"/>
                            </a:lnTo>
                            <a:lnTo>
                              <a:pt x="2" y="6"/>
                            </a:lnTo>
                            <a:lnTo>
                              <a:pt x="3" y="6"/>
                            </a:lnTo>
                            <a:lnTo>
                              <a:pt x="3" y="6"/>
                            </a:lnTo>
                            <a:lnTo>
                              <a:pt x="4" y="6"/>
                            </a:lnTo>
                            <a:lnTo>
                              <a:pt x="5" y="6"/>
                            </a:lnTo>
                            <a:lnTo>
                              <a:pt x="6" y="5"/>
                            </a:lnTo>
                            <a:lnTo>
                              <a:pt x="6" y="4"/>
                            </a:lnTo>
                            <a:lnTo>
                              <a:pt x="6" y="3"/>
                            </a:lnTo>
                            <a:lnTo>
                              <a:pt x="6" y="2"/>
                            </a:lnTo>
                            <a:lnTo>
                              <a:pt x="5" y="1"/>
                            </a:lnTo>
                            <a:lnTo>
                              <a:pt x="4" y="0"/>
                            </a:lnTo>
                            <a:close/>
                          </a:path>
                        </a:pathLst>
                      </a:custGeom>
                      <a:solidFill>
                        <a:srgbClr val="000000"/>
                      </a:solidFill>
                      <a:ln w="9525">
                        <a:noFill/>
                      </a:ln>
                    </p:spPr>
                    <p:txBody>
                      <a:bodyPr/>
                      <a:p>
                        <a:endParaRPr lang="zh-CN" altLang="en-US"/>
                      </a:p>
                    </p:txBody>
                  </p:sp>
                  <p:sp>
                    <p:nvSpPr>
                      <p:cNvPr id="432457" name="任意多边形 432456"/>
                      <p:cNvSpPr/>
                      <p:nvPr/>
                    </p:nvSpPr>
                    <p:spPr>
                      <a:xfrm>
                        <a:off x="2207" y="2096"/>
                        <a:ext cx="6" cy="6"/>
                      </a:xfrm>
                      <a:custGeom>
                        <a:avLst/>
                        <a:gdLst/>
                        <a:ahLst/>
                        <a:cxnLst/>
                        <a:pathLst>
                          <a:path w="6" h="6">
                            <a:moveTo>
                              <a:pt x="3" y="0"/>
                            </a:moveTo>
                            <a:lnTo>
                              <a:pt x="2" y="0"/>
                            </a:lnTo>
                            <a:lnTo>
                              <a:pt x="1" y="0"/>
                            </a:lnTo>
                            <a:lnTo>
                              <a:pt x="0" y="1"/>
                            </a:lnTo>
                            <a:lnTo>
                              <a:pt x="0" y="2"/>
                            </a:lnTo>
                            <a:lnTo>
                              <a:pt x="0" y="3"/>
                            </a:lnTo>
                            <a:lnTo>
                              <a:pt x="0" y="4"/>
                            </a:lnTo>
                            <a:lnTo>
                              <a:pt x="1" y="5"/>
                            </a:lnTo>
                            <a:lnTo>
                              <a:pt x="2" y="6"/>
                            </a:lnTo>
                            <a:lnTo>
                              <a:pt x="2" y="6"/>
                            </a:lnTo>
                            <a:lnTo>
                              <a:pt x="3" y="6"/>
                            </a:lnTo>
                            <a:lnTo>
                              <a:pt x="4" y="5"/>
                            </a:lnTo>
                            <a:lnTo>
                              <a:pt x="5"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458" name="任意多边形 432457"/>
                      <p:cNvSpPr/>
                      <p:nvPr/>
                    </p:nvSpPr>
                    <p:spPr>
                      <a:xfrm>
                        <a:off x="2220" y="2099"/>
                        <a:ext cx="6" cy="6"/>
                      </a:xfrm>
                      <a:custGeom>
                        <a:avLst/>
                        <a:gdLst/>
                        <a:ahLst/>
                        <a:cxnLst/>
                        <a:pathLst>
                          <a:path w="6" h="6">
                            <a:moveTo>
                              <a:pt x="3" y="0"/>
                            </a:moveTo>
                            <a:lnTo>
                              <a:pt x="2" y="0"/>
                            </a:lnTo>
                            <a:lnTo>
                              <a:pt x="1" y="0"/>
                            </a:lnTo>
                            <a:lnTo>
                              <a:pt x="0" y="1"/>
                            </a:lnTo>
                            <a:lnTo>
                              <a:pt x="0" y="2"/>
                            </a:lnTo>
                            <a:lnTo>
                              <a:pt x="0" y="3"/>
                            </a:lnTo>
                            <a:lnTo>
                              <a:pt x="0" y="4"/>
                            </a:lnTo>
                            <a:lnTo>
                              <a:pt x="1" y="5"/>
                            </a:lnTo>
                            <a:lnTo>
                              <a:pt x="2" y="6"/>
                            </a:lnTo>
                            <a:lnTo>
                              <a:pt x="2" y="6"/>
                            </a:lnTo>
                            <a:lnTo>
                              <a:pt x="3" y="6"/>
                            </a:lnTo>
                            <a:lnTo>
                              <a:pt x="4" y="5"/>
                            </a:lnTo>
                            <a:lnTo>
                              <a:pt x="5"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459" name="任意多边形 432458"/>
                      <p:cNvSpPr/>
                      <p:nvPr/>
                    </p:nvSpPr>
                    <p:spPr>
                      <a:xfrm>
                        <a:off x="2231" y="2101"/>
                        <a:ext cx="6" cy="7"/>
                      </a:xfrm>
                      <a:custGeom>
                        <a:avLst/>
                        <a:gdLst/>
                        <a:ahLst/>
                        <a:cxnLst/>
                        <a:pathLst>
                          <a:path w="6" h="7">
                            <a:moveTo>
                              <a:pt x="4" y="0"/>
                            </a:moveTo>
                            <a:lnTo>
                              <a:pt x="3" y="0"/>
                            </a:lnTo>
                            <a:lnTo>
                              <a:pt x="2" y="1"/>
                            </a:lnTo>
                            <a:lnTo>
                              <a:pt x="1" y="2"/>
                            </a:lnTo>
                            <a:lnTo>
                              <a:pt x="0" y="3"/>
                            </a:lnTo>
                            <a:lnTo>
                              <a:pt x="0" y="4"/>
                            </a:lnTo>
                            <a:lnTo>
                              <a:pt x="1" y="5"/>
                            </a:lnTo>
                            <a:lnTo>
                              <a:pt x="2" y="7"/>
                            </a:lnTo>
                            <a:lnTo>
                              <a:pt x="3" y="7"/>
                            </a:lnTo>
                            <a:lnTo>
                              <a:pt x="3" y="7"/>
                            </a:lnTo>
                            <a:lnTo>
                              <a:pt x="4" y="7"/>
                            </a:lnTo>
                            <a:lnTo>
                              <a:pt x="5" y="7"/>
                            </a:lnTo>
                            <a:lnTo>
                              <a:pt x="6" y="5"/>
                            </a:lnTo>
                            <a:lnTo>
                              <a:pt x="6" y="4"/>
                            </a:lnTo>
                            <a:lnTo>
                              <a:pt x="6" y="3"/>
                            </a:lnTo>
                            <a:lnTo>
                              <a:pt x="6" y="2"/>
                            </a:lnTo>
                            <a:lnTo>
                              <a:pt x="5" y="1"/>
                            </a:lnTo>
                            <a:lnTo>
                              <a:pt x="4" y="0"/>
                            </a:lnTo>
                            <a:close/>
                          </a:path>
                        </a:pathLst>
                      </a:custGeom>
                      <a:solidFill>
                        <a:srgbClr val="000000"/>
                      </a:solidFill>
                      <a:ln w="9525">
                        <a:noFill/>
                      </a:ln>
                    </p:spPr>
                    <p:txBody>
                      <a:bodyPr/>
                      <a:p>
                        <a:endParaRPr lang="zh-CN" altLang="en-US"/>
                      </a:p>
                    </p:txBody>
                  </p:sp>
                  <p:sp>
                    <p:nvSpPr>
                      <p:cNvPr id="432460" name="任意多边形 432459"/>
                      <p:cNvSpPr/>
                      <p:nvPr/>
                    </p:nvSpPr>
                    <p:spPr>
                      <a:xfrm>
                        <a:off x="2243" y="2104"/>
                        <a:ext cx="6" cy="7"/>
                      </a:xfrm>
                      <a:custGeom>
                        <a:avLst/>
                        <a:gdLst/>
                        <a:ahLst/>
                        <a:cxnLst/>
                        <a:pathLst>
                          <a:path w="6" h="7">
                            <a:moveTo>
                              <a:pt x="3" y="0"/>
                            </a:moveTo>
                            <a:lnTo>
                              <a:pt x="2" y="0"/>
                            </a:lnTo>
                            <a:lnTo>
                              <a:pt x="1" y="0"/>
                            </a:lnTo>
                            <a:lnTo>
                              <a:pt x="0" y="1"/>
                            </a:lnTo>
                            <a:lnTo>
                              <a:pt x="0" y="2"/>
                            </a:lnTo>
                            <a:lnTo>
                              <a:pt x="0" y="4"/>
                            </a:lnTo>
                            <a:lnTo>
                              <a:pt x="0" y="5"/>
                            </a:lnTo>
                            <a:lnTo>
                              <a:pt x="1" y="6"/>
                            </a:lnTo>
                            <a:lnTo>
                              <a:pt x="2" y="7"/>
                            </a:lnTo>
                            <a:lnTo>
                              <a:pt x="2" y="7"/>
                            </a:lnTo>
                            <a:lnTo>
                              <a:pt x="3" y="7"/>
                            </a:lnTo>
                            <a:lnTo>
                              <a:pt x="4" y="6"/>
                            </a:lnTo>
                            <a:lnTo>
                              <a:pt x="5" y="5"/>
                            </a:lnTo>
                            <a:lnTo>
                              <a:pt x="6" y="4"/>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461" name="任意多边形 432460"/>
                      <p:cNvSpPr/>
                      <p:nvPr/>
                    </p:nvSpPr>
                    <p:spPr>
                      <a:xfrm>
                        <a:off x="2255" y="2106"/>
                        <a:ext cx="6" cy="7"/>
                      </a:xfrm>
                      <a:custGeom>
                        <a:avLst/>
                        <a:gdLst/>
                        <a:ahLst/>
                        <a:cxnLst/>
                        <a:pathLst>
                          <a:path w="6" h="7">
                            <a:moveTo>
                              <a:pt x="3" y="0"/>
                            </a:moveTo>
                            <a:lnTo>
                              <a:pt x="2" y="0"/>
                            </a:lnTo>
                            <a:lnTo>
                              <a:pt x="1" y="2"/>
                            </a:lnTo>
                            <a:lnTo>
                              <a:pt x="0" y="3"/>
                            </a:lnTo>
                            <a:lnTo>
                              <a:pt x="0" y="4"/>
                            </a:lnTo>
                            <a:lnTo>
                              <a:pt x="0" y="5"/>
                            </a:lnTo>
                            <a:lnTo>
                              <a:pt x="0" y="6"/>
                            </a:lnTo>
                            <a:lnTo>
                              <a:pt x="1" y="7"/>
                            </a:lnTo>
                            <a:lnTo>
                              <a:pt x="2" y="7"/>
                            </a:lnTo>
                            <a:lnTo>
                              <a:pt x="2" y="7"/>
                            </a:lnTo>
                            <a:lnTo>
                              <a:pt x="3" y="7"/>
                            </a:lnTo>
                            <a:lnTo>
                              <a:pt x="4" y="7"/>
                            </a:lnTo>
                            <a:lnTo>
                              <a:pt x="5" y="6"/>
                            </a:lnTo>
                            <a:lnTo>
                              <a:pt x="6" y="5"/>
                            </a:lnTo>
                            <a:lnTo>
                              <a:pt x="6" y="4"/>
                            </a:lnTo>
                            <a:lnTo>
                              <a:pt x="5" y="3"/>
                            </a:lnTo>
                            <a:lnTo>
                              <a:pt x="4" y="2"/>
                            </a:lnTo>
                            <a:lnTo>
                              <a:pt x="3" y="0"/>
                            </a:lnTo>
                            <a:close/>
                          </a:path>
                        </a:pathLst>
                      </a:custGeom>
                      <a:solidFill>
                        <a:srgbClr val="000000"/>
                      </a:solidFill>
                      <a:ln w="9525">
                        <a:noFill/>
                      </a:ln>
                    </p:spPr>
                    <p:txBody>
                      <a:bodyPr/>
                      <a:p>
                        <a:endParaRPr lang="zh-CN" altLang="en-US"/>
                      </a:p>
                    </p:txBody>
                  </p:sp>
                  <p:sp>
                    <p:nvSpPr>
                      <p:cNvPr id="432462" name="任意多边形 432461"/>
                      <p:cNvSpPr/>
                      <p:nvPr/>
                    </p:nvSpPr>
                    <p:spPr>
                      <a:xfrm>
                        <a:off x="2266" y="2110"/>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463" name="任意多边形 432462"/>
                      <p:cNvSpPr/>
                      <p:nvPr/>
                    </p:nvSpPr>
                    <p:spPr>
                      <a:xfrm>
                        <a:off x="2278" y="2112"/>
                        <a:ext cx="6" cy="6"/>
                      </a:xfrm>
                      <a:custGeom>
                        <a:avLst/>
                        <a:gdLst/>
                        <a:ahLst/>
                        <a:cxnLst/>
                        <a:pathLst>
                          <a:path w="6" h="6">
                            <a:moveTo>
                              <a:pt x="4" y="0"/>
                            </a:moveTo>
                            <a:lnTo>
                              <a:pt x="3" y="0"/>
                            </a:lnTo>
                            <a:lnTo>
                              <a:pt x="2" y="1"/>
                            </a:lnTo>
                            <a:lnTo>
                              <a:pt x="1" y="2"/>
                            </a:lnTo>
                            <a:lnTo>
                              <a:pt x="0" y="3"/>
                            </a:lnTo>
                            <a:lnTo>
                              <a:pt x="0" y="4"/>
                            </a:lnTo>
                            <a:lnTo>
                              <a:pt x="1" y="5"/>
                            </a:lnTo>
                            <a:lnTo>
                              <a:pt x="2" y="6"/>
                            </a:lnTo>
                            <a:lnTo>
                              <a:pt x="3" y="6"/>
                            </a:lnTo>
                            <a:lnTo>
                              <a:pt x="3" y="6"/>
                            </a:lnTo>
                            <a:lnTo>
                              <a:pt x="4" y="6"/>
                            </a:lnTo>
                            <a:lnTo>
                              <a:pt x="5" y="6"/>
                            </a:lnTo>
                            <a:lnTo>
                              <a:pt x="6" y="5"/>
                            </a:lnTo>
                            <a:lnTo>
                              <a:pt x="6" y="4"/>
                            </a:lnTo>
                            <a:lnTo>
                              <a:pt x="6" y="3"/>
                            </a:lnTo>
                            <a:lnTo>
                              <a:pt x="6" y="2"/>
                            </a:lnTo>
                            <a:lnTo>
                              <a:pt x="5" y="1"/>
                            </a:lnTo>
                            <a:lnTo>
                              <a:pt x="4" y="0"/>
                            </a:lnTo>
                            <a:close/>
                          </a:path>
                        </a:pathLst>
                      </a:custGeom>
                      <a:solidFill>
                        <a:srgbClr val="000000"/>
                      </a:solidFill>
                      <a:ln w="9525">
                        <a:noFill/>
                      </a:ln>
                    </p:spPr>
                    <p:txBody>
                      <a:bodyPr/>
                      <a:p>
                        <a:endParaRPr lang="zh-CN" altLang="en-US"/>
                      </a:p>
                    </p:txBody>
                  </p:sp>
                  <p:sp>
                    <p:nvSpPr>
                      <p:cNvPr id="432464" name="任意多边形 432463"/>
                      <p:cNvSpPr/>
                      <p:nvPr/>
                    </p:nvSpPr>
                    <p:spPr>
                      <a:xfrm>
                        <a:off x="2290" y="2115"/>
                        <a:ext cx="6" cy="6"/>
                      </a:xfrm>
                      <a:custGeom>
                        <a:avLst/>
                        <a:gdLst/>
                        <a:ahLst/>
                        <a:cxnLst/>
                        <a:pathLst>
                          <a:path w="6" h="6">
                            <a:moveTo>
                              <a:pt x="3" y="0"/>
                            </a:moveTo>
                            <a:lnTo>
                              <a:pt x="2" y="0"/>
                            </a:lnTo>
                            <a:lnTo>
                              <a:pt x="1" y="0"/>
                            </a:lnTo>
                            <a:lnTo>
                              <a:pt x="0" y="1"/>
                            </a:lnTo>
                            <a:lnTo>
                              <a:pt x="0" y="2"/>
                            </a:lnTo>
                            <a:lnTo>
                              <a:pt x="0" y="3"/>
                            </a:lnTo>
                            <a:lnTo>
                              <a:pt x="0" y="4"/>
                            </a:lnTo>
                            <a:lnTo>
                              <a:pt x="1" y="5"/>
                            </a:lnTo>
                            <a:lnTo>
                              <a:pt x="2" y="6"/>
                            </a:lnTo>
                            <a:lnTo>
                              <a:pt x="2" y="6"/>
                            </a:lnTo>
                            <a:lnTo>
                              <a:pt x="3" y="6"/>
                            </a:lnTo>
                            <a:lnTo>
                              <a:pt x="4" y="5"/>
                            </a:lnTo>
                            <a:lnTo>
                              <a:pt x="5"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465" name="任意多边形 432464"/>
                      <p:cNvSpPr/>
                      <p:nvPr/>
                    </p:nvSpPr>
                    <p:spPr>
                      <a:xfrm>
                        <a:off x="2302" y="2117"/>
                        <a:ext cx="6" cy="6"/>
                      </a:xfrm>
                      <a:custGeom>
                        <a:avLst/>
                        <a:gdLst/>
                        <a:ahLst/>
                        <a:cxnLst/>
                        <a:pathLst>
                          <a:path w="6" h="6">
                            <a:moveTo>
                              <a:pt x="3" y="0"/>
                            </a:moveTo>
                            <a:lnTo>
                              <a:pt x="2" y="0"/>
                            </a:lnTo>
                            <a:lnTo>
                              <a:pt x="1" y="0"/>
                            </a:lnTo>
                            <a:lnTo>
                              <a:pt x="0" y="1"/>
                            </a:lnTo>
                            <a:lnTo>
                              <a:pt x="0" y="2"/>
                            </a:lnTo>
                            <a:lnTo>
                              <a:pt x="0" y="3"/>
                            </a:lnTo>
                            <a:lnTo>
                              <a:pt x="0" y="4"/>
                            </a:lnTo>
                            <a:lnTo>
                              <a:pt x="1" y="5"/>
                            </a:lnTo>
                            <a:lnTo>
                              <a:pt x="2" y="6"/>
                            </a:lnTo>
                            <a:lnTo>
                              <a:pt x="2" y="6"/>
                            </a:lnTo>
                            <a:lnTo>
                              <a:pt x="3" y="6"/>
                            </a:lnTo>
                            <a:lnTo>
                              <a:pt x="4" y="5"/>
                            </a:lnTo>
                            <a:lnTo>
                              <a:pt x="5"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466" name="任意多边形 432465"/>
                      <p:cNvSpPr/>
                      <p:nvPr/>
                    </p:nvSpPr>
                    <p:spPr>
                      <a:xfrm>
                        <a:off x="2313" y="2119"/>
                        <a:ext cx="7" cy="6"/>
                      </a:xfrm>
                      <a:custGeom>
                        <a:avLst/>
                        <a:gdLst/>
                        <a:ahLst/>
                        <a:cxnLst/>
                        <a:pathLst>
                          <a:path w="7" h="6">
                            <a:moveTo>
                              <a:pt x="4" y="0"/>
                            </a:moveTo>
                            <a:lnTo>
                              <a:pt x="3" y="0"/>
                            </a:lnTo>
                            <a:lnTo>
                              <a:pt x="2" y="1"/>
                            </a:lnTo>
                            <a:lnTo>
                              <a:pt x="1" y="2"/>
                            </a:lnTo>
                            <a:lnTo>
                              <a:pt x="0" y="3"/>
                            </a:lnTo>
                            <a:lnTo>
                              <a:pt x="0" y="4"/>
                            </a:lnTo>
                            <a:lnTo>
                              <a:pt x="1" y="5"/>
                            </a:lnTo>
                            <a:lnTo>
                              <a:pt x="2" y="6"/>
                            </a:lnTo>
                            <a:lnTo>
                              <a:pt x="3" y="6"/>
                            </a:lnTo>
                            <a:lnTo>
                              <a:pt x="3" y="6"/>
                            </a:lnTo>
                            <a:lnTo>
                              <a:pt x="4" y="6"/>
                            </a:lnTo>
                            <a:lnTo>
                              <a:pt x="5" y="6"/>
                            </a:lnTo>
                            <a:lnTo>
                              <a:pt x="7" y="5"/>
                            </a:lnTo>
                            <a:lnTo>
                              <a:pt x="7" y="4"/>
                            </a:lnTo>
                            <a:lnTo>
                              <a:pt x="7" y="3"/>
                            </a:lnTo>
                            <a:lnTo>
                              <a:pt x="7" y="2"/>
                            </a:lnTo>
                            <a:lnTo>
                              <a:pt x="5" y="1"/>
                            </a:lnTo>
                            <a:lnTo>
                              <a:pt x="4" y="0"/>
                            </a:lnTo>
                            <a:close/>
                          </a:path>
                        </a:pathLst>
                      </a:custGeom>
                      <a:solidFill>
                        <a:srgbClr val="000000"/>
                      </a:solidFill>
                      <a:ln w="9525">
                        <a:noFill/>
                      </a:ln>
                    </p:spPr>
                    <p:txBody>
                      <a:bodyPr/>
                      <a:p>
                        <a:endParaRPr lang="zh-CN" altLang="en-US"/>
                      </a:p>
                    </p:txBody>
                  </p:sp>
                  <p:sp>
                    <p:nvSpPr>
                      <p:cNvPr id="432467" name="任意多边形 432466"/>
                      <p:cNvSpPr/>
                      <p:nvPr/>
                    </p:nvSpPr>
                    <p:spPr>
                      <a:xfrm>
                        <a:off x="2326" y="2121"/>
                        <a:ext cx="6" cy="6"/>
                      </a:xfrm>
                      <a:custGeom>
                        <a:avLst/>
                        <a:gdLst/>
                        <a:ahLst/>
                        <a:cxnLst/>
                        <a:pathLst>
                          <a:path w="6" h="6">
                            <a:moveTo>
                              <a:pt x="4" y="0"/>
                            </a:moveTo>
                            <a:lnTo>
                              <a:pt x="3" y="0"/>
                            </a:lnTo>
                            <a:lnTo>
                              <a:pt x="2" y="1"/>
                            </a:lnTo>
                            <a:lnTo>
                              <a:pt x="1" y="2"/>
                            </a:lnTo>
                            <a:lnTo>
                              <a:pt x="0" y="3"/>
                            </a:lnTo>
                            <a:lnTo>
                              <a:pt x="0" y="4"/>
                            </a:lnTo>
                            <a:lnTo>
                              <a:pt x="1" y="5"/>
                            </a:lnTo>
                            <a:lnTo>
                              <a:pt x="2" y="6"/>
                            </a:lnTo>
                            <a:lnTo>
                              <a:pt x="3" y="6"/>
                            </a:lnTo>
                            <a:lnTo>
                              <a:pt x="3" y="6"/>
                            </a:lnTo>
                            <a:lnTo>
                              <a:pt x="4" y="6"/>
                            </a:lnTo>
                            <a:lnTo>
                              <a:pt x="5" y="6"/>
                            </a:lnTo>
                            <a:lnTo>
                              <a:pt x="6" y="5"/>
                            </a:lnTo>
                            <a:lnTo>
                              <a:pt x="6" y="4"/>
                            </a:lnTo>
                            <a:lnTo>
                              <a:pt x="6" y="3"/>
                            </a:lnTo>
                            <a:lnTo>
                              <a:pt x="6" y="2"/>
                            </a:lnTo>
                            <a:lnTo>
                              <a:pt x="5" y="1"/>
                            </a:lnTo>
                            <a:lnTo>
                              <a:pt x="4" y="0"/>
                            </a:lnTo>
                            <a:close/>
                          </a:path>
                        </a:pathLst>
                      </a:custGeom>
                      <a:solidFill>
                        <a:srgbClr val="000000"/>
                      </a:solidFill>
                      <a:ln w="9525">
                        <a:noFill/>
                      </a:ln>
                    </p:spPr>
                    <p:txBody>
                      <a:bodyPr/>
                      <a:p>
                        <a:endParaRPr lang="zh-CN" altLang="en-US"/>
                      </a:p>
                    </p:txBody>
                  </p:sp>
                  <p:sp>
                    <p:nvSpPr>
                      <p:cNvPr id="432468" name="任意多边形 432467"/>
                      <p:cNvSpPr/>
                      <p:nvPr/>
                    </p:nvSpPr>
                    <p:spPr>
                      <a:xfrm>
                        <a:off x="2338" y="2124"/>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469" name="任意多边形 432468"/>
                      <p:cNvSpPr/>
                      <p:nvPr/>
                    </p:nvSpPr>
                    <p:spPr>
                      <a:xfrm>
                        <a:off x="2350" y="2126"/>
                        <a:ext cx="6" cy="6"/>
                      </a:xfrm>
                      <a:custGeom>
                        <a:avLst/>
                        <a:gdLst/>
                        <a:ahLst/>
                        <a:cxnLst/>
                        <a:pathLst>
                          <a:path w="6" h="6">
                            <a:moveTo>
                              <a:pt x="3" y="0"/>
                            </a:moveTo>
                            <a:lnTo>
                              <a:pt x="2" y="0"/>
                            </a:lnTo>
                            <a:lnTo>
                              <a:pt x="1" y="0"/>
                            </a:lnTo>
                            <a:lnTo>
                              <a:pt x="0" y="1"/>
                            </a:lnTo>
                            <a:lnTo>
                              <a:pt x="0" y="2"/>
                            </a:lnTo>
                            <a:lnTo>
                              <a:pt x="0" y="3"/>
                            </a:lnTo>
                            <a:lnTo>
                              <a:pt x="0" y="4"/>
                            </a:lnTo>
                            <a:lnTo>
                              <a:pt x="1" y="5"/>
                            </a:lnTo>
                            <a:lnTo>
                              <a:pt x="2" y="6"/>
                            </a:lnTo>
                            <a:lnTo>
                              <a:pt x="2" y="6"/>
                            </a:lnTo>
                            <a:lnTo>
                              <a:pt x="3" y="6"/>
                            </a:lnTo>
                            <a:lnTo>
                              <a:pt x="4" y="5"/>
                            </a:lnTo>
                            <a:lnTo>
                              <a:pt x="5"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470" name="任意多边形 432469"/>
                      <p:cNvSpPr/>
                      <p:nvPr/>
                    </p:nvSpPr>
                    <p:spPr>
                      <a:xfrm>
                        <a:off x="2362" y="2128"/>
                        <a:ext cx="6" cy="6"/>
                      </a:xfrm>
                      <a:custGeom>
                        <a:avLst/>
                        <a:gdLst/>
                        <a:ahLst/>
                        <a:cxnLst/>
                        <a:pathLst>
                          <a:path w="6" h="6">
                            <a:moveTo>
                              <a:pt x="3" y="0"/>
                            </a:moveTo>
                            <a:lnTo>
                              <a:pt x="2" y="0"/>
                            </a:lnTo>
                            <a:lnTo>
                              <a:pt x="1" y="0"/>
                            </a:lnTo>
                            <a:lnTo>
                              <a:pt x="0" y="1"/>
                            </a:lnTo>
                            <a:lnTo>
                              <a:pt x="0" y="2"/>
                            </a:lnTo>
                            <a:lnTo>
                              <a:pt x="0" y="3"/>
                            </a:lnTo>
                            <a:lnTo>
                              <a:pt x="0" y="4"/>
                            </a:lnTo>
                            <a:lnTo>
                              <a:pt x="1" y="5"/>
                            </a:lnTo>
                            <a:lnTo>
                              <a:pt x="2" y="6"/>
                            </a:lnTo>
                            <a:lnTo>
                              <a:pt x="2" y="6"/>
                            </a:lnTo>
                            <a:lnTo>
                              <a:pt x="3" y="6"/>
                            </a:lnTo>
                            <a:lnTo>
                              <a:pt x="4" y="5"/>
                            </a:lnTo>
                            <a:lnTo>
                              <a:pt x="5"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471" name="任意多边形 432470"/>
                      <p:cNvSpPr/>
                      <p:nvPr/>
                    </p:nvSpPr>
                    <p:spPr>
                      <a:xfrm>
                        <a:off x="2374" y="2130"/>
                        <a:ext cx="6" cy="6"/>
                      </a:xfrm>
                      <a:custGeom>
                        <a:avLst/>
                        <a:gdLst/>
                        <a:ahLst/>
                        <a:cxnLst/>
                        <a:pathLst>
                          <a:path w="6" h="6">
                            <a:moveTo>
                              <a:pt x="3" y="0"/>
                            </a:moveTo>
                            <a:lnTo>
                              <a:pt x="2" y="0"/>
                            </a:lnTo>
                            <a:lnTo>
                              <a:pt x="1" y="0"/>
                            </a:lnTo>
                            <a:lnTo>
                              <a:pt x="0" y="1"/>
                            </a:lnTo>
                            <a:lnTo>
                              <a:pt x="0" y="2"/>
                            </a:lnTo>
                            <a:lnTo>
                              <a:pt x="0" y="3"/>
                            </a:lnTo>
                            <a:lnTo>
                              <a:pt x="0" y="4"/>
                            </a:lnTo>
                            <a:lnTo>
                              <a:pt x="1" y="5"/>
                            </a:lnTo>
                            <a:lnTo>
                              <a:pt x="2" y="6"/>
                            </a:lnTo>
                            <a:lnTo>
                              <a:pt x="2" y="6"/>
                            </a:lnTo>
                            <a:lnTo>
                              <a:pt x="3" y="6"/>
                            </a:lnTo>
                            <a:lnTo>
                              <a:pt x="4" y="5"/>
                            </a:lnTo>
                            <a:lnTo>
                              <a:pt x="5"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472" name="任意多边形 432471"/>
                      <p:cNvSpPr/>
                      <p:nvPr/>
                    </p:nvSpPr>
                    <p:spPr>
                      <a:xfrm>
                        <a:off x="2385" y="2132"/>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473" name="任意多边形 432472"/>
                      <p:cNvSpPr/>
                      <p:nvPr/>
                    </p:nvSpPr>
                    <p:spPr>
                      <a:xfrm>
                        <a:off x="2397" y="2134"/>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474" name="任意多边形 432473"/>
                      <p:cNvSpPr/>
                      <p:nvPr/>
                    </p:nvSpPr>
                    <p:spPr>
                      <a:xfrm>
                        <a:off x="2409" y="2136"/>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475" name="任意多边形 432474"/>
                      <p:cNvSpPr/>
                      <p:nvPr/>
                    </p:nvSpPr>
                    <p:spPr>
                      <a:xfrm>
                        <a:off x="2422" y="2138"/>
                        <a:ext cx="6" cy="6"/>
                      </a:xfrm>
                      <a:custGeom>
                        <a:avLst/>
                        <a:gdLst/>
                        <a:ahLst/>
                        <a:cxnLst/>
                        <a:pathLst>
                          <a:path w="6" h="6">
                            <a:moveTo>
                              <a:pt x="3" y="0"/>
                            </a:moveTo>
                            <a:lnTo>
                              <a:pt x="2" y="0"/>
                            </a:lnTo>
                            <a:lnTo>
                              <a:pt x="1" y="0"/>
                            </a:lnTo>
                            <a:lnTo>
                              <a:pt x="0" y="1"/>
                            </a:lnTo>
                            <a:lnTo>
                              <a:pt x="0" y="2"/>
                            </a:lnTo>
                            <a:lnTo>
                              <a:pt x="0" y="3"/>
                            </a:lnTo>
                            <a:lnTo>
                              <a:pt x="0" y="4"/>
                            </a:lnTo>
                            <a:lnTo>
                              <a:pt x="1" y="5"/>
                            </a:lnTo>
                            <a:lnTo>
                              <a:pt x="2" y="6"/>
                            </a:lnTo>
                            <a:lnTo>
                              <a:pt x="2" y="6"/>
                            </a:lnTo>
                            <a:lnTo>
                              <a:pt x="3" y="6"/>
                            </a:lnTo>
                            <a:lnTo>
                              <a:pt x="4" y="5"/>
                            </a:lnTo>
                            <a:lnTo>
                              <a:pt x="5"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476" name="任意多边形 432475"/>
                      <p:cNvSpPr/>
                      <p:nvPr/>
                    </p:nvSpPr>
                    <p:spPr>
                      <a:xfrm>
                        <a:off x="2434" y="2140"/>
                        <a:ext cx="6" cy="6"/>
                      </a:xfrm>
                      <a:custGeom>
                        <a:avLst/>
                        <a:gdLst/>
                        <a:ahLst/>
                        <a:cxnLst/>
                        <a:pathLst>
                          <a:path w="6" h="6">
                            <a:moveTo>
                              <a:pt x="3" y="0"/>
                            </a:moveTo>
                            <a:lnTo>
                              <a:pt x="2" y="0"/>
                            </a:lnTo>
                            <a:lnTo>
                              <a:pt x="1" y="0"/>
                            </a:lnTo>
                            <a:lnTo>
                              <a:pt x="0" y="1"/>
                            </a:lnTo>
                            <a:lnTo>
                              <a:pt x="0" y="2"/>
                            </a:lnTo>
                            <a:lnTo>
                              <a:pt x="0" y="3"/>
                            </a:lnTo>
                            <a:lnTo>
                              <a:pt x="0" y="4"/>
                            </a:lnTo>
                            <a:lnTo>
                              <a:pt x="1" y="5"/>
                            </a:lnTo>
                            <a:lnTo>
                              <a:pt x="2" y="6"/>
                            </a:lnTo>
                            <a:lnTo>
                              <a:pt x="2" y="6"/>
                            </a:lnTo>
                            <a:lnTo>
                              <a:pt x="3" y="6"/>
                            </a:lnTo>
                            <a:lnTo>
                              <a:pt x="4" y="5"/>
                            </a:lnTo>
                            <a:lnTo>
                              <a:pt x="5"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477" name="任意多边形 432476"/>
                      <p:cNvSpPr/>
                      <p:nvPr/>
                    </p:nvSpPr>
                    <p:spPr>
                      <a:xfrm>
                        <a:off x="2446" y="2141"/>
                        <a:ext cx="6" cy="6"/>
                      </a:xfrm>
                      <a:custGeom>
                        <a:avLst/>
                        <a:gdLst/>
                        <a:ahLst/>
                        <a:cxnLst/>
                        <a:pathLst>
                          <a:path w="6" h="6">
                            <a:moveTo>
                              <a:pt x="3" y="0"/>
                            </a:moveTo>
                            <a:lnTo>
                              <a:pt x="2" y="0"/>
                            </a:lnTo>
                            <a:lnTo>
                              <a:pt x="1" y="1"/>
                            </a:lnTo>
                            <a:lnTo>
                              <a:pt x="0" y="2"/>
                            </a:lnTo>
                            <a:lnTo>
                              <a:pt x="0" y="3"/>
                            </a:lnTo>
                            <a:lnTo>
                              <a:pt x="0" y="4"/>
                            </a:lnTo>
                            <a:lnTo>
                              <a:pt x="0" y="5"/>
                            </a:lnTo>
                            <a:lnTo>
                              <a:pt x="1" y="6"/>
                            </a:lnTo>
                            <a:lnTo>
                              <a:pt x="2" y="6"/>
                            </a:lnTo>
                            <a:lnTo>
                              <a:pt x="2" y="6"/>
                            </a:lnTo>
                            <a:lnTo>
                              <a:pt x="3" y="6"/>
                            </a:lnTo>
                            <a:lnTo>
                              <a:pt x="4" y="6"/>
                            </a:lnTo>
                            <a:lnTo>
                              <a:pt x="5" y="5"/>
                            </a:lnTo>
                            <a:lnTo>
                              <a:pt x="6" y="4"/>
                            </a:lnTo>
                            <a:lnTo>
                              <a:pt x="6" y="3"/>
                            </a:lnTo>
                            <a:lnTo>
                              <a:pt x="5" y="2"/>
                            </a:lnTo>
                            <a:lnTo>
                              <a:pt x="4" y="1"/>
                            </a:lnTo>
                            <a:lnTo>
                              <a:pt x="3" y="0"/>
                            </a:lnTo>
                            <a:close/>
                          </a:path>
                        </a:pathLst>
                      </a:custGeom>
                      <a:solidFill>
                        <a:srgbClr val="000000"/>
                      </a:solidFill>
                      <a:ln w="9525">
                        <a:noFill/>
                      </a:ln>
                    </p:spPr>
                    <p:txBody>
                      <a:bodyPr/>
                      <a:p>
                        <a:endParaRPr lang="zh-CN" altLang="en-US"/>
                      </a:p>
                    </p:txBody>
                  </p:sp>
                </p:grpSp>
                <p:grpSp>
                  <p:nvGrpSpPr>
                    <p:cNvPr id="432478" name="组合 432477"/>
                    <p:cNvGrpSpPr/>
                    <p:nvPr/>
                  </p:nvGrpSpPr>
                  <p:grpSpPr>
                    <a:xfrm>
                      <a:off x="2457" y="1693"/>
                      <a:ext cx="2163" cy="504"/>
                      <a:chOff x="2457" y="1693"/>
                      <a:chExt cx="2163" cy="504"/>
                    </a:xfrm>
                  </p:grpSpPr>
                  <p:sp>
                    <p:nvSpPr>
                      <p:cNvPr id="432479" name="任意多边形 432478"/>
                      <p:cNvSpPr/>
                      <p:nvPr/>
                    </p:nvSpPr>
                    <p:spPr>
                      <a:xfrm>
                        <a:off x="2457" y="2143"/>
                        <a:ext cx="6" cy="6"/>
                      </a:xfrm>
                      <a:custGeom>
                        <a:avLst/>
                        <a:gdLst/>
                        <a:ahLst/>
                        <a:cxnLst/>
                        <a:pathLst>
                          <a:path w="6" h="6">
                            <a:moveTo>
                              <a:pt x="4" y="0"/>
                            </a:moveTo>
                            <a:lnTo>
                              <a:pt x="3" y="0"/>
                            </a:lnTo>
                            <a:lnTo>
                              <a:pt x="2" y="1"/>
                            </a:lnTo>
                            <a:lnTo>
                              <a:pt x="1" y="2"/>
                            </a:lnTo>
                            <a:lnTo>
                              <a:pt x="0" y="3"/>
                            </a:lnTo>
                            <a:lnTo>
                              <a:pt x="0" y="4"/>
                            </a:lnTo>
                            <a:lnTo>
                              <a:pt x="1" y="5"/>
                            </a:lnTo>
                            <a:lnTo>
                              <a:pt x="2" y="6"/>
                            </a:lnTo>
                            <a:lnTo>
                              <a:pt x="3" y="6"/>
                            </a:lnTo>
                            <a:lnTo>
                              <a:pt x="3" y="6"/>
                            </a:lnTo>
                            <a:lnTo>
                              <a:pt x="4" y="6"/>
                            </a:lnTo>
                            <a:lnTo>
                              <a:pt x="5" y="6"/>
                            </a:lnTo>
                            <a:lnTo>
                              <a:pt x="6" y="5"/>
                            </a:lnTo>
                            <a:lnTo>
                              <a:pt x="6" y="4"/>
                            </a:lnTo>
                            <a:lnTo>
                              <a:pt x="6" y="3"/>
                            </a:lnTo>
                            <a:lnTo>
                              <a:pt x="6" y="2"/>
                            </a:lnTo>
                            <a:lnTo>
                              <a:pt x="5" y="1"/>
                            </a:lnTo>
                            <a:lnTo>
                              <a:pt x="4" y="0"/>
                            </a:lnTo>
                            <a:close/>
                          </a:path>
                        </a:pathLst>
                      </a:custGeom>
                      <a:solidFill>
                        <a:srgbClr val="000000"/>
                      </a:solidFill>
                      <a:ln w="9525">
                        <a:noFill/>
                      </a:ln>
                    </p:spPr>
                    <p:txBody>
                      <a:bodyPr/>
                      <a:p>
                        <a:endParaRPr lang="zh-CN" altLang="en-US"/>
                      </a:p>
                    </p:txBody>
                  </p:sp>
                  <p:sp>
                    <p:nvSpPr>
                      <p:cNvPr id="432480" name="任意多边形 432479"/>
                      <p:cNvSpPr/>
                      <p:nvPr/>
                    </p:nvSpPr>
                    <p:spPr>
                      <a:xfrm>
                        <a:off x="2469" y="2145"/>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481" name="任意多边形 432480"/>
                      <p:cNvSpPr/>
                      <p:nvPr/>
                    </p:nvSpPr>
                    <p:spPr>
                      <a:xfrm>
                        <a:off x="2481" y="2147"/>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482" name="任意多边形 432481"/>
                      <p:cNvSpPr/>
                      <p:nvPr/>
                    </p:nvSpPr>
                    <p:spPr>
                      <a:xfrm>
                        <a:off x="2493" y="2148"/>
                        <a:ext cx="6" cy="6"/>
                      </a:xfrm>
                      <a:custGeom>
                        <a:avLst/>
                        <a:gdLst/>
                        <a:ahLst/>
                        <a:cxnLst/>
                        <a:pathLst>
                          <a:path w="6" h="6">
                            <a:moveTo>
                              <a:pt x="4" y="0"/>
                            </a:moveTo>
                            <a:lnTo>
                              <a:pt x="3" y="0"/>
                            </a:lnTo>
                            <a:lnTo>
                              <a:pt x="2" y="1"/>
                            </a:lnTo>
                            <a:lnTo>
                              <a:pt x="1" y="2"/>
                            </a:lnTo>
                            <a:lnTo>
                              <a:pt x="0" y="3"/>
                            </a:lnTo>
                            <a:lnTo>
                              <a:pt x="0" y="4"/>
                            </a:lnTo>
                            <a:lnTo>
                              <a:pt x="1" y="5"/>
                            </a:lnTo>
                            <a:lnTo>
                              <a:pt x="2" y="6"/>
                            </a:lnTo>
                            <a:lnTo>
                              <a:pt x="3" y="6"/>
                            </a:lnTo>
                            <a:lnTo>
                              <a:pt x="3" y="6"/>
                            </a:lnTo>
                            <a:lnTo>
                              <a:pt x="4" y="6"/>
                            </a:lnTo>
                            <a:lnTo>
                              <a:pt x="5" y="6"/>
                            </a:lnTo>
                            <a:lnTo>
                              <a:pt x="6" y="5"/>
                            </a:lnTo>
                            <a:lnTo>
                              <a:pt x="6" y="4"/>
                            </a:lnTo>
                            <a:lnTo>
                              <a:pt x="6" y="3"/>
                            </a:lnTo>
                            <a:lnTo>
                              <a:pt x="6" y="2"/>
                            </a:lnTo>
                            <a:lnTo>
                              <a:pt x="5" y="1"/>
                            </a:lnTo>
                            <a:lnTo>
                              <a:pt x="4" y="0"/>
                            </a:lnTo>
                            <a:close/>
                          </a:path>
                        </a:pathLst>
                      </a:custGeom>
                      <a:solidFill>
                        <a:srgbClr val="000000"/>
                      </a:solidFill>
                      <a:ln w="9525">
                        <a:noFill/>
                      </a:ln>
                    </p:spPr>
                    <p:txBody>
                      <a:bodyPr/>
                      <a:p>
                        <a:endParaRPr lang="zh-CN" altLang="en-US"/>
                      </a:p>
                    </p:txBody>
                  </p:sp>
                  <p:sp>
                    <p:nvSpPr>
                      <p:cNvPr id="432483" name="任意多边形 432482"/>
                      <p:cNvSpPr/>
                      <p:nvPr/>
                    </p:nvSpPr>
                    <p:spPr>
                      <a:xfrm>
                        <a:off x="2505" y="2150"/>
                        <a:ext cx="6" cy="6"/>
                      </a:xfrm>
                      <a:custGeom>
                        <a:avLst/>
                        <a:gdLst/>
                        <a:ahLst/>
                        <a:cxnLst/>
                        <a:pathLst>
                          <a:path w="6" h="6">
                            <a:moveTo>
                              <a:pt x="3" y="0"/>
                            </a:moveTo>
                            <a:lnTo>
                              <a:pt x="2" y="0"/>
                            </a:lnTo>
                            <a:lnTo>
                              <a:pt x="1" y="0"/>
                            </a:lnTo>
                            <a:lnTo>
                              <a:pt x="0" y="1"/>
                            </a:lnTo>
                            <a:lnTo>
                              <a:pt x="0" y="2"/>
                            </a:lnTo>
                            <a:lnTo>
                              <a:pt x="0" y="3"/>
                            </a:lnTo>
                            <a:lnTo>
                              <a:pt x="0" y="4"/>
                            </a:lnTo>
                            <a:lnTo>
                              <a:pt x="1" y="5"/>
                            </a:lnTo>
                            <a:lnTo>
                              <a:pt x="2" y="6"/>
                            </a:lnTo>
                            <a:lnTo>
                              <a:pt x="2" y="6"/>
                            </a:lnTo>
                            <a:lnTo>
                              <a:pt x="3" y="6"/>
                            </a:lnTo>
                            <a:lnTo>
                              <a:pt x="4" y="5"/>
                            </a:lnTo>
                            <a:lnTo>
                              <a:pt x="5"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484" name="任意多边形 432483"/>
                      <p:cNvSpPr/>
                      <p:nvPr/>
                    </p:nvSpPr>
                    <p:spPr>
                      <a:xfrm>
                        <a:off x="2517" y="2151"/>
                        <a:ext cx="7" cy="6"/>
                      </a:xfrm>
                      <a:custGeom>
                        <a:avLst/>
                        <a:gdLst/>
                        <a:ahLst/>
                        <a:cxnLst/>
                        <a:pathLst>
                          <a:path w="7" h="6">
                            <a:moveTo>
                              <a:pt x="4" y="0"/>
                            </a:moveTo>
                            <a:lnTo>
                              <a:pt x="2" y="0"/>
                            </a:lnTo>
                            <a:lnTo>
                              <a:pt x="1" y="1"/>
                            </a:lnTo>
                            <a:lnTo>
                              <a:pt x="0" y="2"/>
                            </a:lnTo>
                            <a:lnTo>
                              <a:pt x="0" y="3"/>
                            </a:lnTo>
                            <a:lnTo>
                              <a:pt x="0" y="4"/>
                            </a:lnTo>
                            <a:lnTo>
                              <a:pt x="0" y="5"/>
                            </a:lnTo>
                            <a:lnTo>
                              <a:pt x="1" y="6"/>
                            </a:lnTo>
                            <a:lnTo>
                              <a:pt x="2" y="6"/>
                            </a:lnTo>
                            <a:lnTo>
                              <a:pt x="2" y="6"/>
                            </a:lnTo>
                            <a:lnTo>
                              <a:pt x="4" y="6"/>
                            </a:lnTo>
                            <a:lnTo>
                              <a:pt x="5" y="6"/>
                            </a:lnTo>
                            <a:lnTo>
                              <a:pt x="6" y="5"/>
                            </a:lnTo>
                            <a:lnTo>
                              <a:pt x="7" y="4"/>
                            </a:lnTo>
                            <a:lnTo>
                              <a:pt x="7" y="3"/>
                            </a:lnTo>
                            <a:lnTo>
                              <a:pt x="6" y="2"/>
                            </a:lnTo>
                            <a:lnTo>
                              <a:pt x="5" y="1"/>
                            </a:lnTo>
                            <a:lnTo>
                              <a:pt x="4" y="0"/>
                            </a:lnTo>
                            <a:close/>
                          </a:path>
                        </a:pathLst>
                      </a:custGeom>
                      <a:solidFill>
                        <a:srgbClr val="000000"/>
                      </a:solidFill>
                      <a:ln w="9525">
                        <a:noFill/>
                      </a:ln>
                    </p:spPr>
                    <p:txBody>
                      <a:bodyPr/>
                      <a:p>
                        <a:endParaRPr lang="zh-CN" altLang="en-US"/>
                      </a:p>
                    </p:txBody>
                  </p:sp>
                  <p:sp>
                    <p:nvSpPr>
                      <p:cNvPr id="432485" name="任意多边形 432484"/>
                      <p:cNvSpPr/>
                      <p:nvPr/>
                    </p:nvSpPr>
                    <p:spPr>
                      <a:xfrm>
                        <a:off x="2530" y="2153"/>
                        <a:ext cx="6" cy="6"/>
                      </a:xfrm>
                      <a:custGeom>
                        <a:avLst/>
                        <a:gdLst/>
                        <a:ahLst/>
                        <a:cxnLst/>
                        <a:pathLst>
                          <a:path w="6" h="6">
                            <a:moveTo>
                              <a:pt x="3" y="0"/>
                            </a:moveTo>
                            <a:lnTo>
                              <a:pt x="2" y="0"/>
                            </a:lnTo>
                            <a:lnTo>
                              <a:pt x="1" y="1"/>
                            </a:lnTo>
                            <a:lnTo>
                              <a:pt x="0" y="2"/>
                            </a:lnTo>
                            <a:lnTo>
                              <a:pt x="0" y="3"/>
                            </a:lnTo>
                            <a:lnTo>
                              <a:pt x="0" y="4"/>
                            </a:lnTo>
                            <a:lnTo>
                              <a:pt x="0" y="5"/>
                            </a:lnTo>
                            <a:lnTo>
                              <a:pt x="1" y="6"/>
                            </a:lnTo>
                            <a:lnTo>
                              <a:pt x="2" y="6"/>
                            </a:lnTo>
                            <a:lnTo>
                              <a:pt x="2" y="6"/>
                            </a:lnTo>
                            <a:lnTo>
                              <a:pt x="3" y="6"/>
                            </a:lnTo>
                            <a:lnTo>
                              <a:pt x="4" y="6"/>
                            </a:lnTo>
                            <a:lnTo>
                              <a:pt x="5" y="5"/>
                            </a:lnTo>
                            <a:lnTo>
                              <a:pt x="6" y="4"/>
                            </a:lnTo>
                            <a:lnTo>
                              <a:pt x="6" y="3"/>
                            </a:lnTo>
                            <a:lnTo>
                              <a:pt x="5" y="2"/>
                            </a:lnTo>
                            <a:lnTo>
                              <a:pt x="4" y="1"/>
                            </a:lnTo>
                            <a:lnTo>
                              <a:pt x="3" y="0"/>
                            </a:lnTo>
                            <a:close/>
                          </a:path>
                        </a:pathLst>
                      </a:custGeom>
                      <a:solidFill>
                        <a:srgbClr val="000000"/>
                      </a:solidFill>
                      <a:ln w="9525">
                        <a:noFill/>
                      </a:ln>
                    </p:spPr>
                    <p:txBody>
                      <a:bodyPr/>
                      <a:p>
                        <a:endParaRPr lang="zh-CN" altLang="en-US"/>
                      </a:p>
                    </p:txBody>
                  </p:sp>
                  <p:sp>
                    <p:nvSpPr>
                      <p:cNvPr id="432486" name="任意多边形 432485"/>
                      <p:cNvSpPr/>
                      <p:nvPr/>
                    </p:nvSpPr>
                    <p:spPr>
                      <a:xfrm>
                        <a:off x="2542" y="2155"/>
                        <a:ext cx="6" cy="6"/>
                      </a:xfrm>
                      <a:custGeom>
                        <a:avLst/>
                        <a:gdLst/>
                        <a:ahLst/>
                        <a:cxnLst/>
                        <a:pathLst>
                          <a:path w="6" h="6">
                            <a:moveTo>
                              <a:pt x="3" y="0"/>
                            </a:moveTo>
                            <a:lnTo>
                              <a:pt x="2" y="0"/>
                            </a:lnTo>
                            <a:lnTo>
                              <a:pt x="1" y="0"/>
                            </a:lnTo>
                            <a:lnTo>
                              <a:pt x="0" y="1"/>
                            </a:lnTo>
                            <a:lnTo>
                              <a:pt x="0" y="2"/>
                            </a:lnTo>
                            <a:lnTo>
                              <a:pt x="0" y="3"/>
                            </a:lnTo>
                            <a:lnTo>
                              <a:pt x="0" y="4"/>
                            </a:lnTo>
                            <a:lnTo>
                              <a:pt x="1" y="5"/>
                            </a:lnTo>
                            <a:lnTo>
                              <a:pt x="2" y="6"/>
                            </a:lnTo>
                            <a:lnTo>
                              <a:pt x="2" y="6"/>
                            </a:lnTo>
                            <a:lnTo>
                              <a:pt x="3" y="6"/>
                            </a:lnTo>
                            <a:lnTo>
                              <a:pt x="4" y="5"/>
                            </a:lnTo>
                            <a:lnTo>
                              <a:pt x="5"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487" name="任意多边形 432486"/>
                      <p:cNvSpPr/>
                      <p:nvPr/>
                    </p:nvSpPr>
                    <p:spPr>
                      <a:xfrm>
                        <a:off x="2554" y="2156"/>
                        <a:ext cx="6" cy="6"/>
                      </a:xfrm>
                      <a:custGeom>
                        <a:avLst/>
                        <a:gdLst/>
                        <a:ahLst/>
                        <a:cxnLst/>
                        <a:pathLst>
                          <a:path w="6" h="6">
                            <a:moveTo>
                              <a:pt x="3" y="0"/>
                            </a:moveTo>
                            <a:lnTo>
                              <a:pt x="2" y="0"/>
                            </a:lnTo>
                            <a:lnTo>
                              <a:pt x="1" y="0"/>
                            </a:lnTo>
                            <a:lnTo>
                              <a:pt x="0" y="1"/>
                            </a:lnTo>
                            <a:lnTo>
                              <a:pt x="0" y="2"/>
                            </a:lnTo>
                            <a:lnTo>
                              <a:pt x="0" y="3"/>
                            </a:lnTo>
                            <a:lnTo>
                              <a:pt x="0" y="4"/>
                            </a:lnTo>
                            <a:lnTo>
                              <a:pt x="1" y="5"/>
                            </a:lnTo>
                            <a:lnTo>
                              <a:pt x="2" y="6"/>
                            </a:lnTo>
                            <a:lnTo>
                              <a:pt x="2" y="6"/>
                            </a:lnTo>
                            <a:lnTo>
                              <a:pt x="3" y="6"/>
                            </a:lnTo>
                            <a:lnTo>
                              <a:pt x="4" y="5"/>
                            </a:lnTo>
                            <a:lnTo>
                              <a:pt x="5"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488" name="任意多边形 432487"/>
                      <p:cNvSpPr/>
                      <p:nvPr/>
                    </p:nvSpPr>
                    <p:spPr>
                      <a:xfrm>
                        <a:off x="2566" y="2157"/>
                        <a:ext cx="6" cy="6"/>
                      </a:xfrm>
                      <a:custGeom>
                        <a:avLst/>
                        <a:gdLst/>
                        <a:ahLst/>
                        <a:cxnLst/>
                        <a:pathLst>
                          <a:path w="6" h="6">
                            <a:moveTo>
                              <a:pt x="3" y="0"/>
                            </a:moveTo>
                            <a:lnTo>
                              <a:pt x="2" y="0"/>
                            </a:lnTo>
                            <a:lnTo>
                              <a:pt x="1" y="1"/>
                            </a:lnTo>
                            <a:lnTo>
                              <a:pt x="0" y="2"/>
                            </a:lnTo>
                            <a:lnTo>
                              <a:pt x="0" y="3"/>
                            </a:lnTo>
                            <a:lnTo>
                              <a:pt x="0" y="4"/>
                            </a:lnTo>
                            <a:lnTo>
                              <a:pt x="0" y="5"/>
                            </a:lnTo>
                            <a:lnTo>
                              <a:pt x="1" y="6"/>
                            </a:lnTo>
                            <a:lnTo>
                              <a:pt x="2" y="6"/>
                            </a:lnTo>
                            <a:lnTo>
                              <a:pt x="2" y="6"/>
                            </a:lnTo>
                            <a:lnTo>
                              <a:pt x="3" y="6"/>
                            </a:lnTo>
                            <a:lnTo>
                              <a:pt x="4" y="6"/>
                            </a:lnTo>
                            <a:lnTo>
                              <a:pt x="5" y="5"/>
                            </a:lnTo>
                            <a:lnTo>
                              <a:pt x="6" y="4"/>
                            </a:lnTo>
                            <a:lnTo>
                              <a:pt x="6" y="3"/>
                            </a:lnTo>
                            <a:lnTo>
                              <a:pt x="5" y="2"/>
                            </a:lnTo>
                            <a:lnTo>
                              <a:pt x="4" y="1"/>
                            </a:lnTo>
                            <a:lnTo>
                              <a:pt x="3" y="0"/>
                            </a:lnTo>
                            <a:close/>
                          </a:path>
                        </a:pathLst>
                      </a:custGeom>
                      <a:solidFill>
                        <a:srgbClr val="000000"/>
                      </a:solidFill>
                      <a:ln w="9525">
                        <a:noFill/>
                      </a:ln>
                    </p:spPr>
                    <p:txBody>
                      <a:bodyPr/>
                      <a:p>
                        <a:endParaRPr lang="zh-CN" altLang="en-US"/>
                      </a:p>
                    </p:txBody>
                  </p:sp>
                  <p:sp>
                    <p:nvSpPr>
                      <p:cNvPr id="432489" name="任意多边形 432488"/>
                      <p:cNvSpPr/>
                      <p:nvPr/>
                    </p:nvSpPr>
                    <p:spPr>
                      <a:xfrm>
                        <a:off x="2577" y="2159"/>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490" name="任意多边形 432489"/>
                      <p:cNvSpPr/>
                      <p:nvPr/>
                    </p:nvSpPr>
                    <p:spPr>
                      <a:xfrm>
                        <a:off x="2589" y="2160"/>
                        <a:ext cx="6" cy="6"/>
                      </a:xfrm>
                      <a:custGeom>
                        <a:avLst/>
                        <a:gdLst/>
                        <a:ahLst/>
                        <a:cxnLst/>
                        <a:pathLst>
                          <a:path w="6" h="6">
                            <a:moveTo>
                              <a:pt x="4" y="0"/>
                            </a:moveTo>
                            <a:lnTo>
                              <a:pt x="3" y="0"/>
                            </a:lnTo>
                            <a:lnTo>
                              <a:pt x="2" y="1"/>
                            </a:lnTo>
                            <a:lnTo>
                              <a:pt x="1" y="2"/>
                            </a:lnTo>
                            <a:lnTo>
                              <a:pt x="0" y="3"/>
                            </a:lnTo>
                            <a:lnTo>
                              <a:pt x="0" y="4"/>
                            </a:lnTo>
                            <a:lnTo>
                              <a:pt x="1" y="5"/>
                            </a:lnTo>
                            <a:lnTo>
                              <a:pt x="2" y="6"/>
                            </a:lnTo>
                            <a:lnTo>
                              <a:pt x="3" y="6"/>
                            </a:lnTo>
                            <a:lnTo>
                              <a:pt x="3" y="6"/>
                            </a:lnTo>
                            <a:lnTo>
                              <a:pt x="4" y="6"/>
                            </a:lnTo>
                            <a:lnTo>
                              <a:pt x="5" y="6"/>
                            </a:lnTo>
                            <a:lnTo>
                              <a:pt x="6" y="5"/>
                            </a:lnTo>
                            <a:lnTo>
                              <a:pt x="6" y="4"/>
                            </a:lnTo>
                            <a:lnTo>
                              <a:pt x="6" y="3"/>
                            </a:lnTo>
                            <a:lnTo>
                              <a:pt x="6" y="2"/>
                            </a:lnTo>
                            <a:lnTo>
                              <a:pt x="5" y="1"/>
                            </a:lnTo>
                            <a:lnTo>
                              <a:pt x="4" y="0"/>
                            </a:lnTo>
                            <a:close/>
                          </a:path>
                        </a:pathLst>
                      </a:custGeom>
                      <a:solidFill>
                        <a:srgbClr val="000000"/>
                      </a:solidFill>
                      <a:ln w="9525">
                        <a:noFill/>
                      </a:ln>
                    </p:spPr>
                    <p:txBody>
                      <a:bodyPr/>
                      <a:p>
                        <a:endParaRPr lang="zh-CN" altLang="en-US"/>
                      </a:p>
                    </p:txBody>
                  </p:sp>
                  <p:sp>
                    <p:nvSpPr>
                      <p:cNvPr id="432491" name="任意多边形 432490"/>
                      <p:cNvSpPr/>
                      <p:nvPr/>
                    </p:nvSpPr>
                    <p:spPr>
                      <a:xfrm>
                        <a:off x="2601" y="2162"/>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492" name="任意多边形 432491"/>
                      <p:cNvSpPr/>
                      <p:nvPr/>
                    </p:nvSpPr>
                    <p:spPr>
                      <a:xfrm>
                        <a:off x="2613" y="2163"/>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493" name="任意多边形 432492"/>
                      <p:cNvSpPr/>
                      <p:nvPr/>
                    </p:nvSpPr>
                    <p:spPr>
                      <a:xfrm>
                        <a:off x="2626" y="2164"/>
                        <a:ext cx="6" cy="6"/>
                      </a:xfrm>
                      <a:custGeom>
                        <a:avLst/>
                        <a:gdLst/>
                        <a:ahLst/>
                        <a:cxnLst/>
                        <a:pathLst>
                          <a:path w="6" h="6">
                            <a:moveTo>
                              <a:pt x="4" y="0"/>
                            </a:moveTo>
                            <a:lnTo>
                              <a:pt x="3" y="0"/>
                            </a:lnTo>
                            <a:lnTo>
                              <a:pt x="2" y="1"/>
                            </a:lnTo>
                            <a:lnTo>
                              <a:pt x="1" y="2"/>
                            </a:lnTo>
                            <a:lnTo>
                              <a:pt x="0" y="3"/>
                            </a:lnTo>
                            <a:lnTo>
                              <a:pt x="0" y="4"/>
                            </a:lnTo>
                            <a:lnTo>
                              <a:pt x="1" y="5"/>
                            </a:lnTo>
                            <a:lnTo>
                              <a:pt x="2" y="6"/>
                            </a:lnTo>
                            <a:lnTo>
                              <a:pt x="3" y="6"/>
                            </a:lnTo>
                            <a:lnTo>
                              <a:pt x="3" y="6"/>
                            </a:lnTo>
                            <a:lnTo>
                              <a:pt x="4" y="6"/>
                            </a:lnTo>
                            <a:lnTo>
                              <a:pt x="5" y="6"/>
                            </a:lnTo>
                            <a:lnTo>
                              <a:pt x="6" y="5"/>
                            </a:lnTo>
                            <a:lnTo>
                              <a:pt x="6" y="4"/>
                            </a:lnTo>
                            <a:lnTo>
                              <a:pt x="6" y="3"/>
                            </a:lnTo>
                            <a:lnTo>
                              <a:pt x="6" y="2"/>
                            </a:lnTo>
                            <a:lnTo>
                              <a:pt x="5" y="1"/>
                            </a:lnTo>
                            <a:lnTo>
                              <a:pt x="4" y="0"/>
                            </a:lnTo>
                            <a:close/>
                          </a:path>
                        </a:pathLst>
                      </a:custGeom>
                      <a:solidFill>
                        <a:srgbClr val="000000"/>
                      </a:solidFill>
                      <a:ln w="9525">
                        <a:noFill/>
                      </a:ln>
                    </p:spPr>
                    <p:txBody>
                      <a:bodyPr/>
                      <a:p>
                        <a:endParaRPr lang="zh-CN" altLang="en-US"/>
                      </a:p>
                    </p:txBody>
                  </p:sp>
                  <p:sp>
                    <p:nvSpPr>
                      <p:cNvPr id="432494" name="任意多边形 432493"/>
                      <p:cNvSpPr/>
                      <p:nvPr/>
                    </p:nvSpPr>
                    <p:spPr>
                      <a:xfrm>
                        <a:off x="2638" y="2165"/>
                        <a:ext cx="6" cy="6"/>
                      </a:xfrm>
                      <a:custGeom>
                        <a:avLst/>
                        <a:gdLst/>
                        <a:ahLst/>
                        <a:cxnLst/>
                        <a:pathLst>
                          <a:path w="6" h="6">
                            <a:moveTo>
                              <a:pt x="4" y="0"/>
                            </a:moveTo>
                            <a:lnTo>
                              <a:pt x="3" y="0"/>
                            </a:lnTo>
                            <a:lnTo>
                              <a:pt x="2" y="1"/>
                            </a:lnTo>
                            <a:lnTo>
                              <a:pt x="1" y="2"/>
                            </a:lnTo>
                            <a:lnTo>
                              <a:pt x="0" y="3"/>
                            </a:lnTo>
                            <a:lnTo>
                              <a:pt x="0" y="4"/>
                            </a:lnTo>
                            <a:lnTo>
                              <a:pt x="1" y="5"/>
                            </a:lnTo>
                            <a:lnTo>
                              <a:pt x="2" y="6"/>
                            </a:lnTo>
                            <a:lnTo>
                              <a:pt x="3" y="6"/>
                            </a:lnTo>
                            <a:lnTo>
                              <a:pt x="3" y="6"/>
                            </a:lnTo>
                            <a:lnTo>
                              <a:pt x="4" y="6"/>
                            </a:lnTo>
                            <a:lnTo>
                              <a:pt x="5" y="6"/>
                            </a:lnTo>
                            <a:lnTo>
                              <a:pt x="6" y="5"/>
                            </a:lnTo>
                            <a:lnTo>
                              <a:pt x="6" y="4"/>
                            </a:lnTo>
                            <a:lnTo>
                              <a:pt x="6" y="3"/>
                            </a:lnTo>
                            <a:lnTo>
                              <a:pt x="6" y="2"/>
                            </a:lnTo>
                            <a:lnTo>
                              <a:pt x="5" y="1"/>
                            </a:lnTo>
                            <a:lnTo>
                              <a:pt x="4" y="0"/>
                            </a:lnTo>
                            <a:close/>
                          </a:path>
                        </a:pathLst>
                      </a:custGeom>
                      <a:solidFill>
                        <a:srgbClr val="000000"/>
                      </a:solidFill>
                      <a:ln w="9525">
                        <a:noFill/>
                      </a:ln>
                    </p:spPr>
                    <p:txBody>
                      <a:bodyPr/>
                      <a:p>
                        <a:endParaRPr lang="zh-CN" altLang="en-US"/>
                      </a:p>
                    </p:txBody>
                  </p:sp>
                  <p:sp>
                    <p:nvSpPr>
                      <p:cNvPr id="432495" name="任意多边形 432494"/>
                      <p:cNvSpPr/>
                      <p:nvPr/>
                    </p:nvSpPr>
                    <p:spPr>
                      <a:xfrm>
                        <a:off x="2650" y="2167"/>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496" name="任意多边形 432495"/>
                      <p:cNvSpPr/>
                      <p:nvPr/>
                    </p:nvSpPr>
                    <p:spPr>
                      <a:xfrm>
                        <a:off x="2662" y="2168"/>
                        <a:ext cx="6" cy="6"/>
                      </a:xfrm>
                      <a:custGeom>
                        <a:avLst/>
                        <a:gdLst/>
                        <a:ahLst/>
                        <a:cxnLst/>
                        <a:pathLst>
                          <a:path w="6" h="6">
                            <a:moveTo>
                              <a:pt x="3" y="0"/>
                            </a:moveTo>
                            <a:lnTo>
                              <a:pt x="2" y="0"/>
                            </a:lnTo>
                            <a:lnTo>
                              <a:pt x="1" y="0"/>
                            </a:lnTo>
                            <a:lnTo>
                              <a:pt x="0" y="1"/>
                            </a:lnTo>
                            <a:lnTo>
                              <a:pt x="0" y="2"/>
                            </a:lnTo>
                            <a:lnTo>
                              <a:pt x="0" y="3"/>
                            </a:lnTo>
                            <a:lnTo>
                              <a:pt x="0" y="4"/>
                            </a:lnTo>
                            <a:lnTo>
                              <a:pt x="1" y="5"/>
                            </a:lnTo>
                            <a:lnTo>
                              <a:pt x="2" y="6"/>
                            </a:lnTo>
                            <a:lnTo>
                              <a:pt x="2" y="6"/>
                            </a:lnTo>
                            <a:lnTo>
                              <a:pt x="3" y="6"/>
                            </a:lnTo>
                            <a:lnTo>
                              <a:pt x="4" y="5"/>
                            </a:lnTo>
                            <a:lnTo>
                              <a:pt x="5"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497" name="任意多边形 432496"/>
                      <p:cNvSpPr/>
                      <p:nvPr/>
                    </p:nvSpPr>
                    <p:spPr>
                      <a:xfrm>
                        <a:off x="2674" y="2169"/>
                        <a:ext cx="6" cy="6"/>
                      </a:xfrm>
                      <a:custGeom>
                        <a:avLst/>
                        <a:gdLst/>
                        <a:ahLst/>
                        <a:cxnLst/>
                        <a:pathLst>
                          <a:path w="6" h="6">
                            <a:moveTo>
                              <a:pt x="3" y="0"/>
                            </a:moveTo>
                            <a:lnTo>
                              <a:pt x="2" y="0"/>
                            </a:lnTo>
                            <a:lnTo>
                              <a:pt x="1" y="0"/>
                            </a:lnTo>
                            <a:lnTo>
                              <a:pt x="0" y="1"/>
                            </a:lnTo>
                            <a:lnTo>
                              <a:pt x="0" y="2"/>
                            </a:lnTo>
                            <a:lnTo>
                              <a:pt x="0" y="3"/>
                            </a:lnTo>
                            <a:lnTo>
                              <a:pt x="0" y="4"/>
                            </a:lnTo>
                            <a:lnTo>
                              <a:pt x="1" y="5"/>
                            </a:lnTo>
                            <a:lnTo>
                              <a:pt x="2" y="6"/>
                            </a:lnTo>
                            <a:lnTo>
                              <a:pt x="2" y="6"/>
                            </a:lnTo>
                            <a:lnTo>
                              <a:pt x="3" y="6"/>
                            </a:lnTo>
                            <a:lnTo>
                              <a:pt x="4" y="5"/>
                            </a:lnTo>
                            <a:lnTo>
                              <a:pt x="5"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498" name="任意多边形 432497"/>
                      <p:cNvSpPr/>
                      <p:nvPr/>
                    </p:nvSpPr>
                    <p:spPr>
                      <a:xfrm>
                        <a:off x="2686" y="2170"/>
                        <a:ext cx="6" cy="6"/>
                      </a:xfrm>
                      <a:custGeom>
                        <a:avLst/>
                        <a:gdLst/>
                        <a:ahLst/>
                        <a:cxnLst/>
                        <a:pathLst>
                          <a:path w="6" h="6">
                            <a:moveTo>
                              <a:pt x="3" y="0"/>
                            </a:moveTo>
                            <a:lnTo>
                              <a:pt x="2" y="0"/>
                            </a:lnTo>
                            <a:lnTo>
                              <a:pt x="1" y="0"/>
                            </a:lnTo>
                            <a:lnTo>
                              <a:pt x="0" y="1"/>
                            </a:lnTo>
                            <a:lnTo>
                              <a:pt x="0" y="2"/>
                            </a:lnTo>
                            <a:lnTo>
                              <a:pt x="0" y="3"/>
                            </a:lnTo>
                            <a:lnTo>
                              <a:pt x="0" y="4"/>
                            </a:lnTo>
                            <a:lnTo>
                              <a:pt x="1" y="5"/>
                            </a:lnTo>
                            <a:lnTo>
                              <a:pt x="2" y="6"/>
                            </a:lnTo>
                            <a:lnTo>
                              <a:pt x="2" y="6"/>
                            </a:lnTo>
                            <a:lnTo>
                              <a:pt x="3" y="6"/>
                            </a:lnTo>
                            <a:lnTo>
                              <a:pt x="4" y="5"/>
                            </a:lnTo>
                            <a:lnTo>
                              <a:pt x="5"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499" name="任意多边形 432498"/>
                      <p:cNvSpPr/>
                      <p:nvPr/>
                    </p:nvSpPr>
                    <p:spPr>
                      <a:xfrm>
                        <a:off x="2698" y="2171"/>
                        <a:ext cx="6" cy="6"/>
                      </a:xfrm>
                      <a:custGeom>
                        <a:avLst/>
                        <a:gdLst/>
                        <a:ahLst/>
                        <a:cxnLst/>
                        <a:pathLst>
                          <a:path w="6" h="6">
                            <a:moveTo>
                              <a:pt x="3" y="0"/>
                            </a:moveTo>
                            <a:lnTo>
                              <a:pt x="2" y="0"/>
                            </a:lnTo>
                            <a:lnTo>
                              <a:pt x="1" y="0"/>
                            </a:lnTo>
                            <a:lnTo>
                              <a:pt x="0" y="1"/>
                            </a:lnTo>
                            <a:lnTo>
                              <a:pt x="0" y="2"/>
                            </a:lnTo>
                            <a:lnTo>
                              <a:pt x="0" y="3"/>
                            </a:lnTo>
                            <a:lnTo>
                              <a:pt x="0" y="4"/>
                            </a:lnTo>
                            <a:lnTo>
                              <a:pt x="1" y="5"/>
                            </a:lnTo>
                            <a:lnTo>
                              <a:pt x="2" y="6"/>
                            </a:lnTo>
                            <a:lnTo>
                              <a:pt x="2" y="6"/>
                            </a:lnTo>
                            <a:lnTo>
                              <a:pt x="3" y="6"/>
                            </a:lnTo>
                            <a:lnTo>
                              <a:pt x="4" y="5"/>
                            </a:lnTo>
                            <a:lnTo>
                              <a:pt x="5"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500" name="任意多边形 432499"/>
                      <p:cNvSpPr/>
                      <p:nvPr/>
                    </p:nvSpPr>
                    <p:spPr>
                      <a:xfrm>
                        <a:off x="2710" y="2172"/>
                        <a:ext cx="6" cy="6"/>
                      </a:xfrm>
                      <a:custGeom>
                        <a:avLst/>
                        <a:gdLst/>
                        <a:ahLst/>
                        <a:cxnLst/>
                        <a:pathLst>
                          <a:path w="6" h="6">
                            <a:moveTo>
                              <a:pt x="3" y="0"/>
                            </a:moveTo>
                            <a:lnTo>
                              <a:pt x="2" y="0"/>
                            </a:lnTo>
                            <a:lnTo>
                              <a:pt x="1" y="1"/>
                            </a:lnTo>
                            <a:lnTo>
                              <a:pt x="0" y="2"/>
                            </a:lnTo>
                            <a:lnTo>
                              <a:pt x="0" y="3"/>
                            </a:lnTo>
                            <a:lnTo>
                              <a:pt x="0" y="4"/>
                            </a:lnTo>
                            <a:lnTo>
                              <a:pt x="0" y="5"/>
                            </a:lnTo>
                            <a:lnTo>
                              <a:pt x="1" y="6"/>
                            </a:lnTo>
                            <a:lnTo>
                              <a:pt x="2" y="6"/>
                            </a:lnTo>
                            <a:lnTo>
                              <a:pt x="2" y="6"/>
                            </a:lnTo>
                            <a:lnTo>
                              <a:pt x="3" y="6"/>
                            </a:lnTo>
                            <a:lnTo>
                              <a:pt x="4" y="6"/>
                            </a:lnTo>
                            <a:lnTo>
                              <a:pt x="5" y="5"/>
                            </a:lnTo>
                            <a:lnTo>
                              <a:pt x="6" y="4"/>
                            </a:lnTo>
                            <a:lnTo>
                              <a:pt x="6" y="3"/>
                            </a:lnTo>
                            <a:lnTo>
                              <a:pt x="5" y="2"/>
                            </a:lnTo>
                            <a:lnTo>
                              <a:pt x="4" y="1"/>
                            </a:lnTo>
                            <a:lnTo>
                              <a:pt x="3" y="0"/>
                            </a:lnTo>
                            <a:close/>
                          </a:path>
                        </a:pathLst>
                      </a:custGeom>
                      <a:solidFill>
                        <a:srgbClr val="000000"/>
                      </a:solidFill>
                      <a:ln w="9525">
                        <a:noFill/>
                      </a:ln>
                    </p:spPr>
                    <p:txBody>
                      <a:bodyPr/>
                      <a:p>
                        <a:endParaRPr lang="zh-CN" altLang="en-US"/>
                      </a:p>
                    </p:txBody>
                  </p:sp>
                  <p:sp>
                    <p:nvSpPr>
                      <p:cNvPr id="432501" name="任意多边形 432500"/>
                      <p:cNvSpPr/>
                      <p:nvPr/>
                    </p:nvSpPr>
                    <p:spPr>
                      <a:xfrm>
                        <a:off x="2723" y="2173"/>
                        <a:ext cx="6" cy="6"/>
                      </a:xfrm>
                      <a:custGeom>
                        <a:avLst/>
                        <a:gdLst/>
                        <a:ahLst/>
                        <a:cxnLst/>
                        <a:pathLst>
                          <a:path w="6" h="6">
                            <a:moveTo>
                              <a:pt x="3" y="0"/>
                            </a:moveTo>
                            <a:lnTo>
                              <a:pt x="2" y="0"/>
                            </a:lnTo>
                            <a:lnTo>
                              <a:pt x="1" y="1"/>
                            </a:lnTo>
                            <a:lnTo>
                              <a:pt x="0" y="2"/>
                            </a:lnTo>
                            <a:lnTo>
                              <a:pt x="0" y="3"/>
                            </a:lnTo>
                            <a:lnTo>
                              <a:pt x="0" y="4"/>
                            </a:lnTo>
                            <a:lnTo>
                              <a:pt x="0" y="5"/>
                            </a:lnTo>
                            <a:lnTo>
                              <a:pt x="1" y="6"/>
                            </a:lnTo>
                            <a:lnTo>
                              <a:pt x="2" y="6"/>
                            </a:lnTo>
                            <a:lnTo>
                              <a:pt x="2" y="6"/>
                            </a:lnTo>
                            <a:lnTo>
                              <a:pt x="3" y="6"/>
                            </a:lnTo>
                            <a:lnTo>
                              <a:pt x="4" y="6"/>
                            </a:lnTo>
                            <a:lnTo>
                              <a:pt x="5" y="5"/>
                            </a:lnTo>
                            <a:lnTo>
                              <a:pt x="6" y="4"/>
                            </a:lnTo>
                            <a:lnTo>
                              <a:pt x="6" y="3"/>
                            </a:lnTo>
                            <a:lnTo>
                              <a:pt x="5" y="2"/>
                            </a:lnTo>
                            <a:lnTo>
                              <a:pt x="4" y="1"/>
                            </a:lnTo>
                            <a:lnTo>
                              <a:pt x="3" y="0"/>
                            </a:lnTo>
                            <a:close/>
                          </a:path>
                        </a:pathLst>
                      </a:custGeom>
                      <a:solidFill>
                        <a:srgbClr val="000000"/>
                      </a:solidFill>
                      <a:ln w="9525">
                        <a:noFill/>
                      </a:ln>
                    </p:spPr>
                    <p:txBody>
                      <a:bodyPr/>
                      <a:p>
                        <a:endParaRPr lang="zh-CN" altLang="en-US"/>
                      </a:p>
                    </p:txBody>
                  </p:sp>
                  <p:sp>
                    <p:nvSpPr>
                      <p:cNvPr id="432502" name="任意多边形 432501"/>
                      <p:cNvSpPr/>
                      <p:nvPr/>
                    </p:nvSpPr>
                    <p:spPr>
                      <a:xfrm>
                        <a:off x="2735" y="2174"/>
                        <a:ext cx="6" cy="6"/>
                      </a:xfrm>
                      <a:custGeom>
                        <a:avLst/>
                        <a:gdLst/>
                        <a:ahLst/>
                        <a:cxnLst/>
                        <a:pathLst>
                          <a:path w="6" h="6">
                            <a:moveTo>
                              <a:pt x="3" y="0"/>
                            </a:moveTo>
                            <a:lnTo>
                              <a:pt x="2" y="0"/>
                            </a:lnTo>
                            <a:lnTo>
                              <a:pt x="1" y="1"/>
                            </a:lnTo>
                            <a:lnTo>
                              <a:pt x="0" y="2"/>
                            </a:lnTo>
                            <a:lnTo>
                              <a:pt x="0" y="3"/>
                            </a:lnTo>
                            <a:lnTo>
                              <a:pt x="0" y="4"/>
                            </a:lnTo>
                            <a:lnTo>
                              <a:pt x="0" y="5"/>
                            </a:lnTo>
                            <a:lnTo>
                              <a:pt x="1" y="6"/>
                            </a:lnTo>
                            <a:lnTo>
                              <a:pt x="2" y="6"/>
                            </a:lnTo>
                            <a:lnTo>
                              <a:pt x="2" y="6"/>
                            </a:lnTo>
                            <a:lnTo>
                              <a:pt x="3" y="6"/>
                            </a:lnTo>
                            <a:lnTo>
                              <a:pt x="4" y="6"/>
                            </a:lnTo>
                            <a:lnTo>
                              <a:pt x="5" y="5"/>
                            </a:lnTo>
                            <a:lnTo>
                              <a:pt x="6" y="4"/>
                            </a:lnTo>
                            <a:lnTo>
                              <a:pt x="6" y="3"/>
                            </a:lnTo>
                            <a:lnTo>
                              <a:pt x="5" y="2"/>
                            </a:lnTo>
                            <a:lnTo>
                              <a:pt x="4" y="1"/>
                            </a:lnTo>
                            <a:lnTo>
                              <a:pt x="3" y="0"/>
                            </a:lnTo>
                            <a:close/>
                          </a:path>
                        </a:pathLst>
                      </a:custGeom>
                      <a:solidFill>
                        <a:srgbClr val="000000"/>
                      </a:solidFill>
                      <a:ln w="9525">
                        <a:noFill/>
                      </a:ln>
                    </p:spPr>
                    <p:txBody>
                      <a:bodyPr/>
                      <a:p>
                        <a:endParaRPr lang="zh-CN" altLang="en-US"/>
                      </a:p>
                    </p:txBody>
                  </p:sp>
                  <p:sp>
                    <p:nvSpPr>
                      <p:cNvPr id="432503" name="任意多边形 432502"/>
                      <p:cNvSpPr/>
                      <p:nvPr/>
                    </p:nvSpPr>
                    <p:spPr>
                      <a:xfrm>
                        <a:off x="2747" y="2175"/>
                        <a:ext cx="6" cy="6"/>
                      </a:xfrm>
                      <a:custGeom>
                        <a:avLst/>
                        <a:gdLst/>
                        <a:ahLst/>
                        <a:cxnLst/>
                        <a:pathLst>
                          <a:path w="6" h="6">
                            <a:moveTo>
                              <a:pt x="3" y="0"/>
                            </a:moveTo>
                            <a:lnTo>
                              <a:pt x="2" y="0"/>
                            </a:lnTo>
                            <a:lnTo>
                              <a:pt x="1" y="1"/>
                            </a:lnTo>
                            <a:lnTo>
                              <a:pt x="0" y="2"/>
                            </a:lnTo>
                            <a:lnTo>
                              <a:pt x="0" y="3"/>
                            </a:lnTo>
                            <a:lnTo>
                              <a:pt x="0" y="4"/>
                            </a:lnTo>
                            <a:lnTo>
                              <a:pt x="0" y="5"/>
                            </a:lnTo>
                            <a:lnTo>
                              <a:pt x="1" y="6"/>
                            </a:lnTo>
                            <a:lnTo>
                              <a:pt x="2" y="6"/>
                            </a:lnTo>
                            <a:lnTo>
                              <a:pt x="2" y="6"/>
                            </a:lnTo>
                            <a:lnTo>
                              <a:pt x="3" y="6"/>
                            </a:lnTo>
                            <a:lnTo>
                              <a:pt x="4" y="6"/>
                            </a:lnTo>
                            <a:lnTo>
                              <a:pt x="5" y="5"/>
                            </a:lnTo>
                            <a:lnTo>
                              <a:pt x="6" y="4"/>
                            </a:lnTo>
                            <a:lnTo>
                              <a:pt x="6" y="3"/>
                            </a:lnTo>
                            <a:lnTo>
                              <a:pt x="5" y="2"/>
                            </a:lnTo>
                            <a:lnTo>
                              <a:pt x="4" y="1"/>
                            </a:lnTo>
                            <a:lnTo>
                              <a:pt x="3" y="0"/>
                            </a:lnTo>
                            <a:close/>
                          </a:path>
                        </a:pathLst>
                      </a:custGeom>
                      <a:solidFill>
                        <a:srgbClr val="000000"/>
                      </a:solidFill>
                      <a:ln w="9525">
                        <a:noFill/>
                      </a:ln>
                    </p:spPr>
                    <p:txBody>
                      <a:bodyPr/>
                      <a:p>
                        <a:endParaRPr lang="zh-CN" altLang="en-US"/>
                      </a:p>
                    </p:txBody>
                  </p:sp>
                  <p:sp>
                    <p:nvSpPr>
                      <p:cNvPr id="432504" name="任意多边形 432503"/>
                      <p:cNvSpPr/>
                      <p:nvPr/>
                    </p:nvSpPr>
                    <p:spPr>
                      <a:xfrm>
                        <a:off x="2759" y="2176"/>
                        <a:ext cx="6" cy="6"/>
                      </a:xfrm>
                      <a:custGeom>
                        <a:avLst/>
                        <a:gdLst/>
                        <a:ahLst/>
                        <a:cxnLst/>
                        <a:pathLst>
                          <a:path w="6" h="6">
                            <a:moveTo>
                              <a:pt x="3" y="0"/>
                            </a:moveTo>
                            <a:lnTo>
                              <a:pt x="2" y="0"/>
                            </a:lnTo>
                            <a:lnTo>
                              <a:pt x="1" y="0"/>
                            </a:lnTo>
                            <a:lnTo>
                              <a:pt x="0" y="1"/>
                            </a:lnTo>
                            <a:lnTo>
                              <a:pt x="0" y="2"/>
                            </a:lnTo>
                            <a:lnTo>
                              <a:pt x="0" y="3"/>
                            </a:lnTo>
                            <a:lnTo>
                              <a:pt x="0" y="4"/>
                            </a:lnTo>
                            <a:lnTo>
                              <a:pt x="1" y="5"/>
                            </a:lnTo>
                            <a:lnTo>
                              <a:pt x="2" y="6"/>
                            </a:lnTo>
                            <a:lnTo>
                              <a:pt x="2" y="6"/>
                            </a:lnTo>
                            <a:lnTo>
                              <a:pt x="3" y="6"/>
                            </a:lnTo>
                            <a:lnTo>
                              <a:pt x="4" y="5"/>
                            </a:lnTo>
                            <a:lnTo>
                              <a:pt x="5"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505" name="任意多边形 432504"/>
                      <p:cNvSpPr/>
                      <p:nvPr/>
                    </p:nvSpPr>
                    <p:spPr>
                      <a:xfrm>
                        <a:off x="2771" y="2177"/>
                        <a:ext cx="6" cy="6"/>
                      </a:xfrm>
                      <a:custGeom>
                        <a:avLst/>
                        <a:gdLst/>
                        <a:ahLst/>
                        <a:cxnLst/>
                        <a:pathLst>
                          <a:path w="6" h="6">
                            <a:moveTo>
                              <a:pt x="3" y="0"/>
                            </a:moveTo>
                            <a:lnTo>
                              <a:pt x="2" y="0"/>
                            </a:lnTo>
                            <a:lnTo>
                              <a:pt x="1" y="0"/>
                            </a:lnTo>
                            <a:lnTo>
                              <a:pt x="0" y="1"/>
                            </a:lnTo>
                            <a:lnTo>
                              <a:pt x="0" y="2"/>
                            </a:lnTo>
                            <a:lnTo>
                              <a:pt x="0" y="3"/>
                            </a:lnTo>
                            <a:lnTo>
                              <a:pt x="0" y="4"/>
                            </a:lnTo>
                            <a:lnTo>
                              <a:pt x="1" y="5"/>
                            </a:lnTo>
                            <a:lnTo>
                              <a:pt x="2" y="6"/>
                            </a:lnTo>
                            <a:lnTo>
                              <a:pt x="2" y="6"/>
                            </a:lnTo>
                            <a:lnTo>
                              <a:pt x="3" y="6"/>
                            </a:lnTo>
                            <a:lnTo>
                              <a:pt x="4" y="5"/>
                            </a:lnTo>
                            <a:lnTo>
                              <a:pt x="5"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506" name="任意多边形 432505"/>
                      <p:cNvSpPr/>
                      <p:nvPr/>
                    </p:nvSpPr>
                    <p:spPr>
                      <a:xfrm>
                        <a:off x="2783" y="2178"/>
                        <a:ext cx="6" cy="6"/>
                      </a:xfrm>
                      <a:custGeom>
                        <a:avLst/>
                        <a:gdLst/>
                        <a:ahLst/>
                        <a:cxnLst/>
                        <a:pathLst>
                          <a:path w="6" h="6">
                            <a:moveTo>
                              <a:pt x="3" y="0"/>
                            </a:moveTo>
                            <a:lnTo>
                              <a:pt x="2" y="0"/>
                            </a:lnTo>
                            <a:lnTo>
                              <a:pt x="1" y="0"/>
                            </a:lnTo>
                            <a:lnTo>
                              <a:pt x="0" y="1"/>
                            </a:lnTo>
                            <a:lnTo>
                              <a:pt x="0" y="2"/>
                            </a:lnTo>
                            <a:lnTo>
                              <a:pt x="0" y="3"/>
                            </a:lnTo>
                            <a:lnTo>
                              <a:pt x="0" y="4"/>
                            </a:lnTo>
                            <a:lnTo>
                              <a:pt x="1" y="5"/>
                            </a:lnTo>
                            <a:lnTo>
                              <a:pt x="2" y="6"/>
                            </a:lnTo>
                            <a:lnTo>
                              <a:pt x="2" y="6"/>
                            </a:lnTo>
                            <a:lnTo>
                              <a:pt x="3" y="6"/>
                            </a:lnTo>
                            <a:lnTo>
                              <a:pt x="4" y="5"/>
                            </a:lnTo>
                            <a:lnTo>
                              <a:pt x="5"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507" name="任意多边形 432506"/>
                      <p:cNvSpPr/>
                      <p:nvPr/>
                    </p:nvSpPr>
                    <p:spPr>
                      <a:xfrm>
                        <a:off x="2794" y="2179"/>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508" name="任意多边形 432507"/>
                      <p:cNvSpPr/>
                      <p:nvPr/>
                    </p:nvSpPr>
                    <p:spPr>
                      <a:xfrm>
                        <a:off x="2806" y="2179"/>
                        <a:ext cx="6" cy="6"/>
                      </a:xfrm>
                      <a:custGeom>
                        <a:avLst/>
                        <a:gdLst/>
                        <a:ahLst/>
                        <a:cxnLst/>
                        <a:pathLst>
                          <a:path w="6" h="6">
                            <a:moveTo>
                              <a:pt x="4" y="0"/>
                            </a:moveTo>
                            <a:lnTo>
                              <a:pt x="3" y="0"/>
                            </a:lnTo>
                            <a:lnTo>
                              <a:pt x="2" y="1"/>
                            </a:lnTo>
                            <a:lnTo>
                              <a:pt x="1" y="2"/>
                            </a:lnTo>
                            <a:lnTo>
                              <a:pt x="0" y="3"/>
                            </a:lnTo>
                            <a:lnTo>
                              <a:pt x="0" y="4"/>
                            </a:lnTo>
                            <a:lnTo>
                              <a:pt x="1" y="5"/>
                            </a:lnTo>
                            <a:lnTo>
                              <a:pt x="2" y="6"/>
                            </a:lnTo>
                            <a:lnTo>
                              <a:pt x="3" y="6"/>
                            </a:lnTo>
                            <a:lnTo>
                              <a:pt x="3" y="6"/>
                            </a:lnTo>
                            <a:lnTo>
                              <a:pt x="4" y="6"/>
                            </a:lnTo>
                            <a:lnTo>
                              <a:pt x="5" y="6"/>
                            </a:lnTo>
                            <a:lnTo>
                              <a:pt x="6" y="5"/>
                            </a:lnTo>
                            <a:lnTo>
                              <a:pt x="6" y="4"/>
                            </a:lnTo>
                            <a:lnTo>
                              <a:pt x="6" y="3"/>
                            </a:lnTo>
                            <a:lnTo>
                              <a:pt x="6" y="2"/>
                            </a:lnTo>
                            <a:lnTo>
                              <a:pt x="5" y="1"/>
                            </a:lnTo>
                            <a:lnTo>
                              <a:pt x="4" y="0"/>
                            </a:lnTo>
                            <a:close/>
                          </a:path>
                        </a:pathLst>
                      </a:custGeom>
                      <a:solidFill>
                        <a:srgbClr val="000000"/>
                      </a:solidFill>
                      <a:ln w="9525">
                        <a:noFill/>
                      </a:ln>
                    </p:spPr>
                    <p:txBody>
                      <a:bodyPr/>
                      <a:p>
                        <a:endParaRPr lang="zh-CN" altLang="en-US"/>
                      </a:p>
                    </p:txBody>
                  </p:sp>
                  <p:sp>
                    <p:nvSpPr>
                      <p:cNvPr id="432509" name="任意多边形 432508"/>
                      <p:cNvSpPr/>
                      <p:nvPr/>
                    </p:nvSpPr>
                    <p:spPr>
                      <a:xfrm>
                        <a:off x="2818" y="2180"/>
                        <a:ext cx="7" cy="6"/>
                      </a:xfrm>
                      <a:custGeom>
                        <a:avLst/>
                        <a:gdLst/>
                        <a:ahLst/>
                        <a:cxnLst/>
                        <a:pathLst>
                          <a:path w="7" h="6">
                            <a:moveTo>
                              <a:pt x="5" y="0"/>
                            </a:moveTo>
                            <a:lnTo>
                              <a:pt x="4" y="0"/>
                            </a:lnTo>
                            <a:lnTo>
                              <a:pt x="2" y="1"/>
                            </a:lnTo>
                            <a:lnTo>
                              <a:pt x="1" y="2"/>
                            </a:lnTo>
                            <a:lnTo>
                              <a:pt x="0" y="3"/>
                            </a:lnTo>
                            <a:lnTo>
                              <a:pt x="0" y="4"/>
                            </a:lnTo>
                            <a:lnTo>
                              <a:pt x="1" y="5"/>
                            </a:lnTo>
                            <a:lnTo>
                              <a:pt x="2" y="6"/>
                            </a:lnTo>
                            <a:lnTo>
                              <a:pt x="4" y="6"/>
                            </a:lnTo>
                            <a:lnTo>
                              <a:pt x="4" y="6"/>
                            </a:lnTo>
                            <a:lnTo>
                              <a:pt x="5" y="6"/>
                            </a:lnTo>
                            <a:lnTo>
                              <a:pt x="6" y="6"/>
                            </a:lnTo>
                            <a:lnTo>
                              <a:pt x="7" y="5"/>
                            </a:lnTo>
                            <a:lnTo>
                              <a:pt x="7" y="4"/>
                            </a:lnTo>
                            <a:lnTo>
                              <a:pt x="7" y="3"/>
                            </a:lnTo>
                            <a:lnTo>
                              <a:pt x="7" y="2"/>
                            </a:lnTo>
                            <a:lnTo>
                              <a:pt x="6" y="1"/>
                            </a:lnTo>
                            <a:lnTo>
                              <a:pt x="5" y="0"/>
                            </a:lnTo>
                            <a:close/>
                          </a:path>
                        </a:pathLst>
                      </a:custGeom>
                      <a:solidFill>
                        <a:srgbClr val="000000"/>
                      </a:solidFill>
                      <a:ln w="9525">
                        <a:noFill/>
                      </a:ln>
                    </p:spPr>
                    <p:txBody>
                      <a:bodyPr/>
                      <a:p>
                        <a:endParaRPr lang="zh-CN" altLang="en-US"/>
                      </a:p>
                    </p:txBody>
                  </p:sp>
                  <p:sp>
                    <p:nvSpPr>
                      <p:cNvPr id="432510" name="任意多边形 432509"/>
                      <p:cNvSpPr/>
                      <p:nvPr/>
                    </p:nvSpPr>
                    <p:spPr>
                      <a:xfrm>
                        <a:off x="2831" y="2181"/>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511" name="任意多边形 432510"/>
                      <p:cNvSpPr/>
                      <p:nvPr/>
                    </p:nvSpPr>
                    <p:spPr>
                      <a:xfrm>
                        <a:off x="2843" y="2182"/>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512" name="任意多边形 432511"/>
                      <p:cNvSpPr/>
                      <p:nvPr/>
                    </p:nvSpPr>
                    <p:spPr>
                      <a:xfrm>
                        <a:off x="2855" y="2182"/>
                        <a:ext cx="6" cy="6"/>
                      </a:xfrm>
                      <a:custGeom>
                        <a:avLst/>
                        <a:gdLst/>
                        <a:ahLst/>
                        <a:cxnLst/>
                        <a:pathLst>
                          <a:path w="6" h="6">
                            <a:moveTo>
                              <a:pt x="4" y="0"/>
                            </a:moveTo>
                            <a:lnTo>
                              <a:pt x="3" y="0"/>
                            </a:lnTo>
                            <a:lnTo>
                              <a:pt x="2" y="1"/>
                            </a:lnTo>
                            <a:lnTo>
                              <a:pt x="1" y="2"/>
                            </a:lnTo>
                            <a:lnTo>
                              <a:pt x="0" y="3"/>
                            </a:lnTo>
                            <a:lnTo>
                              <a:pt x="0" y="4"/>
                            </a:lnTo>
                            <a:lnTo>
                              <a:pt x="1" y="5"/>
                            </a:lnTo>
                            <a:lnTo>
                              <a:pt x="2" y="6"/>
                            </a:lnTo>
                            <a:lnTo>
                              <a:pt x="3" y="6"/>
                            </a:lnTo>
                            <a:lnTo>
                              <a:pt x="3" y="6"/>
                            </a:lnTo>
                            <a:lnTo>
                              <a:pt x="4" y="6"/>
                            </a:lnTo>
                            <a:lnTo>
                              <a:pt x="5" y="6"/>
                            </a:lnTo>
                            <a:lnTo>
                              <a:pt x="6" y="5"/>
                            </a:lnTo>
                            <a:lnTo>
                              <a:pt x="6" y="4"/>
                            </a:lnTo>
                            <a:lnTo>
                              <a:pt x="6" y="3"/>
                            </a:lnTo>
                            <a:lnTo>
                              <a:pt x="6" y="2"/>
                            </a:lnTo>
                            <a:lnTo>
                              <a:pt x="5" y="1"/>
                            </a:lnTo>
                            <a:lnTo>
                              <a:pt x="4" y="0"/>
                            </a:lnTo>
                            <a:close/>
                          </a:path>
                        </a:pathLst>
                      </a:custGeom>
                      <a:solidFill>
                        <a:srgbClr val="000000"/>
                      </a:solidFill>
                      <a:ln w="9525">
                        <a:noFill/>
                      </a:ln>
                    </p:spPr>
                    <p:txBody>
                      <a:bodyPr/>
                      <a:p>
                        <a:endParaRPr lang="zh-CN" altLang="en-US"/>
                      </a:p>
                    </p:txBody>
                  </p:sp>
                  <p:sp>
                    <p:nvSpPr>
                      <p:cNvPr id="432513" name="任意多边形 432512"/>
                      <p:cNvSpPr/>
                      <p:nvPr/>
                    </p:nvSpPr>
                    <p:spPr>
                      <a:xfrm>
                        <a:off x="2867" y="2183"/>
                        <a:ext cx="6" cy="6"/>
                      </a:xfrm>
                      <a:custGeom>
                        <a:avLst/>
                        <a:gdLst/>
                        <a:ahLst/>
                        <a:cxnLst/>
                        <a:pathLst>
                          <a:path w="6" h="6">
                            <a:moveTo>
                              <a:pt x="4" y="0"/>
                            </a:moveTo>
                            <a:lnTo>
                              <a:pt x="3" y="0"/>
                            </a:lnTo>
                            <a:lnTo>
                              <a:pt x="2" y="1"/>
                            </a:lnTo>
                            <a:lnTo>
                              <a:pt x="1" y="2"/>
                            </a:lnTo>
                            <a:lnTo>
                              <a:pt x="0" y="3"/>
                            </a:lnTo>
                            <a:lnTo>
                              <a:pt x="0" y="4"/>
                            </a:lnTo>
                            <a:lnTo>
                              <a:pt x="1" y="5"/>
                            </a:lnTo>
                            <a:lnTo>
                              <a:pt x="2" y="6"/>
                            </a:lnTo>
                            <a:lnTo>
                              <a:pt x="3" y="6"/>
                            </a:lnTo>
                            <a:lnTo>
                              <a:pt x="3" y="6"/>
                            </a:lnTo>
                            <a:lnTo>
                              <a:pt x="4" y="6"/>
                            </a:lnTo>
                            <a:lnTo>
                              <a:pt x="5" y="6"/>
                            </a:lnTo>
                            <a:lnTo>
                              <a:pt x="6" y="5"/>
                            </a:lnTo>
                            <a:lnTo>
                              <a:pt x="6" y="4"/>
                            </a:lnTo>
                            <a:lnTo>
                              <a:pt x="6" y="3"/>
                            </a:lnTo>
                            <a:lnTo>
                              <a:pt x="6" y="2"/>
                            </a:lnTo>
                            <a:lnTo>
                              <a:pt x="5" y="1"/>
                            </a:lnTo>
                            <a:lnTo>
                              <a:pt x="4" y="0"/>
                            </a:lnTo>
                            <a:close/>
                          </a:path>
                        </a:pathLst>
                      </a:custGeom>
                      <a:solidFill>
                        <a:srgbClr val="000000"/>
                      </a:solidFill>
                      <a:ln w="9525">
                        <a:noFill/>
                      </a:ln>
                    </p:spPr>
                    <p:txBody>
                      <a:bodyPr/>
                      <a:p>
                        <a:endParaRPr lang="zh-CN" altLang="en-US"/>
                      </a:p>
                    </p:txBody>
                  </p:sp>
                  <p:sp>
                    <p:nvSpPr>
                      <p:cNvPr id="432514" name="任意多边形 432513"/>
                      <p:cNvSpPr/>
                      <p:nvPr/>
                    </p:nvSpPr>
                    <p:spPr>
                      <a:xfrm>
                        <a:off x="2879" y="2184"/>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515" name="任意多边形 432514"/>
                      <p:cNvSpPr/>
                      <p:nvPr/>
                    </p:nvSpPr>
                    <p:spPr>
                      <a:xfrm>
                        <a:off x="2891" y="2184"/>
                        <a:ext cx="6" cy="6"/>
                      </a:xfrm>
                      <a:custGeom>
                        <a:avLst/>
                        <a:gdLst/>
                        <a:ahLst/>
                        <a:cxnLst/>
                        <a:pathLst>
                          <a:path w="6" h="6">
                            <a:moveTo>
                              <a:pt x="4" y="0"/>
                            </a:moveTo>
                            <a:lnTo>
                              <a:pt x="3" y="0"/>
                            </a:lnTo>
                            <a:lnTo>
                              <a:pt x="2" y="1"/>
                            </a:lnTo>
                            <a:lnTo>
                              <a:pt x="1" y="2"/>
                            </a:lnTo>
                            <a:lnTo>
                              <a:pt x="0" y="3"/>
                            </a:lnTo>
                            <a:lnTo>
                              <a:pt x="0" y="4"/>
                            </a:lnTo>
                            <a:lnTo>
                              <a:pt x="1" y="5"/>
                            </a:lnTo>
                            <a:lnTo>
                              <a:pt x="2" y="6"/>
                            </a:lnTo>
                            <a:lnTo>
                              <a:pt x="3" y="6"/>
                            </a:lnTo>
                            <a:lnTo>
                              <a:pt x="3" y="6"/>
                            </a:lnTo>
                            <a:lnTo>
                              <a:pt x="4" y="6"/>
                            </a:lnTo>
                            <a:lnTo>
                              <a:pt x="5" y="6"/>
                            </a:lnTo>
                            <a:lnTo>
                              <a:pt x="6" y="5"/>
                            </a:lnTo>
                            <a:lnTo>
                              <a:pt x="6" y="4"/>
                            </a:lnTo>
                            <a:lnTo>
                              <a:pt x="6" y="3"/>
                            </a:lnTo>
                            <a:lnTo>
                              <a:pt x="6" y="2"/>
                            </a:lnTo>
                            <a:lnTo>
                              <a:pt x="5" y="1"/>
                            </a:lnTo>
                            <a:lnTo>
                              <a:pt x="4" y="0"/>
                            </a:lnTo>
                            <a:close/>
                          </a:path>
                        </a:pathLst>
                      </a:custGeom>
                      <a:solidFill>
                        <a:srgbClr val="000000"/>
                      </a:solidFill>
                      <a:ln w="9525">
                        <a:noFill/>
                      </a:ln>
                    </p:spPr>
                    <p:txBody>
                      <a:bodyPr/>
                      <a:p>
                        <a:endParaRPr lang="zh-CN" altLang="en-US"/>
                      </a:p>
                    </p:txBody>
                  </p:sp>
                  <p:sp>
                    <p:nvSpPr>
                      <p:cNvPr id="432516" name="任意多边形 432515"/>
                      <p:cNvSpPr/>
                      <p:nvPr/>
                    </p:nvSpPr>
                    <p:spPr>
                      <a:xfrm>
                        <a:off x="2903" y="2185"/>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517" name="任意多边形 432516"/>
                      <p:cNvSpPr/>
                      <p:nvPr/>
                    </p:nvSpPr>
                    <p:spPr>
                      <a:xfrm>
                        <a:off x="2915" y="2185"/>
                        <a:ext cx="7" cy="6"/>
                      </a:xfrm>
                      <a:custGeom>
                        <a:avLst/>
                        <a:gdLst/>
                        <a:ahLst/>
                        <a:cxnLst/>
                        <a:pathLst>
                          <a:path w="7" h="6">
                            <a:moveTo>
                              <a:pt x="4" y="0"/>
                            </a:moveTo>
                            <a:lnTo>
                              <a:pt x="3" y="0"/>
                            </a:lnTo>
                            <a:lnTo>
                              <a:pt x="2" y="1"/>
                            </a:lnTo>
                            <a:lnTo>
                              <a:pt x="1" y="2"/>
                            </a:lnTo>
                            <a:lnTo>
                              <a:pt x="0" y="3"/>
                            </a:lnTo>
                            <a:lnTo>
                              <a:pt x="0" y="4"/>
                            </a:lnTo>
                            <a:lnTo>
                              <a:pt x="1" y="5"/>
                            </a:lnTo>
                            <a:lnTo>
                              <a:pt x="2" y="6"/>
                            </a:lnTo>
                            <a:lnTo>
                              <a:pt x="3" y="6"/>
                            </a:lnTo>
                            <a:lnTo>
                              <a:pt x="3" y="6"/>
                            </a:lnTo>
                            <a:lnTo>
                              <a:pt x="4" y="6"/>
                            </a:lnTo>
                            <a:lnTo>
                              <a:pt x="5" y="6"/>
                            </a:lnTo>
                            <a:lnTo>
                              <a:pt x="7" y="5"/>
                            </a:lnTo>
                            <a:lnTo>
                              <a:pt x="7" y="4"/>
                            </a:lnTo>
                            <a:lnTo>
                              <a:pt x="7" y="3"/>
                            </a:lnTo>
                            <a:lnTo>
                              <a:pt x="7" y="2"/>
                            </a:lnTo>
                            <a:lnTo>
                              <a:pt x="5" y="1"/>
                            </a:lnTo>
                            <a:lnTo>
                              <a:pt x="4" y="0"/>
                            </a:lnTo>
                            <a:close/>
                          </a:path>
                        </a:pathLst>
                      </a:custGeom>
                      <a:solidFill>
                        <a:srgbClr val="000000"/>
                      </a:solidFill>
                      <a:ln w="9525">
                        <a:noFill/>
                      </a:ln>
                    </p:spPr>
                    <p:txBody>
                      <a:bodyPr/>
                      <a:p>
                        <a:endParaRPr lang="zh-CN" altLang="en-US"/>
                      </a:p>
                    </p:txBody>
                  </p:sp>
                  <p:sp>
                    <p:nvSpPr>
                      <p:cNvPr id="432518" name="任意多边形 432517"/>
                      <p:cNvSpPr/>
                      <p:nvPr/>
                    </p:nvSpPr>
                    <p:spPr>
                      <a:xfrm>
                        <a:off x="2928" y="2186"/>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519" name="任意多边形 432518"/>
                      <p:cNvSpPr/>
                      <p:nvPr/>
                    </p:nvSpPr>
                    <p:spPr>
                      <a:xfrm>
                        <a:off x="2940" y="2187"/>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520" name="任意多边形 432519"/>
                      <p:cNvSpPr/>
                      <p:nvPr/>
                    </p:nvSpPr>
                    <p:spPr>
                      <a:xfrm>
                        <a:off x="2952" y="2187"/>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521" name="任意多边形 432520"/>
                      <p:cNvSpPr/>
                      <p:nvPr/>
                    </p:nvSpPr>
                    <p:spPr>
                      <a:xfrm>
                        <a:off x="2964" y="2187"/>
                        <a:ext cx="6" cy="6"/>
                      </a:xfrm>
                      <a:custGeom>
                        <a:avLst/>
                        <a:gdLst/>
                        <a:ahLst/>
                        <a:cxnLst/>
                        <a:pathLst>
                          <a:path w="6" h="6">
                            <a:moveTo>
                              <a:pt x="4" y="0"/>
                            </a:moveTo>
                            <a:lnTo>
                              <a:pt x="3" y="0"/>
                            </a:lnTo>
                            <a:lnTo>
                              <a:pt x="2" y="1"/>
                            </a:lnTo>
                            <a:lnTo>
                              <a:pt x="1" y="2"/>
                            </a:lnTo>
                            <a:lnTo>
                              <a:pt x="0" y="3"/>
                            </a:lnTo>
                            <a:lnTo>
                              <a:pt x="0" y="4"/>
                            </a:lnTo>
                            <a:lnTo>
                              <a:pt x="1" y="5"/>
                            </a:lnTo>
                            <a:lnTo>
                              <a:pt x="2" y="6"/>
                            </a:lnTo>
                            <a:lnTo>
                              <a:pt x="3" y="6"/>
                            </a:lnTo>
                            <a:lnTo>
                              <a:pt x="3" y="6"/>
                            </a:lnTo>
                            <a:lnTo>
                              <a:pt x="4" y="6"/>
                            </a:lnTo>
                            <a:lnTo>
                              <a:pt x="5" y="6"/>
                            </a:lnTo>
                            <a:lnTo>
                              <a:pt x="6" y="5"/>
                            </a:lnTo>
                            <a:lnTo>
                              <a:pt x="6" y="4"/>
                            </a:lnTo>
                            <a:lnTo>
                              <a:pt x="6" y="3"/>
                            </a:lnTo>
                            <a:lnTo>
                              <a:pt x="6" y="2"/>
                            </a:lnTo>
                            <a:lnTo>
                              <a:pt x="5" y="1"/>
                            </a:lnTo>
                            <a:lnTo>
                              <a:pt x="4" y="0"/>
                            </a:lnTo>
                            <a:close/>
                          </a:path>
                        </a:pathLst>
                      </a:custGeom>
                      <a:solidFill>
                        <a:srgbClr val="000000"/>
                      </a:solidFill>
                      <a:ln w="9525">
                        <a:noFill/>
                      </a:ln>
                    </p:spPr>
                    <p:txBody>
                      <a:bodyPr/>
                      <a:p>
                        <a:endParaRPr lang="zh-CN" altLang="en-US"/>
                      </a:p>
                    </p:txBody>
                  </p:sp>
                  <p:sp>
                    <p:nvSpPr>
                      <p:cNvPr id="432522" name="任意多边形 432521"/>
                      <p:cNvSpPr/>
                      <p:nvPr/>
                    </p:nvSpPr>
                    <p:spPr>
                      <a:xfrm>
                        <a:off x="2976" y="2188"/>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523" name="任意多边形 432522"/>
                      <p:cNvSpPr/>
                      <p:nvPr/>
                    </p:nvSpPr>
                    <p:spPr>
                      <a:xfrm>
                        <a:off x="2988" y="2188"/>
                        <a:ext cx="6" cy="6"/>
                      </a:xfrm>
                      <a:custGeom>
                        <a:avLst/>
                        <a:gdLst/>
                        <a:ahLst/>
                        <a:cxnLst/>
                        <a:pathLst>
                          <a:path w="6" h="6">
                            <a:moveTo>
                              <a:pt x="4" y="0"/>
                            </a:moveTo>
                            <a:lnTo>
                              <a:pt x="3" y="0"/>
                            </a:lnTo>
                            <a:lnTo>
                              <a:pt x="2" y="1"/>
                            </a:lnTo>
                            <a:lnTo>
                              <a:pt x="1" y="2"/>
                            </a:lnTo>
                            <a:lnTo>
                              <a:pt x="0" y="3"/>
                            </a:lnTo>
                            <a:lnTo>
                              <a:pt x="0" y="4"/>
                            </a:lnTo>
                            <a:lnTo>
                              <a:pt x="1" y="5"/>
                            </a:lnTo>
                            <a:lnTo>
                              <a:pt x="2" y="6"/>
                            </a:lnTo>
                            <a:lnTo>
                              <a:pt x="3" y="6"/>
                            </a:lnTo>
                            <a:lnTo>
                              <a:pt x="3" y="6"/>
                            </a:lnTo>
                            <a:lnTo>
                              <a:pt x="4" y="6"/>
                            </a:lnTo>
                            <a:lnTo>
                              <a:pt x="5" y="6"/>
                            </a:lnTo>
                            <a:lnTo>
                              <a:pt x="6" y="5"/>
                            </a:lnTo>
                            <a:lnTo>
                              <a:pt x="6" y="4"/>
                            </a:lnTo>
                            <a:lnTo>
                              <a:pt x="6" y="3"/>
                            </a:lnTo>
                            <a:lnTo>
                              <a:pt x="6" y="2"/>
                            </a:lnTo>
                            <a:lnTo>
                              <a:pt x="5" y="1"/>
                            </a:lnTo>
                            <a:lnTo>
                              <a:pt x="4" y="0"/>
                            </a:lnTo>
                            <a:close/>
                          </a:path>
                        </a:pathLst>
                      </a:custGeom>
                      <a:solidFill>
                        <a:srgbClr val="000000"/>
                      </a:solidFill>
                      <a:ln w="9525">
                        <a:noFill/>
                      </a:ln>
                    </p:spPr>
                    <p:txBody>
                      <a:bodyPr/>
                      <a:p>
                        <a:endParaRPr lang="zh-CN" altLang="en-US"/>
                      </a:p>
                    </p:txBody>
                  </p:sp>
                  <p:sp>
                    <p:nvSpPr>
                      <p:cNvPr id="432524" name="任意多边形 432523"/>
                      <p:cNvSpPr/>
                      <p:nvPr/>
                    </p:nvSpPr>
                    <p:spPr>
                      <a:xfrm>
                        <a:off x="3000" y="2189"/>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525" name="任意多边形 432524"/>
                      <p:cNvSpPr/>
                      <p:nvPr/>
                    </p:nvSpPr>
                    <p:spPr>
                      <a:xfrm>
                        <a:off x="3012" y="2189"/>
                        <a:ext cx="6" cy="6"/>
                      </a:xfrm>
                      <a:custGeom>
                        <a:avLst/>
                        <a:gdLst/>
                        <a:ahLst/>
                        <a:cxnLst/>
                        <a:pathLst>
                          <a:path w="6" h="6">
                            <a:moveTo>
                              <a:pt x="4" y="0"/>
                            </a:moveTo>
                            <a:lnTo>
                              <a:pt x="3" y="0"/>
                            </a:lnTo>
                            <a:lnTo>
                              <a:pt x="2" y="1"/>
                            </a:lnTo>
                            <a:lnTo>
                              <a:pt x="1" y="2"/>
                            </a:lnTo>
                            <a:lnTo>
                              <a:pt x="0" y="3"/>
                            </a:lnTo>
                            <a:lnTo>
                              <a:pt x="0" y="4"/>
                            </a:lnTo>
                            <a:lnTo>
                              <a:pt x="1" y="5"/>
                            </a:lnTo>
                            <a:lnTo>
                              <a:pt x="2" y="6"/>
                            </a:lnTo>
                            <a:lnTo>
                              <a:pt x="3" y="6"/>
                            </a:lnTo>
                            <a:lnTo>
                              <a:pt x="3" y="6"/>
                            </a:lnTo>
                            <a:lnTo>
                              <a:pt x="4" y="6"/>
                            </a:lnTo>
                            <a:lnTo>
                              <a:pt x="5" y="6"/>
                            </a:lnTo>
                            <a:lnTo>
                              <a:pt x="6" y="5"/>
                            </a:lnTo>
                            <a:lnTo>
                              <a:pt x="6" y="4"/>
                            </a:lnTo>
                            <a:lnTo>
                              <a:pt x="6" y="3"/>
                            </a:lnTo>
                            <a:lnTo>
                              <a:pt x="6" y="2"/>
                            </a:lnTo>
                            <a:lnTo>
                              <a:pt x="5" y="1"/>
                            </a:lnTo>
                            <a:lnTo>
                              <a:pt x="4" y="0"/>
                            </a:lnTo>
                            <a:close/>
                          </a:path>
                        </a:pathLst>
                      </a:custGeom>
                      <a:solidFill>
                        <a:srgbClr val="000000"/>
                      </a:solidFill>
                      <a:ln w="9525">
                        <a:noFill/>
                      </a:ln>
                    </p:spPr>
                    <p:txBody>
                      <a:bodyPr/>
                      <a:p>
                        <a:endParaRPr lang="zh-CN" altLang="en-US"/>
                      </a:p>
                    </p:txBody>
                  </p:sp>
                  <p:sp>
                    <p:nvSpPr>
                      <p:cNvPr id="432526" name="任意多边形 432525"/>
                      <p:cNvSpPr/>
                      <p:nvPr/>
                    </p:nvSpPr>
                    <p:spPr>
                      <a:xfrm>
                        <a:off x="3025" y="2189"/>
                        <a:ext cx="6" cy="6"/>
                      </a:xfrm>
                      <a:custGeom>
                        <a:avLst/>
                        <a:gdLst/>
                        <a:ahLst/>
                        <a:cxnLst/>
                        <a:pathLst>
                          <a:path w="6" h="6">
                            <a:moveTo>
                              <a:pt x="4" y="0"/>
                            </a:moveTo>
                            <a:lnTo>
                              <a:pt x="3" y="0"/>
                            </a:lnTo>
                            <a:lnTo>
                              <a:pt x="2" y="1"/>
                            </a:lnTo>
                            <a:lnTo>
                              <a:pt x="1" y="2"/>
                            </a:lnTo>
                            <a:lnTo>
                              <a:pt x="0" y="3"/>
                            </a:lnTo>
                            <a:lnTo>
                              <a:pt x="0" y="4"/>
                            </a:lnTo>
                            <a:lnTo>
                              <a:pt x="1" y="5"/>
                            </a:lnTo>
                            <a:lnTo>
                              <a:pt x="2" y="6"/>
                            </a:lnTo>
                            <a:lnTo>
                              <a:pt x="3" y="6"/>
                            </a:lnTo>
                            <a:lnTo>
                              <a:pt x="3" y="6"/>
                            </a:lnTo>
                            <a:lnTo>
                              <a:pt x="4" y="6"/>
                            </a:lnTo>
                            <a:lnTo>
                              <a:pt x="5" y="6"/>
                            </a:lnTo>
                            <a:lnTo>
                              <a:pt x="6" y="5"/>
                            </a:lnTo>
                            <a:lnTo>
                              <a:pt x="6" y="4"/>
                            </a:lnTo>
                            <a:lnTo>
                              <a:pt x="6" y="3"/>
                            </a:lnTo>
                            <a:lnTo>
                              <a:pt x="6" y="2"/>
                            </a:lnTo>
                            <a:lnTo>
                              <a:pt x="5" y="1"/>
                            </a:lnTo>
                            <a:lnTo>
                              <a:pt x="4" y="0"/>
                            </a:lnTo>
                            <a:close/>
                          </a:path>
                        </a:pathLst>
                      </a:custGeom>
                      <a:solidFill>
                        <a:srgbClr val="000000"/>
                      </a:solidFill>
                      <a:ln w="9525">
                        <a:noFill/>
                      </a:ln>
                    </p:spPr>
                    <p:txBody>
                      <a:bodyPr/>
                      <a:p>
                        <a:endParaRPr lang="zh-CN" altLang="en-US"/>
                      </a:p>
                    </p:txBody>
                  </p:sp>
                  <p:sp>
                    <p:nvSpPr>
                      <p:cNvPr id="432527" name="任意多边形 432526"/>
                      <p:cNvSpPr/>
                      <p:nvPr/>
                    </p:nvSpPr>
                    <p:spPr>
                      <a:xfrm>
                        <a:off x="3037" y="2190"/>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528" name="任意多边形 432527"/>
                      <p:cNvSpPr/>
                      <p:nvPr/>
                    </p:nvSpPr>
                    <p:spPr>
                      <a:xfrm>
                        <a:off x="3049" y="2190"/>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529" name="任意多边形 432528"/>
                      <p:cNvSpPr/>
                      <p:nvPr/>
                    </p:nvSpPr>
                    <p:spPr>
                      <a:xfrm>
                        <a:off x="3061" y="2190"/>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530" name="任意多边形 432529"/>
                      <p:cNvSpPr/>
                      <p:nvPr/>
                    </p:nvSpPr>
                    <p:spPr>
                      <a:xfrm>
                        <a:off x="3073" y="2190"/>
                        <a:ext cx="6" cy="6"/>
                      </a:xfrm>
                      <a:custGeom>
                        <a:avLst/>
                        <a:gdLst/>
                        <a:ahLst/>
                        <a:cxnLst/>
                        <a:pathLst>
                          <a:path w="6" h="6">
                            <a:moveTo>
                              <a:pt x="4" y="0"/>
                            </a:moveTo>
                            <a:lnTo>
                              <a:pt x="3" y="0"/>
                            </a:lnTo>
                            <a:lnTo>
                              <a:pt x="2" y="1"/>
                            </a:lnTo>
                            <a:lnTo>
                              <a:pt x="1" y="2"/>
                            </a:lnTo>
                            <a:lnTo>
                              <a:pt x="0" y="3"/>
                            </a:lnTo>
                            <a:lnTo>
                              <a:pt x="0" y="4"/>
                            </a:lnTo>
                            <a:lnTo>
                              <a:pt x="1" y="5"/>
                            </a:lnTo>
                            <a:lnTo>
                              <a:pt x="2" y="6"/>
                            </a:lnTo>
                            <a:lnTo>
                              <a:pt x="3" y="6"/>
                            </a:lnTo>
                            <a:lnTo>
                              <a:pt x="3" y="6"/>
                            </a:lnTo>
                            <a:lnTo>
                              <a:pt x="4" y="6"/>
                            </a:lnTo>
                            <a:lnTo>
                              <a:pt x="5" y="6"/>
                            </a:lnTo>
                            <a:lnTo>
                              <a:pt x="6" y="5"/>
                            </a:lnTo>
                            <a:lnTo>
                              <a:pt x="6" y="4"/>
                            </a:lnTo>
                            <a:lnTo>
                              <a:pt x="6" y="3"/>
                            </a:lnTo>
                            <a:lnTo>
                              <a:pt x="6" y="2"/>
                            </a:lnTo>
                            <a:lnTo>
                              <a:pt x="5" y="1"/>
                            </a:lnTo>
                            <a:lnTo>
                              <a:pt x="4" y="0"/>
                            </a:lnTo>
                            <a:close/>
                          </a:path>
                        </a:pathLst>
                      </a:custGeom>
                      <a:solidFill>
                        <a:srgbClr val="000000"/>
                      </a:solidFill>
                      <a:ln w="9525">
                        <a:noFill/>
                      </a:ln>
                    </p:spPr>
                    <p:txBody>
                      <a:bodyPr/>
                      <a:p>
                        <a:endParaRPr lang="zh-CN" altLang="en-US"/>
                      </a:p>
                    </p:txBody>
                  </p:sp>
                  <p:sp>
                    <p:nvSpPr>
                      <p:cNvPr id="432531" name="任意多边形 432530"/>
                      <p:cNvSpPr/>
                      <p:nvPr/>
                    </p:nvSpPr>
                    <p:spPr>
                      <a:xfrm>
                        <a:off x="3085" y="2190"/>
                        <a:ext cx="6" cy="6"/>
                      </a:xfrm>
                      <a:custGeom>
                        <a:avLst/>
                        <a:gdLst/>
                        <a:ahLst/>
                        <a:cxnLst/>
                        <a:pathLst>
                          <a:path w="6" h="6">
                            <a:moveTo>
                              <a:pt x="4" y="0"/>
                            </a:moveTo>
                            <a:lnTo>
                              <a:pt x="3" y="0"/>
                            </a:lnTo>
                            <a:lnTo>
                              <a:pt x="2" y="1"/>
                            </a:lnTo>
                            <a:lnTo>
                              <a:pt x="1" y="2"/>
                            </a:lnTo>
                            <a:lnTo>
                              <a:pt x="0" y="3"/>
                            </a:lnTo>
                            <a:lnTo>
                              <a:pt x="0" y="4"/>
                            </a:lnTo>
                            <a:lnTo>
                              <a:pt x="1" y="5"/>
                            </a:lnTo>
                            <a:lnTo>
                              <a:pt x="2" y="6"/>
                            </a:lnTo>
                            <a:lnTo>
                              <a:pt x="3" y="6"/>
                            </a:lnTo>
                            <a:lnTo>
                              <a:pt x="3" y="6"/>
                            </a:lnTo>
                            <a:lnTo>
                              <a:pt x="4" y="6"/>
                            </a:lnTo>
                            <a:lnTo>
                              <a:pt x="5" y="6"/>
                            </a:lnTo>
                            <a:lnTo>
                              <a:pt x="6" y="5"/>
                            </a:lnTo>
                            <a:lnTo>
                              <a:pt x="6" y="4"/>
                            </a:lnTo>
                            <a:lnTo>
                              <a:pt x="6" y="3"/>
                            </a:lnTo>
                            <a:lnTo>
                              <a:pt x="6" y="2"/>
                            </a:lnTo>
                            <a:lnTo>
                              <a:pt x="5" y="1"/>
                            </a:lnTo>
                            <a:lnTo>
                              <a:pt x="4" y="0"/>
                            </a:lnTo>
                            <a:close/>
                          </a:path>
                        </a:pathLst>
                      </a:custGeom>
                      <a:solidFill>
                        <a:srgbClr val="000000"/>
                      </a:solidFill>
                      <a:ln w="9525">
                        <a:noFill/>
                      </a:ln>
                    </p:spPr>
                    <p:txBody>
                      <a:bodyPr/>
                      <a:p>
                        <a:endParaRPr lang="zh-CN" altLang="en-US"/>
                      </a:p>
                    </p:txBody>
                  </p:sp>
                  <p:sp>
                    <p:nvSpPr>
                      <p:cNvPr id="432532" name="任意多边形 432531"/>
                      <p:cNvSpPr/>
                      <p:nvPr/>
                    </p:nvSpPr>
                    <p:spPr>
                      <a:xfrm>
                        <a:off x="3097" y="2191"/>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533" name="任意多边形 432532"/>
                      <p:cNvSpPr/>
                      <p:nvPr/>
                    </p:nvSpPr>
                    <p:spPr>
                      <a:xfrm>
                        <a:off x="3109" y="2191"/>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534" name="任意多边形 432533"/>
                      <p:cNvSpPr/>
                      <p:nvPr/>
                    </p:nvSpPr>
                    <p:spPr>
                      <a:xfrm>
                        <a:off x="3121" y="2191"/>
                        <a:ext cx="7" cy="6"/>
                      </a:xfrm>
                      <a:custGeom>
                        <a:avLst/>
                        <a:gdLst/>
                        <a:ahLst/>
                        <a:cxnLst/>
                        <a:pathLst>
                          <a:path w="7" h="6">
                            <a:moveTo>
                              <a:pt x="5" y="0"/>
                            </a:moveTo>
                            <a:lnTo>
                              <a:pt x="4" y="0"/>
                            </a:lnTo>
                            <a:lnTo>
                              <a:pt x="3" y="0"/>
                            </a:lnTo>
                            <a:lnTo>
                              <a:pt x="2" y="1"/>
                            </a:lnTo>
                            <a:lnTo>
                              <a:pt x="0" y="2"/>
                            </a:lnTo>
                            <a:lnTo>
                              <a:pt x="0" y="3"/>
                            </a:lnTo>
                            <a:lnTo>
                              <a:pt x="2" y="4"/>
                            </a:lnTo>
                            <a:lnTo>
                              <a:pt x="3" y="5"/>
                            </a:lnTo>
                            <a:lnTo>
                              <a:pt x="4" y="6"/>
                            </a:lnTo>
                            <a:lnTo>
                              <a:pt x="4" y="6"/>
                            </a:lnTo>
                            <a:lnTo>
                              <a:pt x="5" y="6"/>
                            </a:lnTo>
                            <a:lnTo>
                              <a:pt x="6" y="5"/>
                            </a:lnTo>
                            <a:lnTo>
                              <a:pt x="7" y="4"/>
                            </a:lnTo>
                            <a:lnTo>
                              <a:pt x="7" y="3"/>
                            </a:lnTo>
                            <a:lnTo>
                              <a:pt x="7" y="2"/>
                            </a:lnTo>
                            <a:lnTo>
                              <a:pt x="7" y="1"/>
                            </a:lnTo>
                            <a:lnTo>
                              <a:pt x="6" y="0"/>
                            </a:lnTo>
                            <a:lnTo>
                              <a:pt x="5" y="0"/>
                            </a:lnTo>
                            <a:close/>
                          </a:path>
                        </a:pathLst>
                      </a:custGeom>
                      <a:solidFill>
                        <a:srgbClr val="000000"/>
                      </a:solidFill>
                      <a:ln w="9525">
                        <a:noFill/>
                      </a:ln>
                    </p:spPr>
                    <p:txBody>
                      <a:bodyPr/>
                      <a:p>
                        <a:endParaRPr lang="zh-CN" altLang="en-US"/>
                      </a:p>
                    </p:txBody>
                  </p:sp>
                  <p:sp>
                    <p:nvSpPr>
                      <p:cNvPr id="432535" name="任意多边形 432534"/>
                      <p:cNvSpPr/>
                      <p:nvPr/>
                    </p:nvSpPr>
                    <p:spPr>
                      <a:xfrm>
                        <a:off x="3134" y="2191"/>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536" name="任意多边形 432535"/>
                      <p:cNvSpPr/>
                      <p:nvPr/>
                    </p:nvSpPr>
                    <p:spPr>
                      <a:xfrm>
                        <a:off x="3146" y="2191"/>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537" name="任意多边形 432536"/>
                      <p:cNvSpPr/>
                      <p:nvPr/>
                    </p:nvSpPr>
                    <p:spPr>
                      <a:xfrm>
                        <a:off x="3158" y="2191"/>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538" name="任意多边形 432537"/>
                      <p:cNvSpPr/>
                      <p:nvPr/>
                    </p:nvSpPr>
                    <p:spPr>
                      <a:xfrm>
                        <a:off x="3170" y="2191"/>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539" name="任意多边形 432538"/>
                      <p:cNvSpPr/>
                      <p:nvPr/>
                    </p:nvSpPr>
                    <p:spPr>
                      <a:xfrm>
                        <a:off x="3182" y="2191"/>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540" name="任意多边形 432539"/>
                      <p:cNvSpPr/>
                      <p:nvPr/>
                    </p:nvSpPr>
                    <p:spPr>
                      <a:xfrm>
                        <a:off x="3194" y="2191"/>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541" name="任意多边形 432540"/>
                      <p:cNvSpPr/>
                      <p:nvPr/>
                    </p:nvSpPr>
                    <p:spPr>
                      <a:xfrm>
                        <a:off x="3206" y="2191"/>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542" name="任意多边形 432541"/>
                      <p:cNvSpPr/>
                      <p:nvPr/>
                    </p:nvSpPr>
                    <p:spPr>
                      <a:xfrm>
                        <a:off x="3218" y="2191"/>
                        <a:ext cx="7" cy="6"/>
                      </a:xfrm>
                      <a:custGeom>
                        <a:avLst/>
                        <a:gdLst/>
                        <a:ahLst/>
                        <a:cxnLst/>
                        <a:pathLst>
                          <a:path w="7" h="6">
                            <a:moveTo>
                              <a:pt x="4" y="0"/>
                            </a:moveTo>
                            <a:lnTo>
                              <a:pt x="3" y="0"/>
                            </a:lnTo>
                            <a:lnTo>
                              <a:pt x="2" y="0"/>
                            </a:lnTo>
                            <a:lnTo>
                              <a:pt x="1" y="1"/>
                            </a:lnTo>
                            <a:lnTo>
                              <a:pt x="0" y="2"/>
                            </a:lnTo>
                            <a:lnTo>
                              <a:pt x="0" y="3"/>
                            </a:lnTo>
                            <a:lnTo>
                              <a:pt x="1" y="4"/>
                            </a:lnTo>
                            <a:lnTo>
                              <a:pt x="2" y="5"/>
                            </a:lnTo>
                            <a:lnTo>
                              <a:pt x="3" y="6"/>
                            </a:lnTo>
                            <a:lnTo>
                              <a:pt x="3" y="6"/>
                            </a:lnTo>
                            <a:lnTo>
                              <a:pt x="4" y="6"/>
                            </a:lnTo>
                            <a:lnTo>
                              <a:pt x="6" y="5"/>
                            </a:lnTo>
                            <a:lnTo>
                              <a:pt x="7" y="4"/>
                            </a:lnTo>
                            <a:lnTo>
                              <a:pt x="7" y="3"/>
                            </a:lnTo>
                            <a:lnTo>
                              <a:pt x="7" y="2"/>
                            </a:lnTo>
                            <a:lnTo>
                              <a:pt x="7" y="1"/>
                            </a:lnTo>
                            <a:lnTo>
                              <a:pt x="6" y="0"/>
                            </a:lnTo>
                            <a:lnTo>
                              <a:pt x="4" y="0"/>
                            </a:lnTo>
                            <a:close/>
                          </a:path>
                        </a:pathLst>
                      </a:custGeom>
                      <a:solidFill>
                        <a:srgbClr val="000000"/>
                      </a:solidFill>
                      <a:ln w="9525">
                        <a:noFill/>
                      </a:ln>
                    </p:spPr>
                    <p:txBody>
                      <a:bodyPr/>
                      <a:p>
                        <a:endParaRPr lang="zh-CN" altLang="en-US"/>
                      </a:p>
                    </p:txBody>
                  </p:sp>
                  <p:sp>
                    <p:nvSpPr>
                      <p:cNvPr id="432543" name="任意多边形 432542"/>
                      <p:cNvSpPr/>
                      <p:nvPr/>
                    </p:nvSpPr>
                    <p:spPr>
                      <a:xfrm>
                        <a:off x="3231" y="2191"/>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544" name="任意多边形 432543"/>
                      <p:cNvSpPr/>
                      <p:nvPr/>
                    </p:nvSpPr>
                    <p:spPr>
                      <a:xfrm>
                        <a:off x="3243" y="2190"/>
                        <a:ext cx="6" cy="6"/>
                      </a:xfrm>
                      <a:custGeom>
                        <a:avLst/>
                        <a:gdLst/>
                        <a:ahLst/>
                        <a:cxnLst/>
                        <a:pathLst>
                          <a:path w="6" h="6">
                            <a:moveTo>
                              <a:pt x="3" y="0"/>
                            </a:moveTo>
                            <a:lnTo>
                              <a:pt x="2" y="1"/>
                            </a:lnTo>
                            <a:lnTo>
                              <a:pt x="1" y="2"/>
                            </a:lnTo>
                            <a:lnTo>
                              <a:pt x="0" y="3"/>
                            </a:lnTo>
                            <a:lnTo>
                              <a:pt x="0" y="4"/>
                            </a:lnTo>
                            <a:lnTo>
                              <a:pt x="1" y="5"/>
                            </a:lnTo>
                            <a:lnTo>
                              <a:pt x="2" y="6"/>
                            </a:lnTo>
                            <a:lnTo>
                              <a:pt x="3" y="6"/>
                            </a:lnTo>
                            <a:lnTo>
                              <a:pt x="4" y="6"/>
                            </a:lnTo>
                            <a:lnTo>
                              <a:pt x="4" y="6"/>
                            </a:lnTo>
                            <a:lnTo>
                              <a:pt x="5" y="6"/>
                            </a:lnTo>
                            <a:lnTo>
                              <a:pt x="6" y="5"/>
                            </a:lnTo>
                            <a:lnTo>
                              <a:pt x="6"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545" name="任意多边形 432544"/>
                      <p:cNvSpPr/>
                      <p:nvPr/>
                    </p:nvSpPr>
                    <p:spPr>
                      <a:xfrm>
                        <a:off x="3255" y="2190"/>
                        <a:ext cx="6" cy="6"/>
                      </a:xfrm>
                      <a:custGeom>
                        <a:avLst/>
                        <a:gdLst/>
                        <a:ahLst/>
                        <a:cxnLst/>
                        <a:pathLst>
                          <a:path w="6" h="6">
                            <a:moveTo>
                              <a:pt x="3" y="0"/>
                            </a:moveTo>
                            <a:lnTo>
                              <a:pt x="2" y="1"/>
                            </a:lnTo>
                            <a:lnTo>
                              <a:pt x="1" y="2"/>
                            </a:lnTo>
                            <a:lnTo>
                              <a:pt x="0" y="3"/>
                            </a:lnTo>
                            <a:lnTo>
                              <a:pt x="0" y="4"/>
                            </a:lnTo>
                            <a:lnTo>
                              <a:pt x="1" y="5"/>
                            </a:lnTo>
                            <a:lnTo>
                              <a:pt x="2" y="6"/>
                            </a:lnTo>
                            <a:lnTo>
                              <a:pt x="3" y="6"/>
                            </a:lnTo>
                            <a:lnTo>
                              <a:pt x="4" y="6"/>
                            </a:lnTo>
                            <a:lnTo>
                              <a:pt x="4" y="6"/>
                            </a:lnTo>
                            <a:lnTo>
                              <a:pt x="5" y="6"/>
                            </a:lnTo>
                            <a:lnTo>
                              <a:pt x="6" y="5"/>
                            </a:lnTo>
                            <a:lnTo>
                              <a:pt x="6"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546" name="任意多边形 432545"/>
                      <p:cNvSpPr/>
                      <p:nvPr/>
                    </p:nvSpPr>
                    <p:spPr>
                      <a:xfrm>
                        <a:off x="3267" y="2190"/>
                        <a:ext cx="6" cy="6"/>
                      </a:xfrm>
                      <a:custGeom>
                        <a:avLst/>
                        <a:gdLst/>
                        <a:ahLst/>
                        <a:cxnLst/>
                        <a:pathLst>
                          <a:path w="6" h="6">
                            <a:moveTo>
                              <a:pt x="3" y="0"/>
                            </a:moveTo>
                            <a:lnTo>
                              <a:pt x="2" y="0"/>
                            </a:lnTo>
                            <a:lnTo>
                              <a:pt x="1" y="1"/>
                            </a:lnTo>
                            <a:lnTo>
                              <a:pt x="0" y="2"/>
                            </a:lnTo>
                            <a:lnTo>
                              <a:pt x="0" y="3"/>
                            </a:lnTo>
                            <a:lnTo>
                              <a:pt x="1" y="4"/>
                            </a:lnTo>
                            <a:lnTo>
                              <a:pt x="2" y="5"/>
                            </a:lnTo>
                            <a:lnTo>
                              <a:pt x="3" y="6"/>
                            </a:lnTo>
                            <a:lnTo>
                              <a:pt x="4" y="6"/>
                            </a:lnTo>
                            <a:lnTo>
                              <a:pt x="4" y="6"/>
                            </a:lnTo>
                            <a:lnTo>
                              <a:pt x="5" y="5"/>
                            </a:lnTo>
                            <a:lnTo>
                              <a:pt x="6" y="4"/>
                            </a:lnTo>
                            <a:lnTo>
                              <a:pt x="6" y="3"/>
                            </a:lnTo>
                            <a:lnTo>
                              <a:pt x="6" y="2"/>
                            </a:lnTo>
                            <a:lnTo>
                              <a:pt x="6" y="1"/>
                            </a:lnTo>
                            <a:lnTo>
                              <a:pt x="5" y="0"/>
                            </a:lnTo>
                            <a:lnTo>
                              <a:pt x="4" y="0"/>
                            </a:lnTo>
                            <a:lnTo>
                              <a:pt x="3" y="0"/>
                            </a:lnTo>
                            <a:close/>
                          </a:path>
                        </a:pathLst>
                      </a:custGeom>
                      <a:solidFill>
                        <a:srgbClr val="000000"/>
                      </a:solidFill>
                      <a:ln w="9525">
                        <a:noFill/>
                      </a:ln>
                    </p:spPr>
                    <p:txBody>
                      <a:bodyPr/>
                      <a:p>
                        <a:endParaRPr lang="zh-CN" altLang="en-US"/>
                      </a:p>
                    </p:txBody>
                  </p:sp>
                  <p:sp>
                    <p:nvSpPr>
                      <p:cNvPr id="432547" name="任意多边形 432546"/>
                      <p:cNvSpPr/>
                      <p:nvPr/>
                    </p:nvSpPr>
                    <p:spPr>
                      <a:xfrm>
                        <a:off x="3279" y="2190"/>
                        <a:ext cx="6" cy="6"/>
                      </a:xfrm>
                      <a:custGeom>
                        <a:avLst/>
                        <a:gdLst/>
                        <a:ahLst/>
                        <a:cxnLst/>
                        <a:pathLst>
                          <a:path w="6" h="6">
                            <a:moveTo>
                              <a:pt x="3" y="0"/>
                            </a:moveTo>
                            <a:lnTo>
                              <a:pt x="2" y="0"/>
                            </a:lnTo>
                            <a:lnTo>
                              <a:pt x="1" y="1"/>
                            </a:lnTo>
                            <a:lnTo>
                              <a:pt x="0" y="2"/>
                            </a:lnTo>
                            <a:lnTo>
                              <a:pt x="0" y="3"/>
                            </a:lnTo>
                            <a:lnTo>
                              <a:pt x="1" y="4"/>
                            </a:lnTo>
                            <a:lnTo>
                              <a:pt x="2" y="5"/>
                            </a:lnTo>
                            <a:lnTo>
                              <a:pt x="3" y="6"/>
                            </a:lnTo>
                            <a:lnTo>
                              <a:pt x="4" y="6"/>
                            </a:lnTo>
                            <a:lnTo>
                              <a:pt x="4" y="6"/>
                            </a:lnTo>
                            <a:lnTo>
                              <a:pt x="5" y="5"/>
                            </a:lnTo>
                            <a:lnTo>
                              <a:pt x="6" y="4"/>
                            </a:lnTo>
                            <a:lnTo>
                              <a:pt x="6" y="3"/>
                            </a:lnTo>
                            <a:lnTo>
                              <a:pt x="6" y="2"/>
                            </a:lnTo>
                            <a:lnTo>
                              <a:pt x="6" y="1"/>
                            </a:lnTo>
                            <a:lnTo>
                              <a:pt x="5" y="0"/>
                            </a:lnTo>
                            <a:lnTo>
                              <a:pt x="4" y="0"/>
                            </a:lnTo>
                            <a:lnTo>
                              <a:pt x="3" y="0"/>
                            </a:lnTo>
                            <a:close/>
                          </a:path>
                        </a:pathLst>
                      </a:custGeom>
                      <a:solidFill>
                        <a:srgbClr val="000000"/>
                      </a:solidFill>
                      <a:ln w="9525">
                        <a:noFill/>
                      </a:ln>
                    </p:spPr>
                    <p:txBody>
                      <a:bodyPr/>
                      <a:p>
                        <a:endParaRPr lang="zh-CN" altLang="en-US"/>
                      </a:p>
                    </p:txBody>
                  </p:sp>
                  <p:sp>
                    <p:nvSpPr>
                      <p:cNvPr id="432548" name="任意多边形 432547"/>
                      <p:cNvSpPr/>
                      <p:nvPr/>
                    </p:nvSpPr>
                    <p:spPr>
                      <a:xfrm>
                        <a:off x="3291" y="2189"/>
                        <a:ext cx="6" cy="6"/>
                      </a:xfrm>
                      <a:custGeom>
                        <a:avLst/>
                        <a:gdLst/>
                        <a:ahLst/>
                        <a:cxnLst/>
                        <a:pathLst>
                          <a:path w="6" h="6">
                            <a:moveTo>
                              <a:pt x="3" y="0"/>
                            </a:moveTo>
                            <a:lnTo>
                              <a:pt x="2" y="1"/>
                            </a:lnTo>
                            <a:lnTo>
                              <a:pt x="1" y="2"/>
                            </a:lnTo>
                            <a:lnTo>
                              <a:pt x="0" y="3"/>
                            </a:lnTo>
                            <a:lnTo>
                              <a:pt x="0" y="4"/>
                            </a:lnTo>
                            <a:lnTo>
                              <a:pt x="1" y="5"/>
                            </a:lnTo>
                            <a:lnTo>
                              <a:pt x="2" y="6"/>
                            </a:lnTo>
                            <a:lnTo>
                              <a:pt x="3" y="6"/>
                            </a:lnTo>
                            <a:lnTo>
                              <a:pt x="4" y="6"/>
                            </a:lnTo>
                            <a:lnTo>
                              <a:pt x="4" y="6"/>
                            </a:lnTo>
                            <a:lnTo>
                              <a:pt x="5" y="6"/>
                            </a:lnTo>
                            <a:lnTo>
                              <a:pt x="6" y="5"/>
                            </a:lnTo>
                            <a:lnTo>
                              <a:pt x="6"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549" name="任意多边形 432548"/>
                      <p:cNvSpPr/>
                      <p:nvPr/>
                    </p:nvSpPr>
                    <p:spPr>
                      <a:xfrm>
                        <a:off x="3303" y="2189"/>
                        <a:ext cx="6" cy="6"/>
                      </a:xfrm>
                      <a:custGeom>
                        <a:avLst/>
                        <a:gdLst/>
                        <a:ahLst/>
                        <a:cxnLst/>
                        <a:pathLst>
                          <a:path w="6" h="6">
                            <a:moveTo>
                              <a:pt x="3" y="0"/>
                            </a:moveTo>
                            <a:lnTo>
                              <a:pt x="2" y="1"/>
                            </a:lnTo>
                            <a:lnTo>
                              <a:pt x="1" y="2"/>
                            </a:lnTo>
                            <a:lnTo>
                              <a:pt x="0" y="3"/>
                            </a:lnTo>
                            <a:lnTo>
                              <a:pt x="0" y="4"/>
                            </a:lnTo>
                            <a:lnTo>
                              <a:pt x="1" y="5"/>
                            </a:lnTo>
                            <a:lnTo>
                              <a:pt x="2" y="6"/>
                            </a:lnTo>
                            <a:lnTo>
                              <a:pt x="3" y="6"/>
                            </a:lnTo>
                            <a:lnTo>
                              <a:pt x="4" y="6"/>
                            </a:lnTo>
                            <a:lnTo>
                              <a:pt x="4" y="6"/>
                            </a:lnTo>
                            <a:lnTo>
                              <a:pt x="5" y="6"/>
                            </a:lnTo>
                            <a:lnTo>
                              <a:pt x="6" y="5"/>
                            </a:lnTo>
                            <a:lnTo>
                              <a:pt x="6"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550" name="任意多边形 432549"/>
                      <p:cNvSpPr/>
                      <p:nvPr/>
                    </p:nvSpPr>
                    <p:spPr>
                      <a:xfrm>
                        <a:off x="3315" y="2189"/>
                        <a:ext cx="6" cy="6"/>
                      </a:xfrm>
                      <a:custGeom>
                        <a:avLst/>
                        <a:gdLst/>
                        <a:ahLst/>
                        <a:cxnLst/>
                        <a:pathLst>
                          <a:path w="6" h="6">
                            <a:moveTo>
                              <a:pt x="3" y="0"/>
                            </a:moveTo>
                            <a:lnTo>
                              <a:pt x="2" y="0"/>
                            </a:lnTo>
                            <a:lnTo>
                              <a:pt x="1" y="1"/>
                            </a:lnTo>
                            <a:lnTo>
                              <a:pt x="0" y="2"/>
                            </a:lnTo>
                            <a:lnTo>
                              <a:pt x="0" y="3"/>
                            </a:lnTo>
                            <a:lnTo>
                              <a:pt x="1" y="4"/>
                            </a:lnTo>
                            <a:lnTo>
                              <a:pt x="2" y="5"/>
                            </a:lnTo>
                            <a:lnTo>
                              <a:pt x="3" y="6"/>
                            </a:lnTo>
                            <a:lnTo>
                              <a:pt x="4" y="6"/>
                            </a:lnTo>
                            <a:lnTo>
                              <a:pt x="4" y="6"/>
                            </a:lnTo>
                            <a:lnTo>
                              <a:pt x="5" y="5"/>
                            </a:lnTo>
                            <a:lnTo>
                              <a:pt x="6" y="4"/>
                            </a:lnTo>
                            <a:lnTo>
                              <a:pt x="6" y="3"/>
                            </a:lnTo>
                            <a:lnTo>
                              <a:pt x="6" y="2"/>
                            </a:lnTo>
                            <a:lnTo>
                              <a:pt x="6" y="1"/>
                            </a:lnTo>
                            <a:lnTo>
                              <a:pt x="5" y="0"/>
                            </a:lnTo>
                            <a:lnTo>
                              <a:pt x="4" y="0"/>
                            </a:lnTo>
                            <a:lnTo>
                              <a:pt x="3" y="0"/>
                            </a:lnTo>
                            <a:close/>
                          </a:path>
                        </a:pathLst>
                      </a:custGeom>
                      <a:solidFill>
                        <a:srgbClr val="000000"/>
                      </a:solidFill>
                      <a:ln w="9525">
                        <a:noFill/>
                      </a:ln>
                    </p:spPr>
                    <p:txBody>
                      <a:bodyPr/>
                      <a:p>
                        <a:endParaRPr lang="zh-CN" altLang="en-US"/>
                      </a:p>
                    </p:txBody>
                  </p:sp>
                  <p:sp>
                    <p:nvSpPr>
                      <p:cNvPr id="432551" name="任意多边形 432550"/>
                      <p:cNvSpPr/>
                      <p:nvPr/>
                    </p:nvSpPr>
                    <p:spPr>
                      <a:xfrm>
                        <a:off x="3328" y="2189"/>
                        <a:ext cx="6" cy="6"/>
                      </a:xfrm>
                      <a:custGeom>
                        <a:avLst/>
                        <a:gdLst/>
                        <a:ahLst/>
                        <a:cxnLst/>
                        <a:pathLst>
                          <a:path w="6" h="6">
                            <a:moveTo>
                              <a:pt x="3" y="0"/>
                            </a:moveTo>
                            <a:lnTo>
                              <a:pt x="2" y="0"/>
                            </a:lnTo>
                            <a:lnTo>
                              <a:pt x="1" y="1"/>
                            </a:lnTo>
                            <a:lnTo>
                              <a:pt x="0" y="2"/>
                            </a:lnTo>
                            <a:lnTo>
                              <a:pt x="0" y="3"/>
                            </a:lnTo>
                            <a:lnTo>
                              <a:pt x="1" y="4"/>
                            </a:lnTo>
                            <a:lnTo>
                              <a:pt x="2" y="5"/>
                            </a:lnTo>
                            <a:lnTo>
                              <a:pt x="3" y="6"/>
                            </a:lnTo>
                            <a:lnTo>
                              <a:pt x="4" y="6"/>
                            </a:lnTo>
                            <a:lnTo>
                              <a:pt x="4" y="6"/>
                            </a:lnTo>
                            <a:lnTo>
                              <a:pt x="5" y="5"/>
                            </a:lnTo>
                            <a:lnTo>
                              <a:pt x="6" y="4"/>
                            </a:lnTo>
                            <a:lnTo>
                              <a:pt x="6" y="3"/>
                            </a:lnTo>
                            <a:lnTo>
                              <a:pt x="6" y="2"/>
                            </a:lnTo>
                            <a:lnTo>
                              <a:pt x="6" y="1"/>
                            </a:lnTo>
                            <a:lnTo>
                              <a:pt x="5" y="0"/>
                            </a:lnTo>
                            <a:lnTo>
                              <a:pt x="4" y="0"/>
                            </a:lnTo>
                            <a:lnTo>
                              <a:pt x="3" y="0"/>
                            </a:lnTo>
                            <a:close/>
                          </a:path>
                        </a:pathLst>
                      </a:custGeom>
                      <a:solidFill>
                        <a:srgbClr val="000000"/>
                      </a:solidFill>
                      <a:ln w="9525">
                        <a:noFill/>
                      </a:ln>
                    </p:spPr>
                    <p:txBody>
                      <a:bodyPr/>
                      <a:p>
                        <a:endParaRPr lang="zh-CN" altLang="en-US"/>
                      </a:p>
                    </p:txBody>
                  </p:sp>
                  <p:sp>
                    <p:nvSpPr>
                      <p:cNvPr id="432552" name="任意多边形 432551"/>
                      <p:cNvSpPr/>
                      <p:nvPr/>
                    </p:nvSpPr>
                    <p:spPr>
                      <a:xfrm>
                        <a:off x="3340" y="2188"/>
                        <a:ext cx="6" cy="6"/>
                      </a:xfrm>
                      <a:custGeom>
                        <a:avLst/>
                        <a:gdLst/>
                        <a:ahLst/>
                        <a:cxnLst/>
                        <a:pathLst>
                          <a:path w="6" h="6">
                            <a:moveTo>
                              <a:pt x="3" y="0"/>
                            </a:moveTo>
                            <a:lnTo>
                              <a:pt x="2" y="1"/>
                            </a:lnTo>
                            <a:lnTo>
                              <a:pt x="1" y="2"/>
                            </a:lnTo>
                            <a:lnTo>
                              <a:pt x="0" y="3"/>
                            </a:lnTo>
                            <a:lnTo>
                              <a:pt x="0" y="4"/>
                            </a:lnTo>
                            <a:lnTo>
                              <a:pt x="1" y="5"/>
                            </a:lnTo>
                            <a:lnTo>
                              <a:pt x="2" y="6"/>
                            </a:lnTo>
                            <a:lnTo>
                              <a:pt x="3" y="6"/>
                            </a:lnTo>
                            <a:lnTo>
                              <a:pt x="4" y="6"/>
                            </a:lnTo>
                            <a:lnTo>
                              <a:pt x="4" y="6"/>
                            </a:lnTo>
                            <a:lnTo>
                              <a:pt x="5" y="6"/>
                            </a:lnTo>
                            <a:lnTo>
                              <a:pt x="6" y="5"/>
                            </a:lnTo>
                            <a:lnTo>
                              <a:pt x="6"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553" name="任意多边形 432552"/>
                      <p:cNvSpPr/>
                      <p:nvPr/>
                    </p:nvSpPr>
                    <p:spPr>
                      <a:xfrm>
                        <a:off x="3352" y="2188"/>
                        <a:ext cx="6" cy="6"/>
                      </a:xfrm>
                      <a:custGeom>
                        <a:avLst/>
                        <a:gdLst/>
                        <a:ahLst/>
                        <a:cxnLst/>
                        <a:pathLst>
                          <a:path w="6" h="6">
                            <a:moveTo>
                              <a:pt x="3" y="0"/>
                            </a:moveTo>
                            <a:lnTo>
                              <a:pt x="2" y="0"/>
                            </a:lnTo>
                            <a:lnTo>
                              <a:pt x="1" y="1"/>
                            </a:lnTo>
                            <a:lnTo>
                              <a:pt x="0" y="2"/>
                            </a:lnTo>
                            <a:lnTo>
                              <a:pt x="0" y="3"/>
                            </a:lnTo>
                            <a:lnTo>
                              <a:pt x="1" y="4"/>
                            </a:lnTo>
                            <a:lnTo>
                              <a:pt x="2" y="5"/>
                            </a:lnTo>
                            <a:lnTo>
                              <a:pt x="3" y="6"/>
                            </a:lnTo>
                            <a:lnTo>
                              <a:pt x="4" y="6"/>
                            </a:lnTo>
                            <a:lnTo>
                              <a:pt x="4" y="6"/>
                            </a:lnTo>
                            <a:lnTo>
                              <a:pt x="5" y="5"/>
                            </a:lnTo>
                            <a:lnTo>
                              <a:pt x="6" y="4"/>
                            </a:lnTo>
                            <a:lnTo>
                              <a:pt x="6" y="3"/>
                            </a:lnTo>
                            <a:lnTo>
                              <a:pt x="6" y="2"/>
                            </a:lnTo>
                            <a:lnTo>
                              <a:pt x="6" y="1"/>
                            </a:lnTo>
                            <a:lnTo>
                              <a:pt x="5" y="0"/>
                            </a:lnTo>
                            <a:lnTo>
                              <a:pt x="4" y="0"/>
                            </a:lnTo>
                            <a:lnTo>
                              <a:pt x="3" y="0"/>
                            </a:lnTo>
                            <a:close/>
                          </a:path>
                        </a:pathLst>
                      </a:custGeom>
                      <a:solidFill>
                        <a:srgbClr val="000000"/>
                      </a:solidFill>
                      <a:ln w="9525">
                        <a:noFill/>
                      </a:ln>
                    </p:spPr>
                    <p:txBody>
                      <a:bodyPr/>
                      <a:p>
                        <a:endParaRPr lang="zh-CN" altLang="en-US"/>
                      </a:p>
                    </p:txBody>
                  </p:sp>
                  <p:sp>
                    <p:nvSpPr>
                      <p:cNvPr id="432554" name="任意多边形 432553"/>
                      <p:cNvSpPr/>
                      <p:nvPr/>
                    </p:nvSpPr>
                    <p:spPr>
                      <a:xfrm>
                        <a:off x="3364" y="2187"/>
                        <a:ext cx="6" cy="6"/>
                      </a:xfrm>
                      <a:custGeom>
                        <a:avLst/>
                        <a:gdLst/>
                        <a:ahLst/>
                        <a:cxnLst/>
                        <a:pathLst>
                          <a:path w="6" h="6">
                            <a:moveTo>
                              <a:pt x="3" y="0"/>
                            </a:moveTo>
                            <a:lnTo>
                              <a:pt x="2" y="1"/>
                            </a:lnTo>
                            <a:lnTo>
                              <a:pt x="1" y="2"/>
                            </a:lnTo>
                            <a:lnTo>
                              <a:pt x="0" y="3"/>
                            </a:lnTo>
                            <a:lnTo>
                              <a:pt x="0" y="4"/>
                            </a:lnTo>
                            <a:lnTo>
                              <a:pt x="1" y="5"/>
                            </a:lnTo>
                            <a:lnTo>
                              <a:pt x="2" y="6"/>
                            </a:lnTo>
                            <a:lnTo>
                              <a:pt x="3" y="6"/>
                            </a:lnTo>
                            <a:lnTo>
                              <a:pt x="4" y="6"/>
                            </a:lnTo>
                            <a:lnTo>
                              <a:pt x="4" y="6"/>
                            </a:lnTo>
                            <a:lnTo>
                              <a:pt x="5" y="6"/>
                            </a:lnTo>
                            <a:lnTo>
                              <a:pt x="6" y="5"/>
                            </a:lnTo>
                            <a:lnTo>
                              <a:pt x="6"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555" name="任意多边形 432554"/>
                      <p:cNvSpPr/>
                      <p:nvPr/>
                    </p:nvSpPr>
                    <p:spPr>
                      <a:xfrm>
                        <a:off x="3376" y="2187"/>
                        <a:ext cx="6" cy="6"/>
                      </a:xfrm>
                      <a:custGeom>
                        <a:avLst/>
                        <a:gdLst/>
                        <a:ahLst/>
                        <a:cxnLst/>
                        <a:pathLst>
                          <a:path w="6" h="6">
                            <a:moveTo>
                              <a:pt x="3" y="0"/>
                            </a:moveTo>
                            <a:lnTo>
                              <a:pt x="2" y="0"/>
                            </a:lnTo>
                            <a:lnTo>
                              <a:pt x="1" y="1"/>
                            </a:lnTo>
                            <a:lnTo>
                              <a:pt x="0" y="2"/>
                            </a:lnTo>
                            <a:lnTo>
                              <a:pt x="0" y="3"/>
                            </a:lnTo>
                            <a:lnTo>
                              <a:pt x="1" y="4"/>
                            </a:lnTo>
                            <a:lnTo>
                              <a:pt x="2" y="5"/>
                            </a:lnTo>
                            <a:lnTo>
                              <a:pt x="3" y="6"/>
                            </a:lnTo>
                            <a:lnTo>
                              <a:pt x="4" y="6"/>
                            </a:lnTo>
                            <a:lnTo>
                              <a:pt x="4" y="6"/>
                            </a:lnTo>
                            <a:lnTo>
                              <a:pt x="5" y="5"/>
                            </a:lnTo>
                            <a:lnTo>
                              <a:pt x="6" y="4"/>
                            </a:lnTo>
                            <a:lnTo>
                              <a:pt x="6" y="3"/>
                            </a:lnTo>
                            <a:lnTo>
                              <a:pt x="6" y="2"/>
                            </a:lnTo>
                            <a:lnTo>
                              <a:pt x="6" y="1"/>
                            </a:lnTo>
                            <a:lnTo>
                              <a:pt x="5" y="0"/>
                            </a:lnTo>
                            <a:lnTo>
                              <a:pt x="4" y="0"/>
                            </a:lnTo>
                            <a:lnTo>
                              <a:pt x="3" y="0"/>
                            </a:lnTo>
                            <a:close/>
                          </a:path>
                        </a:pathLst>
                      </a:custGeom>
                      <a:solidFill>
                        <a:srgbClr val="000000"/>
                      </a:solidFill>
                      <a:ln w="9525">
                        <a:noFill/>
                      </a:ln>
                    </p:spPr>
                    <p:txBody>
                      <a:bodyPr/>
                      <a:p>
                        <a:endParaRPr lang="zh-CN" altLang="en-US"/>
                      </a:p>
                    </p:txBody>
                  </p:sp>
                  <p:sp>
                    <p:nvSpPr>
                      <p:cNvPr id="432556" name="任意多边形 432555"/>
                      <p:cNvSpPr/>
                      <p:nvPr/>
                    </p:nvSpPr>
                    <p:spPr>
                      <a:xfrm>
                        <a:off x="3388" y="2186"/>
                        <a:ext cx="6" cy="6"/>
                      </a:xfrm>
                      <a:custGeom>
                        <a:avLst/>
                        <a:gdLst/>
                        <a:ahLst/>
                        <a:cxnLst/>
                        <a:pathLst>
                          <a:path w="6" h="6">
                            <a:moveTo>
                              <a:pt x="3" y="0"/>
                            </a:moveTo>
                            <a:lnTo>
                              <a:pt x="2" y="1"/>
                            </a:lnTo>
                            <a:lnTo>
                              <a:pt x="1" y="2"/>
                            </a:lnTo>
                            <a:lnTo>
                              <a:pt x="0" y="3"/>
                            </a:lnTo>
                            <a:lnTo>
                              <a:pt x="0" y="4"/>
                            </a:lnTo>
                            <a:lnTo>
                              <a:pt x="1" y="5"/>
                            </a:lnTo>
                            <a:lnTo>
                              <a:pt x="2" y="6"/>
                            </a:lnTo>
                            <a:lnTo>
                              <a:pt x="3" y="6"/>
                            </a:lnTo>
                            <a:lnTo>
                              <a:pt x="4" y="6"/>
                            </a:lnTo>
                            <a:lnTo>
                              <a:pt x="4" y="6"/>
                            </a:lnTo>
                            <a:lnTo>
                              <a:pt x="5" y="6"/>
                            </a:lnTo>
                            <a:lnTo>
                              <a:pt x="6" y="5"/>
                            </a:lnTo>
                            <a:lnTo>
                              <a:pt x="6"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557" name="任意多边形 432556"/>
                      <p:cNvSpPr/>
                      <p:nvPr/>
                    </p:nvSpPr>
                    <p:spPr>
                      <a:xfrm>
                        <a:off x="3400" y="2186"/>
                        <a:ext cx="6" cy="6"/>
                      </a:xfrm>
                      <a:custGeom>
                        <a:avLst/>
                        <a:gdLst/>
                        <a:ahLst/>
                        <a:cxnLst/>
                        <a:pathLst>
                          <a:path w="6" h="6">
                            <a:moveTo>
                              <a:pt x="3" y="0"/>
                            </a:moveTo>
                            <a:lnTo>
                              <a:pt x="2" y="0"/>
                            </a:lnTo>
                            <a:lnTo>
                              <a:pt x="1" y="1"/>
                            </a:lnTo>
                            <a:lnTo>
                              <a:pt x="0" y="2"/>
                            </a:lnTo>
                            <a:lnTo>
                              <a:pt x="0" y="3"/>
                            </a:lnTo>
                            <a:lnTo>
                              <a:pt x="1" y="4"/>
                            </a:lnTo>
                            <a:lnTo>
                              <a:pt x="2" y="5"/>
                            </a:lnTo>
                            <a:lnTo>
                              <a:pt x="3" y="6"/>
                            </a:lnTo>
                            <a:lnTo>
                              <a:pt x="4" y="6"/>
                            </a:lnTo>
                            <a:lnTo>
                              <a:pt x="4" y="6"/>
                            </a:lnTo>
                            <a:lnTo>
                              <a:pt x="5" y="5"/>
                            </a:lnTo>
                            <a:lnTo>
                              <a:pt x="6" y="4"/>
                            </a:lnTo>
                            <a:lnTo>
                              <a:pt x="6" y="3"/>
                            </a:lnTo>
                            <a:lnTo>
                              <a:pt x="6" y="2"/>
                            </a:lnTo>
                            <a:lnTo>
                              <a:pt x="6" y="1"/>
                            </a:lnTo>
                            <a:lnTo>
                              <a:pt x="5" y="0"/>
                            </a:lnTo>
                            <a:lnTo>
                              <a:pt x="4" y="0"/>
                            </a:lnTo>
                            <a:lnTo>
                              <a:pt x="3" y="0"/>
                            </a:lnTo>
                            <a:close/>
                          </a:path>
                        </a:pathLst>
                      </a:custGeom>
                      <a:solidFill>
                        <a:srgbClr val="000000"/>
                      </a:solidFill>
                      <a:ln w="9525">
                        <a:noFill/>
                      </a:ln>
                    </p:spPr>
                    <p:txBody>
                      <a:bodyPr/>
                      <a:p>
                        <a:endParaRPr lang="zh-CN" altLang="en-US"/>
                      </a:p>
                    </p:txBody>
                  </p:sp>
                  <p:sp>
                    <p:nvSpPr>
                      <p:cNvPr id="432558" name="任意多边形 432557"/>
                      <p:cNvSpPr/>
                      <p:nvPr/>
                    </p:nvSpPr>
                    <p:spPr>
                      <a:xfrm>
                        <a:off x="3412" y="2185"/>
                        <a:ext cx="6" cy="6"/>
                      </a:xfrm>
                      <a:custGeom>
                        <a:avLst/>
                        <a:gdLst/>
                        <a:ahLst/>
                        <a:cxnLst/>
                        <a:pathLst>
                          <a:path w="6" h="6">
                            <a:moveTo>
                              <a:pt x="3" y="0"/>
                            </a:moveTo>
                            <a:lnTo>
                              <a:pt x="2" y="1"/>
                            </a:lnTo>
                            <a:lnTo>
                              <a:pt x="1" y="2"/>
                            </a:lnTo>
                            <a:lnTo>
                              <a:pt x="0" y="3"/>
                            </a:lnTo>
                            <a:lnTo>
                              <a:pt x="0" y="4"/>
                            </a:lnTo>
                            <a:lnTo>
                              <a:pt x="1" y="5"/>
                            </a:lnTo>
                            <a:lnTo>
                              <a:pt x="2" y="6"/>
                            </a:lnTo>
                            <a:lnTo>
                              <a:pt x="3" y="6"/>
                            </a:lnTo>
                            <a:lnTo>
                              <a:pt x="4" y="6"/>
                            </a:lnTo>
                            <a:lnTo>
                              <a:pt x="4" y="6"/>
                            </a:lnTo>
                            <a:lnTo>
                              <a:pt x="5" y="6"/>
                            </a:lnTo>
                            <a:lnTo>
                              <a:pt x="6" y="5"/>
                            </a:lnTo>
                            <a:lnTo>
                              <a:pt x="6"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559" name="任意多边形 432558"/>
                      <p:cNvSpPr/>
                      <p:nvPr/>
                    </p:nvSpPr>
                    <p:spPr>
                      <a:xfrm>
                        <a:off x="3425" y="2185"/>
                        <a:ext cx="6" cy="6"/>
                      </a:xfrm>
                      <a:custGeom>
                        <a:avLst/>
                        <a:gdLst/>
                        <a:ahLst/>
                        <a:cxnLst/>
                        <a:pathLst>
                          <a:path w="6" h="6">
                            <a:moveTo>
                              <a:pt x="3" y="0"/>
                            </a:moveTo>
                            <a:lnTo>
                              <a:pt x="2" y="0"/>
                            </a:lnTo>
                            <a:lnTo>
                              <a:pt x="1" y="1"/>
                            </a:lnTo>
                            <a:lnTo>
                              <a:pt x="0" y="2"/>
                            </a:lnTo>
                            <a:lnTo>
                              <a:pt x="0" y="3"/>
                            </a:lnTo>
                            <a:lnTo>
                              <a:pt x="1" y="4"/>
                            </a:lnTo>
                            <a:lnTo>
                              <a:pt x="2" y="5"/>
                            </a:lnTo>
                            <a:lnTo>
                              <a:pt x="3" y="6"/>
                            </a:lnTo>
                            <a:lnTo>
                              <a:pt x="4" y="6"/>
                            </a:lnTo>
                            <a:lnTo>
                              <a:pt x="4" y="6"/>
                            </a:lnTo>
                            <a:lnTo>
                              <a:pt x="5" y="5"/>
                            </a:lnTo>
                            <a:lnTo>
                              <a:pt x="6" y="4"/>
                            </a:lnTo>
                            <a:lnTo>
                              <a:pt x="6" y="3"/>
                            </a:lnTo>
                            <a:lnTo>
                              <a:pt x="6" y="2"/>
                            </a:lnTo>
                            <a:lnTo>
                              <a:pt x="6" y="1"/>
                            </a:lnTo>
                            <a:lnTo>
                              <a:pt x="5" y="0"/>
                            </a:lnTo>
                            <a:lnTo>
                              <a:pt x="4" y="0"/>
                            </a:lnTo>
                            <a:lnTo>
                              <a:pt x="3" y="0"/>
                            </a:lnTo>
                            <a:close/>
                          </a:path>
                        </a:pathLst>
                      </a:custGeom>
                      <a:solidFill>
                        <a:srgbClr val="000000"/>
                      </a:solidFill>
                      <a:ln w="9525">
                        <a:noFill/>
                      </a:ln>
                    </p:spPr>
                    <p:txBody>
                      <a:bodyPr/>
                      <a:p>
                        <a:endParaRPr lang="zh-CN" altLang="en-US"/>
                      </a:p>
                    </p:txBody>
                  </p:sp>
                  <p:sp>
                    <p:nvSpPr>
                      <p:cNvPr id="432560" name="任意多边形 432559"/>
                      <p:cNvSpPr/>
                      <p:nvPr/>
                    </p:nvSpPr>
                    <p:spPr>
                      <a:xfrm>
                        <a:off x="3437" y="2184"/>
                        <a:ext cx="6" cy="6"/>
                      </a:xfrm>
                      <a:custGeom>
                        <a:avLst/>
                        <a:gdLst/>
                        <a:ahLst/>
                        <a:cxnLst/>
                        <a:pathLst>
                          <a:path w="6" h="6">
                            <a:moveTo>
                              <a:pt x="3" y="0"/>
                            </a:moveTo>
                            <a:lnTo>
                              <a:pt x="2" y="1"/>
                            </a:lnTo>
                            <a:lnTo>
                              <a:pt x="1" y="2"/>
                            </a:lnTo>
                            <a:lnTo>
                              <a:pt x="0" y="3"/>
                            </a:lnTo>
                            <a:lnTo>
                              <a:pt x="0" y="4"/>
                            </a:lnTo>
                            <a:lnTo>
                              <a:pt x="1" y="5"/>
                            </a:lnTo>
                            <a:lnTo>
                              <a:pt x="2" y="6"/>
                            </a:lnTo>
                            <a:lnTo>
                              <a:pt x="3" y="6"/>
                            </a:lnTo>
                            <a:lnTo>
                              <a:pt x="4" y="6"/>
                            </a:lnTo>
                            <a:lnTo>
                              <a:pt x="4" y="6"/>
                            </a:lnTo>
                            <a:lnTo>
                              <a:pt x="5" y="6"/>
                            </a:lnTo>
                            <a:lnTo>
                              <a:pt x="6" y="5"/>
                            </a:lnTo>
                            <a:lnTo>
                              <a:pt x="6"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561" name="任意多边形 432560"/>
                      <p:cNvSpPr/>
                      <p:nvPr/>
                    </p:nvSpPr>
                    <p:spPr>
                      <a:xfrm>
                        <a:off x="3449" y="2184"/>
                        <a:ext cx="6" cy="6"/>
                      </a:xfrm>
                      <a:custGeom>
                        <a:avLst/>
                        <a:gdLst/>
                        <a:ahLst/>
                        <a:cxnLst/>
                        <a:pathLst>
                          <a:path w="6" h="6">
                            <a:moveTo>
                              <a:pt x="3" y="0"/>
                            </a:moveTo>
                            <a:lnTo>
                              <a:pt x="2" y="0"/>
                            </a:lnTo>
                            <a:lnTo>
                              <a:pt x="1" y="1"/>
                            </a:lnTo>
                            <a:lnTo>
                              <a:pt x="0" y="2"/>
                            </a:lnTo>
                            <a:lnTo>
                              <a:pt x="0" y="3"/>
                            </a:lnTo>
                            <a:lnTo>
                              <a:pt x="1" y="4"/>
                            </a:lnTo>
                            <a:lnTo>
                              <a:pt x="2" y="5"/>
                            </a:lnTo>
                            <a:lnTo>
                              <a:pt x="3" y="6"/>
                            </a:lnTo>
                            <a:lnTo>
                              <a:pt x="4" y="6"/>
                            </a:lnTo>
                            <a:lnTo>
                              <a:pt x="4" y="6"/>
                            </a:lnTo>
                            <a:lnTo>
                              <a:pt x="5" y="5"/>
                            </a:lnTo>
                            <a:lnTo>
                              <a:pt x="6" y="4"/>
                            </a:lnTo>
                            <a:lnTo>
                              <a:pt x="6" y="3"/>
                            </a:lnTo>
                            <a:lnTo>
                              <a:pt x="6" y="2"/>
                            </a:lnTo>
                            <a:lnTo>
                              <a:pt x="6" y="1"/>
                            </a:lnTo>
                            <a:lnTo>
                              <a:pt x="5" y="0"/>
                            </a:lnTo>
                            <a:lnTo>
                              <a:pt x="4" y="0"/>
                            </a:lnTo>
                            <a:lnTo>
                              <a:pt x="3" y="0"/>
                            </a:lnTo>
                            <a:close/>
                          </a:path>
                        </a:pathLst>
                      </a:custGeom>
                      <a:solidFill>
                        <a:srgbClr val="000000"/>
                      </a:solidFill>
                      <a:ln w="9525">
                        <a:noFill/>
                      </a:ln>
                    </p:spPr>
                    <p:txBody>
                      <a:bodyPr/>
                      <a:p>
                        <a:endParaRPr lang="zh-CN" altLang="en-US"/>
                      </a:p>
                    </p:txBody>
                  </p:sp>
                  <p:sp>
                    <p:nvSpPr>
                      <p:cNvPr id="432562" name="任意多边形 432561"/>
                      <p:cNvSpPr/>
                      <p:nvPr/>
                    </p:nvSpPr>
                    <p:spPr>
                      <a:xfrm>
                        <a:off x="3461" y="2183"/>
                        <a:ext cx="6" cy="6"/>
                      </a:xfrm>
                      <a:custGeom>
                        <a:avLst/>
                        <a:gdLst/>
                        <a:ahLst/>
                        <a:cxnLst/>
                        <a:pathLst>
                          <a:path w="6" h="6">
                            <a:moveTo>
                              <a:pt x="3" y="0"/>
                            </a:moveTo>
                            <a:lnTo>
                              <a:pt x="2" y="0"/>
                            </a:lnTo>
                            <a:lnTo>
                              <a:pt x="1" y="1"/>
                            </a:lnTo>
                            <a:lnTo>
                              <a:pt x="0" y="2"/>
                            </a:lnTo>
                            <a:lnTo>
                              <a:pt x="0" y="3"/>
                            </a:lnTo>
                            <a:lnTo>
                              <a:pt x="1" y="4"/>
                            </a:lnTo>
                            <a:lnTo>
                              <a:pt x="2" y="5"/>
                            </a:lnTo>
                            <a:lnTo>
                              <a:pt x="3" y="6"/>
                            </a:lnTo>
                            <a:lnTo>
                              <a:pt x="4" y="6"/>
                            </a:lnTo>
                            <a:lnTo>
                              <a:pt x="4" y="6"/>
                            </a:lnTo>
                            <a:lnTo>
                              <a:pt x="5" y="5"/>
                            </a:lnTo>
                            <a:lnTo>
                              <a:pt x="6" y="4"/>
                            </a:lnTo>
                            <a:lnTo>
                              <a:pt x="6" y="3"/>
                            </a:lnTo>
                            <a:lnTo>
                              <a:pt x="6" y="2"/>
                            </a:lnTo>
                            <a:lnTo>
                              <a:pt x="6" y="1"/>
                            </a:lnTo>
                            <a:lnTo>
                              <a:pt x="5" y="0"/>
                            </a:lnTo>
                            <a:lnTo>
                              <a:pt x="4" y="0"/>
                            </a:lnTo>
                            <a:lnTo>
                              <a:pt x="3" y="0"/>
                            </a:lnTo>
                            <a:close/>
                          </a:path>
                        </a:pathLst>
                      </a:custGeom>
                      <a:solidFill>
                        <a:srgbClr val="000000"/>
                      </a:solidFill>
                      <a:ln w="9525">
                        <a:noFill/>
                      </a:ln>
                    </p:spPr>
                    <p:txBody>
                      <a:bodyPr/>
                      <a:p>
                        <a:endParaRPr lang="zh-CN" altLang="en-US"/>
                      </a:p>
                    </p:txBody>
                  </p:sp>
                  <p:sp>
                    <p:nvSpPr>
                      <p:cNvPr id="432563" name="任意多边形 432562"/>
                      <p:cNvSpPr/>
                      <p:nvPr/>
                    </p:nvSpPr>
                    <p:spPr>
                      <a:xfrm>
                        <a:off x="3473" y="2182"/>
                        <a:ext cx="6" cy="6"/>
                      </a:xfrm>
                      <a:custGeom>
                        <a:avLst/>
                        <a:gdLst/>
                        <a:ahLst/>
                        <a:cxnLst/>
                        <a:pathLst>
                          <a:path w="6" h="6">
                            <a:moveTo>
                              <a:pt x="3" y="0"/>
                            </a:moveTo>
                            <a:lnTo>
                              <a:pt x="2" y="1"/>
                            </a:lnTo>
                            <a:lnTo>
                              <a:pt x="1" y="2"/>
                            </a:lnTo>
                            <a:lnTo>
                              <a:pt x="0" y="3"/>
                            </a:lnTo>
                            <a:lnTo>
                              <a:pt x="0" y="4"/>
                            </a:lnTo>
                            <a:lnTo>
                              <a:pt x="1" y="5"/>
                            </a:lnTo>
                            <a:lnTo>
                              <a:pt x="2" y="6"/>
                            </a:lnTo>
                            <a:lnTo>
                              <a:pt x="3" y="6"/>
                            </a:lnTo>
                            <a:lnTo>
                              <a:pt x="4" y="6"/>
                            </a:lnTo>
                            <a:lnTo>
                              <a:pt x="4" y="6"/>
                            </a:lnTo>
                            <a:lnTo>
                              <a:pt x="5" y="6"/>
                            </a:lnTo>
                            <a:lnTo>
                              <a:pt x="6" y="5"/>
                            </a:lnTo>
                            <a:lnTo>
                              <a:pt x="6"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564" name="任意多边形 432563"/>
                      <p:cNvSpPr/>
                      <p:nvPr/>
                    </p:nvSpPr>
                    <p:spPr>
                      <a:xfrm>
                        <a:off x="3485" y="2182"/>
                        <a:ext cx="6" cy="6"/>
                      </a:xfrm>
                      <a:custGeom>
                        <a:avLst/>
                        <a:gdLst/>
                        <a:ahLst/>
                        <a:cxnLst/>
                        <a:pathLst>
                          <a:path w="6" h="6">
                            <a:moveTo>
                              <a:pt x="3" y="0"/>
                            </a:moveTo>
                            <a:lnTo>
                              <a:pt x="2" y="0"/>
                            </a:lnTo>
                            <a:lnTo>
                              <a:pt x="1" y="1"/>
                            </a:lnTo>
                            <a:lnTo>
                              <a:pt x="0" y="2"/>
                            </a:lnTo>
                            <a:lnTo>
                              <a:pt x="0" y="3"/>
                            </a:lnTo>
                            <a:lnTo>
                              <a:pt x="1" y="4"/>
                            </a:lnTo>
                            <a:lnTo>
                              <a:pt x="2" y="5"/>
                            </a:lnTo>
                            <a:lnTo>
                              <a:pt x="3" y="6"/>
                            </a:lnTo>
                            <a:lnTo>
                              <a:pt x="4" y="6"/>
                            </a:lnTo>
                            <a:lnTo>
                              <a:pt x="4" y="6"/>
                            </a:lnTo>
                            <a:lnTo>
                              <a:pt x="5" y="5"/>
                            </a:lnTo>
                            <a:lnTo>
                              <a:pt x="6" y="4"/>
                            </a:lnTo>
                            <a:lnTo>
                              <a:pt x="6" y="3"/>
                            </a:lnTo>
                            <a:lnTo>
                              <a:pt x="6" y="2"/>
                            </a:lnTo>
                            <a:lnTo>
                              <a:pt x="6" y="1"/>
                            </a:lnTo>
                            <a:lnTo>
                              <a:pt x="5" y="0"/>
                            </a:lnTo>
                            <a:lnTo>
                              <a:pt x="4" y="0"/>
                            </a:lnTo>
                            <a:lnTo>
                              <a:pt x="3" y="0"/>
                            </a:lnTo>
                            <a:close/>
                          </a:path>
                        </a:pathLst>
                      </a:custGeom>
                      <a:solidFill>
                        <a:srgbClr val="000000"/>
                      </a:solidFill>
                      <a:ln w="9525">
                        <a:noFill/>
                      </a:ln>
                    </p:spPr>
                    <p:txBody>
                      <a:bodyPr/>
                      <a:p>
                        <a:endParaRPr lang="zh-CN" altLang="en-US"/>
                      </a:p>
                    </p:txBody>
                  </p:sp>
                  <p:sp>
                    <p:nvSpPr>
                      <p:cNvPr id="432565" name="任意多边形 432564"/>
                      <p:cNvSpPr/>
                      <p:nvPr/>
                    </p:nvSpPr>
                    <p:spPr>
                      <a:xfrm>
                        <a:off x="3497" y="2181"/>
                        <a:ext cx="6" cy="6"/>
                      </a:xfrm>
                      <a:custGeom>
                        <a:avLst/>
                        <a:gdLst/>
                        <a:ahLst/>
                        <a:cxnLst/>
                        <a:pathLst>
                          <a:path w="6" h="6">
                            <a:moveTo>
                              <a:pt x="2" y="0"/>
                            </a:moveTo>
                            <a:lnTo>
                              <a:pt x="1" y="0"/>
                            </a:lnTo>
                            <a:lnTo>
                              <a:pt x="0" y="1"/>
                            </a:lnTo>
                            <a:lnTo>
                              <a:pt x="0" y="2"/>
                            </a:lnTo>
                            <a:lnTo>
                              <a:pt x="0" y="3"/>
                            </a:lnTo>
                            <a:lnTo>
                              <a:pt x="0" y="4"/>
                            </a:lnTo>
                            <a:lnTo>
                              <a:pt x="1" y="5"/>
                            </a:lnTo>
                            <a:lnTo>
                              <a:pt x="2" y="6"/>
                            </a:lnTo>
                            <a:lnTo>
                              <a:pt x="3" y="6"/>
                            </a:lnTo>
                            <a:lnTo>
                              <a:pt x="4" y="6"/>
                            </a:lnTo>
                            <a:lnTo>
                              <a:pt x="5" y="5"/>
                            </a:lnTo>
                            <a:lnTo>
                              <a:pt x="6" y="4"/>
                            </a:lnTo>
                            <a:lnTo>
                              <a:pt x="6" y="3"/>
                            </a:lnTo>
                            <a:lnTo>
                              <a:pt x="6" y="2"/>
                            </a:lnTo>
                            <a:lnTo>
                              <a:pt x="6" y="1"/>
                            </a:lnTo>
                            <a:lnTo>
                              <a:pt x="5" y="0"/>
                            </a:lnTo>
                            <a:lnTo>
                              <a:pt x="4" y="0"/>
                            </a:lnTo>
                            <a:lnTo>
                              <a:pt x="3" y="0"/>
                            </a:lnTo>
                            <a:lnTo>
                              <a:pt x="2" y="0"/>
                            </a:lnTo>
                            <a:close/>
                          </a:path>
                        </a:pathLst>
                      </a:custGeom>
                      <a:solidFill>
                        <a:srgbClr val="000000"/>
                      </a:solidFill>
                      <a:ln w="9525">
                        <a:noFill/>
                      </a:ln>
                    </p:spPr>
                    <p:txBody>
                      <a:bodyPr/>
                      <a:p>
                        <a:endParaRPr lang="zh-CN" altLang="en-US"/>
                      </a:p>
                    </p:txBody>
                  </p:sp>
                  <p:sp>
                    <p:nvSpPr>
                      <p:cNvPr id="432566" name="任意多边形 432565"/>
                      <p:cNvSpPr/>
                      <p:nvPr/>
                    </p:nvSpPr>
                    <p:spPr>
                      <a:xfrm>
                        <a:off x="3509" y="2180"/>
                        <a:ext cx="6" cy="6"/>
                      </a:xfrm>
                      <a:custGeom>
                        <a:avLst/>
                        <a:gdLst/>
                        <a:ahLst/>
                        <a:cxnLst/>
                        <a:pathLst>
                          <a:path w="6" h="6">
                            <a:moveTo>
                              <a:pt x="2" y="0"/>
                            </a:moveTo>
                            <a:lnTo>
                              <a:pt x="1" y="1"/>
                            </a:lnTo>
                            <a:lnTo>
                              <a:pt x="0" y="2"/>
                            </a:lnTo>
                            <a:lnTo>
                              <a:pt x="0" y="3"/>
                            </a:lnTo>
                            <a:lnTo>
                              <a:pt x="0" y="4"/>
                            </a:lnTo>
                            <a:lnTo>
                              <a:pt x="0" y="5"/>
                            </a:lnTo>
                            <a:lnTo>
                              <a:pt x="1" y="6"/>
                            </a:lnTo>
                            <a:lnTo>
                              <a:pt x="2" y="6"/>
                            </a:lnTo>
                            <a:lnTo>
                              <a:pt x="3" y="6"/>
                            </a:lnTo>
                            <a:lnTo>
                              <a:pt x="3" y="6"/>
                            </a:lnTo>
                            <a:lnTo>
                              <a:pt x="4" y="6"/>
                            </a:lnTo>
                            <a:lnTo>
                              <a:pt x="5" y="5"/>
                            </a:lnTo>
                            <a:lnTo>
                              <a:pt x="6" y="4"/>
                            </a:lnTo>
                            <a:lnTo>
                              <a:pt x="6" y="3"/>
                            </a:lnTo>
                            <a:lnTo>
                              <a:pt x="5" y="2"/>
                            </a:lnTo>
                            <a:lnTo>
                              <a:pt x="4" y="1"/>
                            </a:lnTo>
                            <a:lnTo>
                              <a:pt x="3" y="0"/>
                            </a:lnTo>
                            <a:lnTo>
                              <a:pt x="2" y="0"/>
                            </a:lnTo>
                            <a:close/>
                          </a:path>
                        </a:pathLst>
                      </a:custGeom>
                      <a:solidFill>
                        <a:srgbClr val="000000"/>
                      </a:solidFill>
                      <a:ln w="9525">
                        <a:noFill/>
                      </a:ln>
                    </p:spPr>
                    <p:txBody>
                      <a:bodyPr/>
                      <a:p>
                        <a:endParaRPr lang="zh-CN" altLang="en-US"/>
                      </a:p>
                    </p:txBody>
                  </p:sp>
                  <p:sp>
                    <p:nvSpPr>
                      <p:cNvPr id="432567" name="任意多边形 432566"/>
                      <p:cNvSpPr/>
                      <p:nvPr/>
                    </p:nvSpPr>
                    <p:spPr>
                      <a:xfrm>
                        <a:off x="3521" y="2179"/>
                        <a:ext cx="7" cy="6"/>
                      </a:xfrm>
                      <a:custGeom>
                        <a:avLst/>
                        <a:gdLst/>
                        <a:ahLst/>
                        <a:cxnLst/>
                        <a:pathLst>
                          <a:path w="7" h="6">
                            <a:moveTo>
                              <a:pt x="2" y="0"/>
                            </a:moveTo>
                            <a:lnTo>
                              <a:pt x="1" y="1"/>
                            </a:lnTo>
                            <a:lnTo>
                              <a:pt x="0" y="2"/>
                            </a:lnTo>
                            <a:lnTo>
                              <a:pt x="0" y="3"/>
                            </a:lnTo>
                            <a:lnTo>
                              <a:pt x="0" y="4"/>
                            </a:lnTo>
                            <a:lnTo>
                              <a:pt x="0" y="5"/>
                            </a:lnTo>
                            <a:lnTo>
                              <a:pt x="1" y="6"/>
                            </a:lnTo>
                            <a:lnTo>
                              <a:pt x="2" y="6"/>
                            </a:lnTo>
                            <a:lnTo>
                              <a:pt x="4" y="6"/>
                            </a:lnTo>
                            <a:lnTo>
                              <a:pt x="4" y="6"/>
                            </a:lnTo>
                            <a:lnTo>
                              <a:pt x="5" y="6"/>
                            </a:lnTo>
                            <a:lnTo>
                              <a:pt x="6" y="5"/>
                            </a:lnTo>
                            <a:lnTo>
                              <a:pt x="7" y="4"/>
                            </a:lnTo>
                            <a:lnTo>
                              <a:pt x="7" y="3"/>
                            </a:lnTo>
                            <a:lnTo>
                              <a:pt x="6" y="2"/>
                            </a:lnTo>
                            <a:lnTo>
                              <a:pt x="5" y="1"/>
                            </a:lnTo>
                            <a:lnTo>
                              <a:pt x="4" y="0"/>
                            </a:lnTo>
                            <a:lnTo>
                              <a:pt x="2" y="0"/>
                            </a:lnTo>
                            <a:close/>
                          </a:path>
                        </a:pathLst>
                      </a:custGeom>
                      <a:solidFill>
                        <a:srgbClr val="000000"/>
                      </a:solidFill>
                      <a:ln w="9525">
                        <a:noFill/>
                      </a:ln>
                    </p:spPr>
                    <p:txBody>
                      <a:bodyPr/>
                      <a:p>
                        <a:endParaRPr lang="zh-CN" altLang="en-US"/>
                      </a:p>
                    </p:txBody>
                  </p:sp>
                  <p:sp>
                    <p:nvSpPr>
                      <p:cNvPr id="432568" name="任意多边形 432567"/>
                      <p:cNvSpPr/>
                      <p:nvPr/>
                    </p:nvSpPr>
                    <p:spPr>
                      <a:xfrm>
                        <a:off x="3534" y="2178"/>
                        <a:ext cx="6" cy="6"/>
                      </a:xfrm>
                      <a:custGeom>
                        <a:avLst/>
                        <a:gdLst/>
                        <a:ahLst/>
                        <a:cxnLst/>
                        <a:pathLst>
                          <a:path w="6" h="6">
                            <a:moveTo>
                              <a:pt x="2" y="0"/>
                            </a:moveTo>
                            <a:lnTo>
                              <a:pt x="1" y="1"/>
                            </a:lnTo>
                            <a:lnTo>
                              <a:pt x="0" y="2"/>
                            </a:lnTo>
                            <a:lnTo>
                              <a:pt x="0" y="3"/>
                            </a:lnTo>
                            <a:lnTo>
                              <a:pt x="0" y="4"/>
                            </a:lnTo>
                            <a:lnTo>
                              <a:pt x="0" y="5"/>
                            </a:lnTo>
                            <a:lnTo>
                              <a:pt x="1" y="6"/>
                            </a:lnTo>
                            <a:lnTo>
                              <a:pt x="2" y="6"/>
                            </a:lnTo>
                            <a:lnTo>
                              <a:pt x="3" y="6"/>
                            </a:lnTo>
                            <a:lnTo>
                              <a:pt x="3" y="6"/>
                            </a:lnTo>
                            <a:lnTo>
                              <a:pt x="4" y="6"/>
                            </a:lnTo>
                            <a:lnTo>
                              <a:pt x="5" y="5"/>
                            </a:lnTo>
                            <a:lnTo>
                              <a:pt x="6" y="4"/>
                            </a:lnTo>
                            <a:lnTo>
                              <a:pt x="6" y="3"/>
                            </a:lnTo>
                            <a:lnTo>
                              <a:pt x="5" y="2"/>
                            </a:lnTo>
                            <a:lnTo>
                              <a:pt x="4" y="1"/>
                            </a:lnTo>
                            <a:lnTo>
                              <a:pt x="3" y="0"/>
                            </a:lnTo>
                            <a:lnTo>
                              <a:pt x="2" y="0"/>
                            </a:lnTo>
                            <a:close/>
                          </a:path>
                        </a:pathLst>
                      </a:custGeom>
                      <a:solidFill>
                        <a:srgbClr val="000000"/>
                      </a:solidFill>
                      <a:ln w="9525">
                        <a:noFill/>
                      </a:ln>
                    </p:spPr>
                    <p:txBody>
                      <a:bodyPr/>
                      <a:p>
                        <a:endParaRPr lang="zh-CN" altLang="en-US"/>
                      </a:p>
                    </p:txBody>
                  </p:sp>
                  <p:sp>
                    <p:nvSpPr>
                      <p:cNvPr id="432569" name="任意多边形 432568"/>
                      <p:cNvSpPr/>
                      <p:nvPr/>
                    </p:nvSpPr>
                    <p:spPr>
                      <a:xfrm>
                        <a:off x="3546" y="2178"/>
                        <a:ext cx="6" cy="6"/>
                      </a:xfrm>
                      <a:custGeom>
                        <a:avLst/>
                        <a:gdLst/>
                        <a:ahLst/>
                        <a:cxnLst/>
                        <a:pathLst>
                          <a:path w="6" h="6">
                            <a:moveTo>
                              <a:pt x="2" y="0"/>
                            </a:moveTo>
                            <a:lnTo>
                              <a:pt x="1" y="0"/>
                            </a:lnTo>
                            <a:lnTo>
                              <a:pt x="0" y="1"/>
                            </a:lnTo>
                            <a:lnTo>
                              <a:pt x="0" y="2"/>
                            </a:lnTo>
                            <a:lnTo>
                              <a:pt x="0" y="3"/>
                            </a:lnTo>
                            <a:lnTo>
                              <a:pt x="0" y="4"/>
                            </a:lnTo>
                            <a:lnTo>
                              <a:pt x="1" y="5"/>
                            </a:lnTo>
                            <a:lnTo>
                              <a:pt x="2" y="6"/>
                            </a:lnTo>
                            <a:lnTo>
                              <a:pt x="3" y="6"/>
                            </a:lnTo>
                            <a:lnTo>
                              <a:pt x="3" y="6"/>
                            </a:lnTo>
                            <a:lnTo>
                              <a:pt x="4" y="5"/>
                            </a:lnTo>
                            <a:lnTo>
                              <a:pt x="5" y="4"/>
                            </a:lnTo>
                            <a:lnTo>
                              <a:pt x="6" y="3"/>
                            </a:lnTo>
                            <a:lnTo>
                              <a:pt x="6" y="2"/>
                            </a:lnTo>
                            <a:lnTo>
                              <a:pt x="5" y="1"/>
                            </a:lnTo>
                            <a:lnTo>
                              <a:pt x="4" y="0"/>
                            </a:lnTo>
                            <a:lnTo>
                              <a:pt x="3" y="0"/>
                            </a:lnTo>
                            <a:lnTo>
                              <a:pt x="2" y="0"/>
                            </a:lnTo>
                            <a:close/>
                          </a:path>
                        </a:pathLst>
                      </a:custGeom>
                      <a:solidFill>
                        <a:srgbClr val="000000"/>
                      </a:solidFill>
                      <a:ln w="9525">
                        <a:noFill/>
                      </a:ln>
                    </p:spPr>
                    <p:txBody>
                      <a:bodyPr/>
                      <a:p>
                        <a:endParaRPr lang="zh-CN" altLang="en-US"/>
                      </a:p>
                    </p:txBody>
                  </p:sp>
                  <p:sp>
                    <p:nvSpPr>
                      <p:cNvPr id="432570" name="任意多边形 432569"/>
                      <p:cNvSpPr/>
                      <p:nvPr/>
                    </p:nvSpPr>
                    <p:spPr>
                      <a:xfrm>
                        <a:off x="3558" y="2177"/>
                        <a:ext cx="6" cy="6"/>
                      </a:xfrm>
                      <a:custGeom>
                        <a:avLst/>
                        <a:gdLst/>
                        <a:ahLst/>
                        <a:cxnLst/>
                        <a:pathLst>
                          <a:path w="6" h="6">
                            <a:moveTo>
                              <a:pt x="2" y="0"/>
                            </a:moveTo>
                            <a:lnTo>
                              <a:pt x="1" y="0"/>
                            </a:lnTo>
                            <a:lnTo>
                              <a:pt x="0" y="1"/>
                            </a:lnTo>
                            <a:lnTo>
                              <a:pt x="0" y="2"/>
                            </a:lnTo>
                            <a:lnTo>
                              <a:pt x="0" y="3"/>
                            </a:lnTo>
                            <a:lnTo>
                              <a:pt x="0" y="4"/>
                            </a:lnTo>
                            <a:lnTo>
                              <a:pt x="1" y="5"/>
                            </a:lnTo>
                            <a:lnTo>
                              <a:pt x="2" y="6"/>
                            </a:lnTo>
                            <a:lnTo>
                              <a:pt x="3" y="6"/>
                            </a:lnTo>
                            <a:lnTo>
                              <a:pt x="3" y="6"/>
                            </a:lnTo>
                            <a:lnTo>
                              <a:pt x="4" y="5"/>
                            </a:lnTo>
                            <a:lnTo>
                              <a:pt x="5" y="4"/>
                            </a:lnTo>
                            <a:lnTo>
                              <a:pt x="6" y="3"/>
                            </a:lnTo>
                            <a:lnTo>
                              <a:pt x="6" y="2"/>
                            </a:lnTo>
                            <a:lnTo>
                              <a:pt x="5" y="1"/>
                            </a:lnTo>
                            <a:lnTo>
                              <a:pt x="4" y="0"/>
                            </a:lnTo>
                            <a:lnTo>
                              <a:pt x="3" y="0"/>
                            </a:lnTo>
                            <a:lnTo>
                              <a:pt x="2" y="0"/>
                            </a:lnTo>
                            <a:close/>
                          </a:path>
                        </a:pathLst>
                      </a:custGeom>
                      <a:solidFill>
                        <a:srgbClr val="000000"/>
                      </a:solidFill>
                      <a:ln w="9525">
                        <a:noFill/>
                      </a:ln>
                    </p:spPr>
                    <p:txBody>
                      <a:bodyPr/>
                      <a:p>
                        <a:endParaRPr lang="zh-CN" altLang="en-US"/>
                      </a:p>
                    </p:txBody>
                  </p:sp>
                  <p:sp>
                    <p:nvSpPr>
                      <p:cNvPr id="432571" name="任意多边形 432570"/>
                      <p:cNvSpPr/>
                      <p:nvPr/>
                    </p:nvSpPr>
                    <p:spPr>
                      <a:xfrm>
                        <a:off x="3570" y="2176"/>
                        <a:ext cx="6" cy="6"/>
                      </a:xfrm>
                      <a:custGeom>
                        <a:avLst/>
                        <a:gdLst/>
                        <a:ahLst/>
                        <a:cxnLst/>
                        <a:pathLst>
                          <a:path w="6" h="6">
                            <a:moveTo>
                              <a:pt x="2" y="0"/>
                            </a:moveTo>
                            <a:lnTo>
                              <a:pt x="1" y="0"/>
                            </a:lnTo>
                            <a:lnTo>
                              <a:pt x="0" y="1"/>
                            </a:lnTo>
                            <a:lnTo>
                              <a:pt x="0" y="2"/>
                            </a:lnTo>
                            <a:lnTo>
                              <a:pt x="0" y="3"/>
                            </a:lnTo>
                            <a:lnTo>
                              <a:pt x="0" y="4"/>
                            </a:lnTo>
                            <a:lnTo>
                              <a:pt x="1" y="5"/>
                            </a:lnTo>
                            <a:lnTo>
                              <a:pt x="2" y="6"/>
                            </a:lnTo>
                            <a:lnTo>
                              <a:pt x="3" y="6"/>
                            </a:lnTo>
                            <a:lnTo>
                              <a:pt x="3" y="6"/>
                            </a:lnTo>
                            <a:lnTo>
                              <a:pt x="4" y="5"/>
                            </a:lnTo>
                            <a:lnTo>
                              <a:pt x="5" y="4"/>
                            </a:lnTo>
                            <a:lnTo>
                              <a:pt x="6" y="3"/>
                            </a:lnTo>
                            <a:lnTo>
                              <a:pt x="6" y="2"/>
                            </a:lnTo>
                            <a:lnTo>
                              <a:pt x="5" y="1"/>
                            </a:lnTo>
                            <a:lnTo>
                              <a:pt x="4" y="0"/>
                            </a:lnTo>
                            <a:lnTo>
                              <a:pt x="3" y="0"/>
                            </a:lnTo>
                            <a:lnTo>
                              <a:pt x="2" y="0"/>
                            </a:lnTo>
                            <a:close/>
                          </a:path>
                        </a:pathLst>
                      </a:custGeom>
                      <a:solidFill>
                        <a:srgbClr val="000000"/>
                      </a:solidFill>
                      <a:ln w="9525">
                        <a:noFill/>
                      </a:ln>
                    </p:spPr>
                    <p:txBody>
                      <a:bodyPr/>
                      <a:p>
                        <a:endParaRPr lang="zh-CN" altLang="en-US"/>
                      </a:p>
                    </p:txBody>
                  </p:sp>
                  <p:sp>
                    <p:nvSpPr>
                      <p:cNvPr id="432572" name="任意多边形 432571"/>
                      <p:cNvSpPr/>
                      <p:nvPr/>
                    </p:nvSpPr>
                    <p:spPr>
                      <a:xfrm>
                        <a:off x="3582" y="2175"/>
                        <a:ext cx="6" cy="6"/>
                      </a:xfrm>
                      <a:custGeom>
                        <a:avLst/>
                        <a:gdLst/>
                        <a:ahLst/>
                        <a:cxnLst/>
                        <a:pathLst>
                          <a:path w="6" h="6">
                            <a:moveTo>
                              <a:pt x="2" y="0"/>
                            </a:moveTo>
                            <a:lnTo>
                              <a:pt x="1" y="0"/>
                            </a:lnTo>
                            <a:lnTo>
                              <a:pt x="0" y="1"/>
                            </a:lnTo>
                            <a:lnTo>
                              <a:pt x="0" y="2"/>
                            </a:lnTo>
                            <a:lnTo>
                              <a:pt x="0" y="3"/>
                            </a:lnTo>
                            <a:lnTo>
                              <a:pt x="0" y="4"/>
                            </a:lnTo>
                            <a:lnTo>
                              <a:pt x="1" y="5"/>
                            </a:lnTo>
                            <a:lnTo>
                              <a:pt x="2" y="6"/>
                            </a:lnTo>
                            <a:lnTo>
                              <a:pt x="3" y="6"/>
                            </a:lnTo>
                            <a:lnTo>
                              <a:pt x="3" y="6"/>
                            </a:lnTo>
                            <a:lnTo>
                              <a:pt x="4" y="5"/>
                            </a:lnTo>
                            <a:lnTo>
                              <a:pt x="5" y="4"/>
                            </a:lnTo>
                            <a:lnTo>
                              <a:pt x="6" y="3"/>
                            </a:lnTo>
                            <a:lnTo>
                              <a:pt x="6" y="2"/>
                            </a:lnTo>
                            <a:lnTo>
                              <a:pt x="5" y="1"/>
                            </a:lnTo>
                            <a:lnTo>
                              <a:pt x="4" y="0"/>
                            </a:lnTo>
                            <a:lnTo>
                              <a:pt x="3" y="0"/>
                            </a:lnTo>
                            <a:lnTo>
                              <a:pt x="2" y="0"/>
                            </a:lnTo>
                            <a:close/>
                          </a:path>
                        </a:pathLst>
                      </a:custGeom>
                      <a:solidFill>
                        <a:srgbClr val="000000"/>
                      </a:solidFill>
                      <a:ln w="9525">
                        <a:noFill/>
                      </a:ln>
                    </p:spPr>
                    <p:txBody>
                      <a:bodyPr/>
                      <a:p>
                        <a:endParaRPr lang="zh-CN" altLang="en-US"/>
                      </a:p>
                    </p:txBody>
                  </p:sp>
                  <p:sp>
                    <p:nvSpPr>
                      <p:cNvPr id="432573" name="任意多边形 432572"/>
                      <p:cNvSpPr/>
                      <p:nvPr/>
                    </p:nvSpPr>
                    <p:spPr>
                      <a:xfrm>
                        <a:off x="3594" y="2174"/>
                        <a:ext cx="6" cy="6"/>
                      </a:xfrm>
                      <a:custGeom>
                        <a:avLst/>
                        <a:gdLst/>
                        <a:ahLst/>
                        <a:cxnLst/>
                        <a:pathLst>
                          <a:path w="6" h="6">
                            <a:moveTo>
                              <a:pt x="2" y="0"/>
                            </a:moveTo>
                            <a:lnTo>
                              <a:pt x="1" y="0"/>
                            </a:lnTo>
                            <a:lnTo>
                              <a:pt x="0" y="1"/>
                            </a:lnTo>
                            <a:lnTo>
                              <a:pt x="0" y="2"/>
                            </a:lnTo>
                            <a:lnTo>
                              <a:pt x="0" y="3"/>
                            </a:lnTo>
                            <a:lnTo>
                              <a:pt x="0" y="4"/>
                            </a:lnTo>
                            <a:lnTo>
                              <a:pt x="1" y="5"/>
                            </a:lnTo>
                            <a:lnTo>
                              <a:pt x="2" y="6"/>
                            </a:lnTo>
                            <a:lnTo>
                              <a:pt x="3" y="6"/>
                            </a:lnTo>
                            <a:lnTo>
                              <a:pt x="3" y="6"/>
                            </a:lnTo>
                            <a:lnTo>
                              <a:pt x="4" y="5"/>
                            </a:lnTo>
                            <a:lnTo>
                              <a:pt x="5" y="4"/>
                            </a:lnTo>
                            <a:lnTo>
                              <a:pt x="6" y="3"/>
                            </a:lnTo>
                            <a:lnTo>
                              <a:pt x="6" y="2"/>
                            </a:lnTo>
                            <a:lnTo>
                              <a:pt x="5" y="1"/>
                            </a:lnTo>
                            <a:lnTo>
                              <a:pt x="4" y="0"/>
                            </a:lnTo>
                            <a:lnTo>
                              <a:pt x="3" y="0"/>
                            </a:lnTo>
                            <a:lnTo>
                              <a:pt x="2" y="0"/>
                            </a:lnTo>
                            <a:close/>
                          </a:path>
                        </a:pathLst>
                      </a:custGeom>
                      <a:solidFill>
                        <a:srgbClr val="000000"/>
                      </a:solidFill>
                      <a:ln w="9525">
                        <a:noFill/>
                      </a:ln>
                    </p:spPr>
                    <p:txBody>
                      <a:bodyPr/>
                      <a:p>
                        <a:endParaRPr lang="zh-CN" altLang="en-US"/>
                      </a:p>
                    </p:txBody>
                  </p:sp>
                  <p:sp>
                    <p:nvSpPr>
                      <p:cNvPr id="432574" name="任意多边形 432573"/>
                      <p:cNvSpPr/>
                      <p:nvPr/>
                    </p:nvSpPr>
                    <p:spPr>
                      <a:xfrm>
                        <a:off x="3606" y="2173"/>
                        <a:ext cx="6" cy="6"/>
                      </a:xfrm>
                      <a:custGeom>
                        <a:avLst/>
                        <a:gdLst/>
                        <a:ahLst/>
                        <a:cxnLst/>
                        <a:pathLst>
                          <a:path w="6" h="6">
                            <a:moveTo>
                              <a:pt x="2" y="0"/>
                            </a:moveTo>
                            <a:lnTo>
                              <a:pt x="1" y="0"/>
                            </a:lnTo>
                            <a:lnTo>
                              <a:pt x="0" y="1"/>
                            </a:lnTo>
                            <a:lnTo>
                              <a:pt x="0" y="2"/>
                            </a:lnTo>
                            <a:lnTo>
                              <a:pt x="0" y="3"/>
                            </a:lnTo>
                            <a:lnTo>
                              <a:pt x="0" y="4"/>
                            </a:lnTo>
                            <a:lnTo>
                              <a:pt x="1" y="5"/>
                            </a:lnTo>
                            <a:lnTo>
                              <a:pt x="2" y="6"/>
                            </a:lnTo>
                            <a:lnTo>
                              <a:pt x="3" y="6"/>
                            </a:lnTo>
                            <a:lnTo>
                              <a:pt x="3" y="6"/>
                            </a:lnTo>
                            <a:lnTo>
                              <a:pt x="4" y="5"/>
                            </a:lnTo>
                            <a:lnTo>
                              <a:pt x="5" y="4"/>
                            </a:lnTo>
                            <a:lnTo>
                              <a:pt x="6" y="3"/>
                            </a:lnTo>
                            <a:lnTo>
                              <a:pt x="6" y="2"/>
                            </a:lnTo>
                            <a:lnTo>
                              <a:pt x="5" y="1"/>
                            </a:lnTo>
                            <a:lnTo>
                              <a:pt x="4" y="0"/>
                            </a:lnTo>
                            <a:lnTo>
                              <a:pt x="3" y="0"/>
                            </a:lnTo>
                            <a:lnTo>
                              <a:pt x="2" y="0"/>
                            </a:lnTo>
                            <a:close/>
                          </a:path>
                        </a:pathLst>
                      </a:custGeom>
                      <a:solidFill>
                        <a:srgbClr val="000000"/>
                      </a:solidFill>
                      <a:ln w="9525">
                        <a:noFill/>
                      </a:ln>
                    </p:spPr>
                    <p:txBody>
                      <a:bodyPr/>
                      <a:p>
                        <a:endParaRPr lang="zh-CN" altLang="en-US"/>
                      </a:p>
                    </p:txBody>
                  </p:sp>
                  <p:sp>
                    <p:nvSpPr>
                      <p:cNvPr id="432575" name="任意多边形 432574"/>
                      <p:cNvSpPr/>
                      <p:nvPr/>
                    </p:nvSpPr>
                    <p:spPr>
                      <a:xfrm>
                        <a:off x="3618" y="2172"/>
                        <a:ext cx="7" cy="6"/>
                      </a:xfrm>
                      <a:custGeom>
                        <a:avLst/>
                        <a:gdLst/>
                        <a:ahLst/>
                        <a:cxnLst/>
                        <a:pathLst>
                          <a:path w="7" h="6">
                            <a:moveTo>
                              <a:pt x="2" y="0"/>
                            </a:moveTo>
                            <a:lnTo>
                              <a:pt x="1" y="0"/>
                            </a:lnTo>
                            <a:lnTo>
                              <a:pt x="0" y="1"/>
                            </a:lnTo>
                            <a:lnTo>
                              <a:pt x="0" y="2"/>
                            </a:lnTo>
                            <a:lnTo>
                              <a:pt x="0" y="3"/>
                            </a:lnTo>
                            <a:lnTo>
                              <a:pt x="0" y="4"/>
                            </a:lnTo>
                            <a:lnTo>
                              <a:pt x="1" y="5"/>
                            </a:lnTo>
                            <a:lnTo>
                              <a:pt x="2" y="6"/>
                            </a:lnTo>
                            <a:lnTo>
                              <a:pt x="3" y="6"/>
                            </a:lnTo>
                            <a:lnTo>
                              <a:pt x="3" y="6"/>
                            </a:lnTo>
                            <a:lnTo>
                              <a:pt x="4" y="5"/>
                            </a:lnTo>
                            <a:lnTo>
                              <a:pt x="5" y="4"/>
                            </a:lnTo>
                            <a:lnTo>
                              <a:pt x="7" y="3"/>
                            </a:lnTo>
                            <a:lnTo>
                              <a:pt x="7" y="2"/>
                            </a:lnTo>
                            <a:lnTo>
                              <a:pt x="5" y="1"/>
                            </a:lnTo>
                            <a:lnTo>
                              <a:pt x="4" y="0"/>
                            </a:lnTo>
                            <a:lnTo>
                              <a:pt x="3" y="0"/>
                            </a:lnTo>
                            <a:lnTo>
                              <a:pt x="2" y="0"/>
                            </a:lnTo>
                            <a:close/>
                          </a:path>
                        </a:pathLst>
                      </a:custGeom>
                      <a:solidFill>
                        <a:srgbClr val="000000"/>
                      </a:solidFill>
                      <a:ln w="9525">
                        <a:noFill/>
                      </a:ln>
                    </p:spPr>
                    <p:txBody>
                      <a:bodyPr/>
                      <a:p>
                        <a:endParaRPr lang="zh-CN" altLang="en-US"/>
                      </a:p>
                    </p:txBody>
                  </p:sp>
                  <p:sp>
                    <p:nvSpPr>
                      <p:cNvPr id="432576" name="任意多边形 432575"/>
                      <p:cNvSpPr/>
                      <p:nvPr/>
                    </p:nvSpPr>
                    <p:spPr>
                      <a:xfrm>
                        <a:off x="3631" y="2171"/>
                        <a:ext cx="6" cy="6"/>
                      </a:xfrm>
                      <a:custGeom>
                        <a:avLst/>
                        <a:gdLst/>
                        <a:ahLst/>
                        <a:cxnLst/>
                        <a:pathLst>
                          <a:path w="6" h="6">
                            <a:moveTo>
                              <a:pt x="2" y="0"/>
                            </a:moveTo>
                            <a:lnTo>
                              <a:pt x="1" y="0"/>
                            </a:lnTo>
                            <a:lnTo>
                              <a:pt x="0" y="1"/>
                            </a:lnTo>
                            <a:lnTo>
                              <a:pt x="0" y="2"/>
                            </a:lnTo>
                            <a:lnTo>
                              <a:pt x="0" y="3"/>
                            </a:lnTo>
                            <a:lnTo>
                              <a:pt x="0" y="4"/>
                            </a:lnTo>
                            <a:lnTo>
                              <a:pt x="1" y="5"/>
                            </a:lnTo>
                            <a:lnTo>
                              <a:pt x="2" y="6"/>
                            </a:lnTo>
                            <a:lnTo>
                              <a:pt x="3" y="6"/>
                            </a:lnTo>
                            <a:lnTo>
                              <a:pt x="3" y="6"/>
                            </a:lnTo>
                            <a:lnTo>
                              <a:pt x="4" y="5"/>
                            </a:lnTo>
                            <a:lnTo>
                              <a:pt x="5" y="4"/>
                            </a:lnTo>
                            <a:lnTo>
                              <a:pt x="6" y="3"/>
                            </a:lnTo>
                            <a:lnTo>
                              <a:pt x="6" y="2"/>
                            </a:lnTo>
                            <a:lnTo>
                              <a:pt x="5" y="1"/>
                            </a:lnTo>
                            <a:lnTo>
                              <a:pt x="4" y="0"/>
                            </a:lnTo>
                            <a:lnTo>
                              <a:pt x="3" y="0"/>
                            </a:lnTo>
                            <a:lnTo>
                              <a:pt x="2" y="0"/>
                            </a:lnTo>
                            <a:close/>
                          </a:path>
                        </a:pathLst>
                      </a:custGeom>
                      <a:solidFill>
                        <a:srgbClr val="000000"/>
                      </a:solidFill>
                      <a:ln w="9525">
                        <a:noFill/>
                      </a:ln>
                    </p:spPr>
                    <p:txBody>
                      <a:bodyPr/>
                      <a:p>
                        <a:endParaRPr lang="zh-CN" altLang="en-US"/>
                      </a:p>
                    </p:txBody>
                  </p:sp>
                  <p:sp>
                    <p:nvSpPr>
                      <p:cNvPr id="432577" name="任意多边形 432576"/>
                      <p:cNvSpPr/>
                      <p:nvPr/>
                    </p:nvSpPr>
                    <p:spPr>
                      <a:xfrm>
                        <a:off x="3643" y="2170"/>
                        <a:ext cx="6" cy="6"/>
                      </a:xfrm>
                      <a:custGeom>
                        <a:avLst/>
                        <a:gdLst/>
                        <a:ahLst/>
                        <a:cxnLst/>
                        <a:pathLst>
                          <a:path w="6" h="6">
                            <a:moveTo>
                              <a:pt x="2" y="0"/>
                            </a:moveTo>
                            <a:lnTo>
                              <a:pt x="1" y="0"/>
                            </a:lnTo>
                            <a:lnTo>
                              <a:pt x="0" y="1"/>
                            </a:lnTo>
                            <a:lnTo>
                              <a:pt x="0" y="2"/>
                            </a:lnTo>
                            <a:lnTo>
                              <a:pt x="0" y="3"/>
                            </a:lnTo>
                            <a:lnTo>
                              <a:pt x="0" y="4"/>
                            </a:lnTo>
                            <a:lnTo>
                              <a:pt x="1" y="5"/>
                            </a:lnTo>
                            <a:lnTo>
                              <a:pt x="2" y="6"/>
                            </a:lnTo>
                            <a:lnTo>
                              <a:pt x="3" y="6"/>
                            </a:lnTo>
                            <a:lnTo>
                              <a:pt x="3" y="6"/>
                            </a:lnTo>
                            <a:lnTo>
                              <a:pt x="4" y="5"/>
                            </a:lnTo>
                            <a:lnTo>
                              <a:pt x="5" y="4"/>
                            </a:lnTo>
                            <a:lnTo>
                              <a:pt x="6" y="3"/>
                            </a:lnTo>
                            <a:lnTo>
                              <a:pt x="6" y="2"/>
                            </a:lnTo>
                            <a:lnTo>
                              <a:pt x="5" y="1"/>
                            </a:lnTo>
                            <a:lnTo>
                              <a:pt x="4" y="0"/>
                            </a:lnTo>
                            <a:lnTo>
                              <a:pt x="3" y="0"/>
                            </a:lnTo>
                            <a:lnTo>
                              <a:pt x="2" y="0"/>
                            </a:lnTo>
                            <a:close/>
                          </a:path>
                        </a:pathLst>
                      </a:custGeom>
                      <a:solidFill>
                        <a:srgbClr val="000000"/>
                      </a:solidFill>
                      <a:ln w="9525">
                        <a:noFill/>
                      </a:ln>
                    </p:spPr>
                    <p:txBody>
                      <a:bodyPr/>
                      <a:p>
                        <a:endParaRPr lang="zh-CN" altLang="en-US"/>
                      </a:p>
                    </p:txBody>
                  </p:sp>
                  <p:sp>
                    <p:nvSpPr>
                      <p:cNvPr id="432578" name="任意多边形 432577"/>
                      <p:cNvSpPr/>
                      <p:nvPr/>
                    </p:nvSpPr>
                    <p:spPr>
                      <a:xfrm>
                        <a:off x="3655" y="2169"/>
                        <a:ext cx="6" cy="6"/>
                      </a:xfrm>
                      <a:custGeom>
                        <a:avLst/>
                        <a:gdLst/>
                        <a:ahLst/>
                        <a:cxnLst/>
                        <a:pathLst>
                          <a:path w="6" h="6">
                            <a:moveTo>
                              <a:pt x="2" y="0"/>
                            </a:moveTo>
                            <a:lnTo>
                              <a:pt x="1" y="0"/>
                            </a:lnTo>
                            <a:lnTo>
                              <a:pt x="0" y="1"/>
                            </a:lnTo>
                            <a:lnTo>
                              <a:pt x="0" y="2"/>
                            </a:lnTo>
                            <a:lnTo>
                              <a:pt x="0" y="3"/>
                            </a:lnTo>
                            <a:lnTo>
                              <a:pt x="0" y="4"/>
                            </a:lnTo>
                            <a:lnTo>
                              <a:pt x="1" y="5"/>
                            </a:lnTo>
                            <a:lnTo>
                              <a:pt x="2" y="6"/>
                            </a:lnTo>
                            <a:lnTo>
                              <a:pt x="3" y="6"/>
                            </a:lnTo>
                            <a:lnTo>
                              <a:pt x="3" y="6"/>
                            </a:lnTo>
                            <a:lnTo>
                              <a:pt x="4" y="5"/>
                            </a:lnTo>
                            <a:lnTo>
                              <a:pt x="5" y="4"/>
                            </a:lnTo>
                            <a:lnTo>
                              <a:pt x="6" y="3"/>
                            </a:lnTo>
                            <a:lnTo>
                              <a:pt x="6" y="2"/>
                            </a:lnTo>
                            <a:lnTo>
                              <a:pt x="5" y="1"/>
                            </a:lnTo>
                            <a:lnTo>
                              <a:pt x="4" y="0"/>
                            </a:lnTo>
                            <a:lnTo>
                              <a:pt x="3" y="0"/>
                            </a:lnTo>
                            <a:lnTo>
                              <a:pt x="2" y="0"/>
                            </a:lnTo>
                            <a:close/>
                          </a:path>
                        </a:pathLst>
                      </a:custGeom>
                      <a:solidFill>
                        <a:srgbClr val="000000"/>
                      </a:solidFill>
                      <a:ln w="9525">
                        <a:noFill/>
                      </a:ln>
                    </p:spPr>
                    <p:txBody>
                      <a:bodyPr/>
                      <a:p>
                        <a:endParaRPr lang="zh-CN" altLang="en-US"/>
                      </a:p>
                    </p:txBody>
                  </p:sp>
                  <p:sp>
                    <p:nvSpPr>
                      <p:cNvPr id="432579" name="任意多边形 432578"/>
                      <p:cNvSpPr/>
                      <p:nvPr/>
                    </p:nvSpPr>
                    <p:spPr>
                      <a:xfrm>
                        <a:off x="3666" y="2168"/>
                        <a:ext cx="6" cy="6"/>
                      </a:xfrm>
                      <a:custGeom>
                        <a:avLst/>
                        <a:gdLst/>
                        <a:ahLst/>
                        <a:cxnLst/>
                        <a:pathLst>
                          <a:path w="6" h="6">
                            <a:moveTo>
                              <a:pt x="3" y="0"/>
                            </a:moveTo>
                            <a:lnTo>
                              <a:pt x="2" y="0"/>
                            </a:lnTo>
                            <a:lnTo>
                              <a:pt x="1" y="1"/>
                            </a:lnTo>
                            <a:lnTo>
                              <a:pt x="0" y="2"/>
                            </a:lnTo>
                            <a:lnTo>
                              <a:pt x="0" y="3"/>
                            </a:lnTo>
                            <a:lnTo>
                              <a:pt x="1" y="4"/>
                            </a:lnTo>
                            <a:lnTo>
                              <a:pt x="2" y="5"/>
                            </a:lnTo>
                            <a:lnTo>
                              <a:pt x="3" y="6"/>
                            </a:lnTo>
                            <a:lnTo>
                              <a:pt x="4" y="6"/>
                            </a:lnTo>
                            <a:lnTo>
                              <a:pt x="4" y="6"/>
                            </a:lnTo>
                            <a:lnTo>
                              <a:pt x="5" y="5"/>
                            </a:lnTo>
                            <a:lnTo>
                              <a:pt x="6" y="4"/>
                            </a:lnTo>
                            <a:lnTo>
                              <a:pt x="6" y="3"/>
                            </a:lnTo>
                            <a:lnTo>
                              <a:pt x="6" y="2"/>
                            </a:lnTo>
                            <a:lnTo>
                              <a:pt x="6" y="1"/>
                            </a:lnTo>
                            <a:lnTo>
                              <a:pt x="5" y="0"/>
                            </a:lnTo>
                            <a:lnTo>
                              <a:pt x="4" y="0"/>
                            </a:lnTo>
                            <a:lnTo>
                              <a:pt x="3" y="0"/>
                            </a:lnTo>
                            <a:close/>
                          </a:path>
                        </a:pathLst>
                      </a:custGeom>
                      <a:solidFill>
                        <a:srgbClr val="000000"/>
                      </a:solidFill>
                      <a:ln w="9525">
                        <a:noFill/>
                      </a:ln>
                    </p:spPr>
                    <p:txBody>
                      <a:bodyPr/>
                      <a:p>
                        <a:endParaRPr lang="zh-CN" altLang="en-US"/>
                      </a:p>
                    </p:txBody>
                  </p:sp>
                  <p:sp>
                    <p:nvSpPr>
                      <p:cNvPr id="432580" name="任意多边形 432579"/>
                      <p:cNvSpPr/>
                      <p:nvPr/>
                    </p:nvSpPr>
                    <p:spPr>
                      <a:xfrm>
                        <a:off x="3678" y="2166"/>
                        <a:ext cx="6" cy="6"/>
                      </a:xfrm>
                      <a:custGeom>
                        <a:avLst/>
                        <a:gdLst/>
                        <a:ahLst/>
                        <a:cxnLst/>
                        <a:pathLst>
                          <a:path w="6" h="6">
                            <a:moveTo>
                              <a:pt x="3" y="0"/>
                            </a:moveTo>
                            <a:lnTo>
                              <a:pt x="2" y="1"/>
                            </a:lnTo>
                            <a:lnTo>
                              <a:pt x="1" y="2"/>
                            </a:lnTo>
                            <a:lnTo>
                              <a:pt x="0" y="3"/>
                            </a:lnTo>
                            <a:lnTo>
                              <a:pt x="0" y="4"/>
                            </a:lnTo>
                            <a:lnTo>
                              <a:pt x="1" y="5"/>
                            </a:lnTo>
                            <a:lnTo>
                              <a:pt x="2" y="6"/>
                            </a:lnTo>
                            <a:lnTo>
                              <a:pt x="3" y="6"/>
                            </a:lnTo>
                            <a:lnTo>
                              <a:pt x="4" y="6"/>
                            </a:lnTo>
                            <a:lnTo>
                              <a:pt x="4" y="6"/>
                            </a:lnTo>
                            <a:lnTo>
                              <a:pt x="5" y="6"/>
                            </a:lnTo>
                            <a:lnTo>
                              <a:pt x="6" y="5"/>
                            </a:lnTo>
                            <a:lnTo>
                              <a:pt x="6"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581" name="任意多边形 432580"/>
                      <p:cNvSpPr/>
                      <p:nvPr/>
                    </p:nvSpPr>
                    <p:spPr>
                      <a:xfrm>
                        <a:off x="3690" y="2165"/>
                        <a:ext cx="6" cy="6"/>
                      </a:xfrm>
                      <a:custGeom>
                        <a:avLst/>
                        <a:gdLst/>
                        <a:ahLst/>
                        <a:cxnLst/>
                        <a:pathLst>
                          <a:path w="6" h="6">
                            <a:moveTo>
                              <a:pt x="3" y="0"/>
                            </a:moveTo>
                            <a:lnTo>
                              <a:pt x="2" y="1"/>
                            </a:lnTo>
                            <a:lnTo>
                              <a:pt x="1" y="2"/>
                            </a:lnTo>
                            <a:lnTo>
                              <a:pt x="0" y="3"/>
                            </a:lnTo>
                            <a:lnTo>
                              <a:pt x="0" y="4"/>
                            </a:lnTo>
                            <a:lnTo>
                              <a:pt x="1" y="5"/>
                            </a:lnTo>
                            <a:lnTo>
                              <a:pt x="2" y="6"/>
                            </a:lnTo>
                            <a:lnTo>
                              <a:pt x="3" y="6"/>
                            </a:lnTo>
                            <a:lnTo>
                              <a:pt x="4" y="6"/>
                            </a:lnTo>
                            <a:lnTo>
                              <a:pt x="4" y="6"/>
                            </a:lnTo>
                            <a:lnTo>
                              <a:pt x="5" y="6"/>
                            </a:lnTo>
                            <a:lnTo>
                              <a:pt x="6" y="5"/>
                            </a:lnTo>
                            <a:lnTo>
                              <a:pt x="6"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582" name="任意多边形 432581"/>
                      <p:cNvSpPr/>
                      <p:nvPr/>
                    </p:nvSpPr>
                    <p:spPr>
                      <a:xfrm>
                        <a:off x="3702" y="2164"/>
                        <a:ext cx="6" cy="6"/>
                      </a:xfrm>
                      <a:custGeom>
                        <a:avLst/>
                        <a:gdLst/>
                        <a:ahLst/>
                        <a:cxnLst/>
                        <a:pathLst>
                          <a:path w="6" h="6">
                            <a:moveTo>
                              <a:pt x="3" y="0"/>
                            </a:moveTo>
                            <a:lnTo>
                              <a:pt x="2" y="0"/>
                            </a:lnTo>
                            <a:lnTo>
                              <a:pt x="1" y="1"/>
                            </a:lnTo>
                            <a:lnTo>
                              <a:pt x="0" y="2"/>
                            </a:lnTo>
                            <a:lnTo>
                              <a:pt x="0" y="3"/>
                            </a:lnTo>
                            <a:lnTo>
                              <a:pt x="1" y="4"/>
                            </a:lnTo>
                            <a:lnTo>
                              <a:pt x="2" y="5"/>
                            </a:lnTo>
                            <a:lnTo>
                              <a:pt x="3" y="6"/>
                            </a:lnTo>
                            <a:lnTo>
                              <a:pt x="4" y="6"/>
                            </a:lnTo>
                            <a:lnTo>
                              <a:pt x="4" y="6"/>
                            </a:lnTo>
                            <a:lnTo>
                              <a:pt x="5" y="5"/>
                            </a:lnTo>
                            <a:lnTo>
                              <a:pt x="6" y="4"/>
                            </a:lnTo>
                            <a:lnTo>
                              <a:pt x="6" y="3"/>
                            </a:lnTo>
                            <a:lnTo>
                              <a:pt x="6" y="2"/>
                            </a:lnTo>
                            <a:lnTo>
                              <a:pt x="6" y="1"/>
                            </a:lnTo>
                            <a:lnTo>
                              <a:pt x="5" y="0"/>
                            </a:lnTo>
                            <a:lnTo>
                              <a:pt x="4" y="0"/>
                            </a:lnTo>
                            <a:lnTo>
                              <a:pt x="3" y="0"/>
                            </a:lnTo>
                            <a:close/>
                          </a:path>
                        </a:pathLst>
                      </a:custGeom>
                      <a:solidFill>
                        <a:srgbClr val="000000"/>
                      </a:solidFill>
                      <a:ln w="9525">
                        <a:noFill/>
                      </a:ln>
                    </p:spPr>
                    <p:txBody>
                      <a:bodyPr/>
                      <a:p>
                        <a:endParaRPr lang="zh-CN" altLang="en-US"/>
                      </a:p>
                    </p:txBody>
                  </p:sp>
                  <p:sp>
                    <p:nvSpPr>
                      <p:cNvPr id="432583" name="任意多边形 432582"/>
                      <p:cNvSpPr/>
                      <p:nvPr/>
                    </p:nvSpPr>
                    <p:spPr>
                      <a:xfrm>
                        <a:off x="3714" y="2163"/>
                        <a:ext cx="6" cy="6"/>
                      </a:xfrm>
                      <a:custGeom>
                        <a:avLst/>
                        <a:gdLst/>
                        <a:ahLst/>
                        <a:cxnLst/>
                        <a:pathLst>
                          <a:path w="6" h="6">
                            <a:moveTo>
                              <a:pt x="3" y="0"/>
                            </a:moveTo>
                            <a:lnTo>
                              <a:pt x="2" y="0"/>
                            </a:lnTo>
                            <a:lnTo>
                              <a:pt x="1" y="1"/>
                            </a:lnTo>
                            <a:lnTo>
                              <a:pt x="0" y="2"/>
                            </a:lnTo>
                            <a:lnTo>
                              <a:pt x="0" y="3"/>
                            </a:lnTo>
                            <a:lnTo>
                              <a:pt x="1" y="4"/>
                            </a:lnTo>
                            <a:lnTo>
                              <a:pt x="2" y="5"/>
                            </a:lnTo>
                            <a:lnTo>
                              <a:pt x="3" y="6"/>
                            </a:lnTo>
                            <a:lnTo>
                              <a:pt x="4" y="6"/>
                            </a:lnTo>
                            <a:lnTo>
                              <a:pt x="4" y="6"/>
                            </a:lnTo>
                            <a:lnTo>
                              <a:pt x="5" y="5"/>
                            </a:lnTo>
                            <a:lnTo>
                              <a:pt x="6" y="4"/>
                            </a:lnTo>
                            <a:lnTo>
                              <a:pt x="6" y="3"/>
                            </a:lnTo>
                            <a:lnTo>
                              <a:pt x="6" y="2"/>
                            </a:lnTo>
                            <a:lnTo>
                              <a:pt x="6" y="1"/>
                            </a:lnTo>
                            <a:lnTo>
                              <a:pt x="5" y="0"/>
                            </a:lnTo>
                            <a:lnTo>
                              <a:pt x="4" y="0"/>
                            </a:lnTo>
                            <a:lnTo>
                              <a:pt x="3" y="0"/>
                            </a:lnTo>
                            <a:close/>
                          </a:path>
                        </a:pathLst>
                      </a:custGeom>
                      <a:solidFill>
                        <a:srgbClr val="000000"/>
                      </a:solidFill>
                      <a:ln w="9525">
                        <a:noFill/>
                      </a:ln>
                    </p:spPr>
                    <p:txBody>
                      <a:bodyPr/>
                      <a:p>
                        <a:endParaRPr lang="zh-CN" altLang="en-US"/>
                      </a:p>
                    </p:txBody>
                  </p:sp>
                  <p:sp>
                    <p:nvSpPr>
                      <p:cNvPr id="432584" name="任意多边形 432583"/>
                      <p:cNvSpPr/>
                      <p:nvPr/>
                    </p:nvSpPr>
                    <p:spPr>
                      <a:xfrm>
                        <a:off x="3727" y="2161"/>
                        <a:ext cx="6" cy="6"/>
                      </a:xfrm>
                      <a:custGeom>
                        <a:avLst/>
                        <a:gdLst/>
                        <a:ahLst/>
                        <a:cxnLst/>
                        <a:pathLst>
                          <a:path w="6" h="6">
                            <a:moveTo>
                              <a:pt x="3" y="0"/>
                            </a:moveTo>
                            <a:lnTo>
                              <a:pt x="2" y="1"/>
                            </a:lnTo>
                            <a:lnTo>
                              <a:pt x="1" y="2"/>
                            </a:lnTo>
                            <a:lnTo>
                              <a:pt x="0" y="3"/>
                            </a:lnTo>
                            <a:lnTo>
                              <a:pt x="0" y="4"/>
                            </a:lnTo>
                            <a:lnTo>
                              <a:pt x="1" y="5"/>
                            </a:lnTo>
                            <a:lnTo>
                              <a:pt x="2" y="6"/>
                            </a:lnTo>
                            <a:lnTo>
                              <a:pt x="3" y="6"/>
                            </a:lnTo>
                            <a:lnTo>
                              <a:pt x="4" y="6"/>
                            </a:lnTo>
                            <a:lnTo>
                              <a:pt x="4" y="6"/>
                            </a:lnTo>
                            <a:lnTo>
                              <a:pt x="5" y="6"/>
                            </a:lnTo>
                            <a:lnTo>
                              <a:pt x="6" y="5"/>
                            </a:lnTo>
                            <a:lnTo>
                              <a:pt x="6"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585" name="任意多边形 432584"/>
                      <p:cNvSpPr/>
                      <p:nvPr/>
                    </p:nvSpPr>
                    <p:spPr>
                      <a:xfrm>
                        <a:off x="3739" y="2160"/>
                        <a:ext cx="6" cy="6"/>
                      </a:xfrm>
                      <a:custGeom>
                        <a:avLst/>
                        <a:gdLst/>
                        <a:ahLst/>
                        <a:cxnLst/>
                        <a:pathLst>
                          <a:path w="6" h="6">
                            <a:moveTo>
                              <a:pt x="3" y="0"/>
                            </a:moveTo>
                            <a:lnTo>
                              <a:pt x="2" y="0"/>
                            </a:lnTo>
                            <a:lnTo>
                              <a:pt x="1" y="1"/>
                            </a:lnTo>
                            <a:lnTo>
                              <a:pt x="0" y="2"/>
                            </a:lnTo>
                            <a:lnTo>
                              <a:pt x="0" y="3"/>
                            </a:lnTo>
                            <a:lnTo>
                              <a:pt x="1" y="4"/>
                            </a:lnTo>
                            <a:lnTo>
                              <a:pt x="2" y="5"/>
                            </a:lnTo>
                            <a:lnTo>
                              <a:pt x="3" y="6"/>
                            </a:lnTo>
                            <a:lnTo>
                              <a:pt x="4" y="6"/>
                            </a:lnTo>
                            <a:lnTo>
                              <a:pt x="4" y="6"/>
                            </a:lnTo>
                            <a:lnTo>
                              <a:pt x="5" y="5"/>
                            </a:lnTo>
                            <a:lnTo>
                              <a:pt x="6" y="4"/>
                            </a:lnTo>
                            <a:lnTo>
                              <a:pt x="6" y="3"/>
                            </a:lnTo>
                            <a:lnTo>
                              <a:pt x="6" y="2"/>
                            </a:lnTo>
                            <a:lnTo>
                              <a:pt x="6" y="1"/>
                            </a:lnTo>
                            <a:lnTo>
                              <a:pt x="5" y="0"/>
                            </a:lnTo>
                            <a:lnTo>
                              <a:pt x="4" y="0"/>
                            </a:lnTo>
                            <a:lnTo>
                              <a:pt x="3" y="0"/>
                            </a:lnTo>
                            <a:close/>
                          </a:path>
                        </a:pathLst>
                      </a:custGeom>
                      <a:solidFill>
                        <a:srgbClr val="000000"/>
                      </a:solidFill>
                      <a:ln w="9525">
                        <a:noFill/>
                      </a:ln>
                    </p:spPr>
                    <p:txBody>
                      <a:bodyPr/>
                      <a:p>
                        <a:endParaRPr lang="zh-CN" altLang="en-US"/>
                      </a:p>
                    </p:txBody>
                  </p:sp>
                  <p:sp>
                    <p:nvSpPr>
                      <p:cNvPr id="432586" name="任意多边形 432585"/>
                      <p:cNvSpPr/>
                      <p:nvPr/>
                    </p:nvSpPr>
                    <p:spPr>
                      <a:xfrm>
                        <a:off x="3751" y="2158"/>
                        <a:ext cx="6" cy="6"/>
                      </a:xfrm>
                      <a:custGeom>
                        <a:avLst/>
                        <a:gdLst/>
                        <a:ahLst/>
                        <a:cxnLst/>
                        <a:pathLst>
                          <a:path w="6" h="6">
                            <a:moveTo>
                              <a:pt x="2" y="0"/>
                            </a:moveTo>
                            <a:lnTo>
                              <a:pt x="1" y="1"/>
                            </a:lnTo>
                            <a:lnTo>
                              <a:pt x="0" y="2"/>
                            </a:lnTo>
                            <a:lnTo>
                              <a:pt x="0" y="3"/>
                            </a:lnTo>
                            <a:lnTo>
                              <a:pt x="0" y="4"/>
                            </a:lnTo>
                            <a:lnTo>
                              <a:pt x="0" y="5"/>
                            </a:lnTo>
                            <a:lnTo>
                              <a:pt x="1" y="6"/>
                            </a:lnTo>
                            <a:lnTo>
                              <a:pt x="2" y="6"/>
                            </a:lnTo>
                            <a:lnTo>
                              <a:pt x="3" y="6"/>
                            </a:lnTo>
                            <a:lnTo>
                              <a:pt x="3" y="6"/>
                            </a:lnTo>
                            <a:lnTo>
                              <a:pt x="4" y="6"/>
                            </a:lnTo>
                            <a:lnTo>
                              <a:pt x="5" y="5"/>
                            </a:lnTo>
                            <a:lnTo>
                              <a:pt x="6" y="4"/>
                            </a:lnTo>
                            <a:lnTo>
                              <a:pt x="6" y="3"/>
                            </a:lnTo>
                            <a:lnTo>
                              <a:pt x="5" y="2"/>
                            </a:lnTo>
                            <a:lnTo>
                              <a:pt x="4" y="1"/>
                            </a:lnTo>
                            <a:lnTo>
                              <a:pt x="3" y="0"/>
                            </a:lnTo>
                            <a:lnTo>
                              <a:pt x="2" y="0"/>
                            </a:lnTo>
                            <a:close/>
                          </a:path>
                        </a:pathLst>
                      </a:custGeom>
                      <a:solidFill>
                        <a:srgbClr val="000000"/>
                      </a:solidFill>
                      <a:ln w="9525">
                        <a:noFill/>
                      </a:ln>
                    </p:spPr>
                    <p:txBody>
                      <a:bodyPr/>
                      <a:p>
                        <a:endParaRPr lang="zh-CN" altLang="en-US"/>
                      </a:p>
                    </p:txBody>
                  </p:sp>
                  <p:sp>
                    <p:nvSpPr>
                      <p:cNvPr id="432587" name="任意多边形 432586"/>
                      <p:cNvSpPr/>
                      <p:nvPr/>
                    </p:nvSpPr>
                    <p:spPr>
                      <a:xfrm>
                        <a:off x="3763" y="2157"/>
                        <a:ext cx="6" cy="6"/>
                      </a:xfrm>
                      <a:custGeom>
                        <a:avLst/>
                        <a:gdLst/>
                        <a:ahLst/>
                        <a:cxnLst/>
                        <a:pathLst>
                          <a:path w="6" h="6">
                            <a:moveTo>
                              <a:pt x="2" y="0"/>
                            </a:moveTo>
                            <a:lnTo>
                              <a:pt x="1" y="1"/>
                            </a:lnTo>
                            <a:lnTo>
                              <a:pt x="0" y="2"/>
                            </a:lnTo>
                            <a:lnTo>
                              <a:pt x="0" y="3"/>
                            </a:lnTo>
                            <a:lnTo>
                              <a:pt x="0" y="4"/>
                            </a:lnTo>
                            <a:lnTo>
                              <a:pt x="0" y="5"/>
                            </a:lnTo>
                            <a:lnTo>
                              <a:pt x="1" y="6"/>
                            </a:lnTo>
                            <a:lnTo>
                              <a:pt x="2" y="6"/>
                            </a:lnTo>
                            <a:lnTo>
                              <a:pt x="3" y="6"/>
                            </a:lnTo>
                            <a:lnTo>
                              <a:pt x="3" y="6"/>
                            </a:lnTo>
                            <a:lnTo>
                              <a:pt x="4" y="6"/>
                            </a:lnTo>
                            <a:lnTo>
                              <a:pt x="5" y="5"/>
                            </a:lnTo>
                            <a:lnTo>
                              <a:pt x="6" y="4"/>
                            </a:lnTo>
                            <a:lnTo>
                              <a:pt x="6" y="3"/>
                            </a:lnTo>
                            <a:lnTo>
                              <a:pt x="5" y="2"/>
                            </a:lnTo>
                            <a:lnTo>
                              <a:pt x="4" y="1"/>
                            </a:lnTo>
                            <a:lnTo>
                              <a:pt x="3" y="0"/>
                            </a:lnTo>
                            <a:lnTo>
                              <a:pt x="2" y="0"/>
                            </a:lnTo>
                            <a:close/>
                          </a:path>
                        </a:pathLst>
                      </a:custGeom>
                      <a:solidFill>
                        <a:srgbClr val="000000"/>
                      </a:solidFill>
                      <a:ln w="9525">
                        <a:noFill/>
                      </a:ln>
                    </p:spPr>
                    <p:txBody>
                      <a:bodyPr/>
                      <a:p>
                        <a:endParaRPr lang="zh-CN" altLang="en-US"/>
                      </a:p>
                    </p:txBody>
                  </p:sp>
                  <p:sp>
                    <p:nvSpPr>
                      <p:cNvPr id="432588" name="任意多边形 432587"/>
                      <p:cNvSpPr/>
                      <p:nvPr/>
                    </p:nvSpPr>
                    <p:spPr>
                      <a:xfrm>
                        <a:off x="3775" y="2156"/>
                        <a:ext cx="6" cy="6"/>
                      </a:xfrm>
                      <a:custGeom>
                        <a:avLst/>
                        <a:gdLst/>
                        <a:ahLst/>
                        <a:cxnLst/>
                        <a:pathLst>
                          <a:path w="6" h="6">
                            <a:moveTo>
                              <a:pt x="2" y="0"/>
                            </a:moveTo>
                            <a:lnTo>
                              <a:pt x="1" y="0"/>
                            </a:lnTo>
                            <a:lnTo>
                              <a:pt x="0" y="1"/>
                            </a:lnTo>
                            <a:lnTo>
                              <a:pt x="0" y="2"/>
                            </a:lnTo>
                            <a:lnTo>
                              <a:pt x="0" y="3"/>
                            </a:lnTo>
                            <a:lnTo>
                              <a:pt x="0" y="4"/>
                            </a:lnTo>
                            <a:lnTo>
                              <a:pt x="1" y="5"/>
                            </a:lnTo>
                            <a:lnTo>
                              <a:pt x="2" y="6"/>
                            </a:lnTo>
                            <a:lnTo>
                              <a:pt x="3" y="6"/>
                            </a:lnTo>
                            <a:lnTo>
                              <a:pt x="3" y="6"/>
                            </a:lnTo>
                            <a:lnTo>
                              <a:pt x="4" y="5"/>
                            </a:lnTo>
                            <a:lnTo>
                              <a:pt x="5" y="4"/>
                            </a:lnTo>
                            <a:lnTo>
                              <a:pt x="6" y="3"/>
                            </a:lnTo>
                            <a:lnTo>
                              <a:pt x="6" y="2"/>
                            </a:lnTo>
                            <a:lnTo>
                              <a:pt x="5" y="1"/>
                            </a:lnTo>
                            <a:lnTo>
                              <a:pt x="4" y="0"/>
                            </a:lnTo>
                            <a:lnTo>
                              <a:pt x="3" y="0"/>
                            </a:lnTo>
                            <a:lnTo>
                              <a:pt x="2" y="0"/>
                            </a:lnTo>
                            <a:close/>
                          </a:path>
                        </a:pathLst>
                      </a:custGeom>
                      <a:solidFill>
                        <a:srgbClr val="000000"/>
                      </a:solidFill>
                      <a:ln w="9525">
                        <a:noFill/>
                      </a:ln>
                    </p:spPr>
                    <p:txBody>
                      <a:bodyPr/>
                      <a:p>
                        <a:endParaRPr lang="zh-CN" altLang="en-US"/>
                      </a:p>
                    </p:txBody>
                  </p:sp>
                  <p:sp>
                    <p:nvSpPr>
                      <p:cNvPr id="432589" name="任意多边形 432588"/>
                      <p:cNvSpPr/>
                      <p:nvPr/>
                    </p:nvSpPr>
                    <p:spPr>
                      <a:xfrm>
                        <a:off x="3787" y="2154"/>
                        <a:ext cx="6" cy="6"/>
                      </a:xfrm>
                      <a:custGeom>
                        <a:avLst/>
                        <a:gdLst/>
                        <a:ahLst/>
                        <a:cxnLst/>
                        <a:pathLst>
                          <a:path w="6" h="6">
                            <a:moveTo>
                              <a:pt x="2" y="0"/>
                            </a:moveTo>
                            <a:lnTo>
                              <a:pt x="1" y="1"/>
                            </a:lnTo>
                            <a:lnTo>
                              <a:pt x="0" y="2"/>
                            </a:lnTo>
                            <a:lnTo>
                              <a:pt x="0" y="3"/>
                            </a:lnTo>
                            <a:lnTo>
                              <a:pt x="0" y="4"/>
                            </a:lnTo>
                            <a:lnTo>
                              <a:pt x="0" y="5"/>
                            </a:lnTo>
                            <a:lnTo>
                              <a:pt x="1" y="6"/>
                            </a:lnTo>
                            <a:lnTo>
                              <a:pt x="2" y="6"/>
                            </a:lnTo>
                            <a:lnTo>
                              <a:pt x="3" y="6"/>
                            </a:lnTo>
                            <a:lnTo>
                              <a:pt x="3" y="6"/>
                            </a:lnTo>
                            <a:lnTo>
                              <a:pt x="4" y="6"/>
                            </a:lnTo>
                            <a:lnTo>
                              <a:pt x="5" y="5"/>
                            </a:lnTo>
                            <a:lnTo>
                              <a:pt x="6" y="4"/>
                            </a:lnTo>
                            <a:lnTo>
                              <a:pt x="6" y="3"/>
                            </a:lnTo>
                            <a:lnTo>
                              <a:pt x="5" y="2"/>
                            </a:lnTo>
                            <a:lnTo>
                              <a:pt x="4" y="1"/>
                            </a:lnTo>
                            <a:lnTo>
                              <a:pt x="3" y="0"/>
                            </a:lnTo>
                            <a:lnTo>
                              <a:pt x="2" y="0"/>
                            </a:lnTo>
                            <a:close/>
                          </a:path>
                        </a:pathLst>
                      </a:custGeom>
                      <a:solidFill>
                        <a:srgbClr val="000000"/>
                      </a:solidFill>
                      <a:ln w="9525">
                        <a:noFill/>
                      </a:ln>
                    </p:spPr>
                    <p:txBody>
                      <a:bodyPr/>
                      <a:p>
                        <a:endParaRPr lang="zh-CN" altLang="en-US"/>
                      </a:p>
                    </p:txBody>
                  </p:sp>
                  <p:sp>
                    <p:nvSpPr>
                      <p:cNvPr id="432590" name="任意多边形 432589"/>
                      <p:cNvSpPr/>
                      <p:nvPr/>
                    </p:nvSpPr>
                    <p:spPr>
                      <a:xfrm>
                        <a:off x="3799" y="2153"/>
                        <a:ext cx="6" cy="6"/>
                      </a:xfrm>
                      <a:custGeom>
                        <a:avLst/>
                        <a:gdLst/>
                        <a:ahLst/>
                        <a:cxnLst/>
                        <a:pathLst>
                          <a:path w="6" h="6">
                            <a:moveTo>
                              <a:pt x="2" y="0"/>
                            </a:moveTo>
                            <a:lnTo>
                              <a:pt x="1" y="0"/>
                            </a:lnTo>
                            <a:lnTo>
                              <a:pt x="0" y="1"/>
                            </a:lnTo>
                            <a:lnTo>
                              <a:pt x="0" y="2"/>
                            </a:lnTo>
                            <a:lnTo>
                              <a:pt x="0" y="3"/>
                            </a:lnTo>
                            <a:lnTo>
                              <a:pt x="0" y="4"/>
                            </a:lnTo>
                            <a:lnTo>
                              <a:pt x="1" y="5"/>
                            </a:lnTo>
                            <a:lnTo>
                              <a:pt x="2" y="6"/>
                            </a:lnTo>
                            <a:lnTo>
                              <a:pt x="3" y="6"/>
                            </a:lnTo>
                            <a:lnTo>
                              <a:pt x="3" y="6"/>
                            </a:lnTo>
                            <a:lnTo>
                              <a:pt x="4" y="5"/>
                            </a:lnTo>
                            <a:lnTo>
                              <a:pt x="5" y="4"/>
                            </a:lnTo>
                            <a:lnTo>
                              <a:pt x="6" y="3"/>
                            </a:lnTo>
                            <a:lnTo>
                              <a:pt x="6" y="2"/>
                            </a:lnTo>
                            <a:lnTo>
                              <a:pt x="5" y="1"/>
                            </a:lnTo>
                            <a:lnTo>
                              <a:pt x="4" y="0"/>
                            </a:lnTo>
                            <a:lnTo>
                              <a:pt x="3" y="0"/>
                            </a:lnTo>
                            <a:lnTo>
                              <a:pt x="2" y="0"/>
                            </a:lnTo>
                            <a:close/>
                          </a:path>
                        </a:pathLst>
                      </a:custGeom>
                      <a:solidFill>
                        <a:srgbClr val="000000"/>
                      </a:solidFill>
                      <a:ln w="9525">
                        <a:noFill/>
                      </a:ln>
                    </p:spPr>
                    <p:txBody>
                      <a:bodyPr/>
                      <a:p>
                        <a:endParaRPr lang="zh-CN" altLang="en-US"/>
                      </a:p>
                    </p:txBody>
                  </p:sp>
                  <p:sp>
                    <p:nvSpPr>
                      <p:cNvPr id="432591" name="任意多边形 432590"/>
                      <p:cNvSpPr/>
                      <p:nvPr/>
                    </p:nvSpPr>
                    <p:spPr>
                      <a:xfrm>
                        <a:off x="3811" y="2151"/>
                        <a:ext cx="6" cy="6"/>
                      </a:xfrm>
                      <a:custGeom>
                        <a:avLst/>
                        <a:gdLst/>
                        <a:ahLst/>
                        <a:cxnLst/>
                        <a:pathLst>
                          <a:path w="6" h="6">
                            <a:moveTo>
                              <a:pt x="2" y="0"/>
                            </a:moveTo>
                            <a:lnTo>
                              <a:pt x="1" y="1"/>
                            </a:lnTo>
                            <a:lnTo>
                              <a:pt x="0" y="2"/>
                            </a:lnTo>
                            <a:lnTo>
                              <a:pt x="0" y="3"/>
                            </a:lnTo>
                            <a:lnTo>
                              <a:pt x="0" y="4"/>
                            </a:lnTo>
                            <a:lnTo>
                              <a:pt x="0" y="5"/>
                            </a:lnTo>
                            <a:lnTo>
                              <a:pt x="1" y="6"/>
                            </a:lnTo>
                            <a:lnTo>
                              <a:pt x="2" y="6"/>
                            </a:lnTo>
                            <a:lnTo>
                              <a:pt x="3" y="6"/>
                            </a:lnTo>
                            <a:lnTo>
                              <a:pt x="3" y="6"/>
                            </a:lnTo>
                            <a:lnTo>
                              <a:pt x="4" y="6"/>
                            </a:lnTo>
                            <a:lnTo>
                              <a:pt x="5" y="5"/>
                            </a:lnTo>
                            <a:lnTo>
                              <a:pt x="6" y="4"/>
                            </a:lnTo>
                            <a:lnTo>
                              <a:pt x="6" y="3"/>
                            </a:lnTo>
                            <a:lnTo>
                              <a:pt x="5" y="2"/>
                            </a:lnTo>
                            <a:lnTo>
                              <a:pt x="4" y="1"/>
                            </a:lnTo>
                            <a:lnTo>
                              <a:pt x="3" y="0"/>
                            </a:lnTo>
                            <a:lnTo>
                              <a:pt x="2" y="0"/>
                            </a:lnTo>
                            <a:close/>
                          </a:path>
                        </a:pathLst>
                      </a:custGeom>
                      <a:solidFill>
                        <a:srgbClr val="000000"/>
                      </a:solidFill>
                      <a:ln w="9525">
                        <a:noFill/>
                      </a:ln>
                    </p:spPr>
                    <p:txBody>
                      <a:bodyPr/>
                      <a:p>
                        <a:endParaRPr lang="zh-CN" altLang="en-US"/>
                      </a:p>
                    </p:txBody>
                  </p:sp>
                  <p:sp>
                    <p:nvSpPr>
                      <p:cNvPr id="432592" name="任意多边形 432591"/>
                      <p:cNvSpPr/>
                      <p:nvPr/>
                    </p:nvSpPr>
                    <p:spPr>
                      <a:xfrm>
                        <a:off x="3822" y="2149"/>
                        <a:ext cx="7" cy="6"/>
                      </a:xfrm>
                      <a:custGeom>
                        <a:avLst/>
                        <a:gdLst/>
                        <a:ahLst/>
                        <a:cxnLst/>
                        <a:pathLst>
                          <a:path w="7" h="6">
                            <a:moveTo>
                              <a:pt x="4" y="0"/>
                            </a:moveTo>
                            <a:lnTo>
                              <a:pt x="2" y="1"/>
                            </a:lnTo>
                            <a:lnTo>
                              <a:pt x="1" y="2"/>
                            </a:lnTo>
                            <a:lnTo>
                              <a:pt x="0" y="3"/>
                            </a:lnTo>
                            <a:lnTo>
                              <a:pt x="0" y="4"/>
                            </a:lnTo>
                            <a:lnTo>
                              <a:pt x="1" y="5"/>
                            </a:lnTo>
                            <a:lnTo>
                              <a:pt x="2" y="6"/>
                            </a:lnTo>
                            <a:lnTo>
                              <a:pt x="4" y="6"/>
                            </a:lnTo>
                            <a:lnTo>
                              <a:pt x="5" y="6"/>
                            </a:lnTo>
                            <a:lnTo>
                              <a:pt x="5" y="6"/>
                            </a:lnTo>
                            <a:lnTo>
                              <a:pt x="6" y="6"/>
                            </a:lnTo>
                            <a:lnTo>
                              <a:pt x="7" y="5"/>
                            </a:lnTo>
                            <a:lnTo>
                              <a:pt x="7" y="4"/>
                            </a:lnTo>
                            <a:lnTo>
                              <a:pt x="7" y="3"/>
                            </a:lnTo>
                            <a:lnTo>
                              <a:pt x="7" y="2"/>
                            </a:lnTo>
                            <a:lnTo>
                              <a:pt x="6" y="1"/>
                            </a:lnTo>
                            <a:lnTo>
                              <a:pt x="5" y="0"/>
                            </a:lnTo>
                            <a:lnTo>
                              <a:pt x="4" y="0"/>
                            </a:lnTo>
                            <a:close/>
                          </a:path>
                        </a:pathLst>
                      </a:custGeom>
                      <a:solidFill>
                        <a:srgbClr val="000000"/>
                      </a:solidFill>
                      <a:ln w="9525">
                        <a:noFill/>
                      </a:ln>
                    </p:spPr>
                    <p:txBody>
                      <a:bodyPr/>
                      <a:p>
                        <a:endParaRPr lang="zh-CN" altLang="en-US"/>
                      </a:p>
                    </p:txBody>
                  </p:sp>
                  <p:sp>
                    <p:nvSpPr>
                      <p:cNvPr id="432593" name="任意多边形 432592"/>
                      <p:cNvSpPr/>
                      <p:nvPr/>
                    </p:nvSpPr>
                    <p:spPr>
                      <a:xfrm>
                        <a:off x="3835" y="2148"/>
                        <a:ext cx="6" cy="6"/>
                      </a:xfrm>
                      <a:custGeom>
                        <a:avLst/>
                        <a:gdLst/>
                        <a:ahLst/>
                        <a:cxnLst/>
                        <a:pathLst>
                          <a:path w="6" h="6">
                            <a:moveTo>
                              <a:pt x="3" y="0"/>
                            </a:moveTo>
                            <a:lnTo>
                              <a:pt x="2" y="0"/>
                            </a:lnTo>
                            <a:lnTo>
                              <a:pt x="1" y="1"/>
                            </a:lnTo>
                            <a:lnTo>
                              <a:pt x="0" y="2"/>
                            </a:lnTo>
                            <a:lnTo>
                              <a:pt x="0" y="3"/>
                            </a:lnTo>
                            <a:lnTo>
                              <a:pt x="1" y="4"/>
                            </a:lnTo>
                            <a:lnTo>
                              <a:pt x="2" y="5"/>
                            </a:lnTo>
                            <a:lnTo>
                              <a:pt x="3" y="6"/>
                            </a:lnTo>
                            <a:lnTo>
                              <a:pt x="4" y="6"/>
                            </a:lnTo>
                            <a:lnTo>
                              <a:pt x="4" y="6"/>
                            </a:lnTo>
                            <a:lnTo>
                              <a:pt x="5" y="5"/>
                            </a:lnTo>
                            <a:lnTo>
                              <a:pt x="6" y="4"/>
                            </a:lnTo>
                            <a:lnTo>
                              <a:pt x="6" y="3"/>
                            </a:lnTo>
                            <a:lnTo>
                              <a:pt x="6" y="2"/>
                            </a:lnTo>
                            <a:lnTo>
                              <a:pt x="6" y="1"/>
                            </a:lnTo>
                            <a:lnTo>
                              <a:pt x="5" y="0"/>
                            </a:lnTo>
                            <a:lnTo>
                              <a:pt x="4" y="0"/>
                            </a:lnTo>
                            <a:lnTo>
                              <a:pt x="3" y="0"/>
                            </a:lnTo>
                            <a:close/>
                          </a:path>
                        </a:pathLst>
                      </a:custGeom>
                      <a:solidFill>
                        <a:srgbClr val="000000"/>
                      </a:solidFill>
                      <a:ln w="9525">
                        <a:noFill/>
                      </a:ln>
                    </p:spPr>
                    <p:txBody>
                      <a:bodyPr/>
                      <a:p>
                        <a:endParaRPr lang="zh-CN" altLang="en-US"/>
                      </a:p>
                    </p:txBody>
                  </p:sp>
                  <p:sp>
                    <p:nvSpPr>
                      <p:cNvPr id="432594" name="任意多边形 432593"/>
                      <p:cNvSpPr/>
                      <p:nvPr/>
                    </p:nvSpPr>
                    <p:spPr>
                      <a:xfrm>
                        <a:off x="3847" y="2146"/>
                        <a:ext cx="6" cy="6"/>
                      </a:xfrm>
                      <a:custGeom>
                        <a:avLst/>
                        <a:gdLst/>
                        <a:ahLst/>
                        <a:cxnLst/>
                        <a:pathLst>
                          <a:path w="6" h="6">
                            <a:moveTo>
                              <a:pt x="3" y="0"/>
                            </a:moveTo>
                            <a:lnTo>
                              <a:pt x="2" y="1"/>
                            </a:lnTo>
                            <a:lnTo>
                              <a:pt x="1" y="2"/>
                            </a:lnTo>
                            <a:lnTo>
                              <a:pt x="0" y="3"/>
                            </a:lnTo>
                            <a:lnTo>
                              <a:pt x="0" y="4"/>
                            </a:lnTo>
                            <a:lnTo>
                              <a:pt x="1" y="5"/>
                            </a:lnTo>
                            <a:lnTo>
                              <a:pt x="2" y="6"/>
                            </a:lnTo>
                            <a:lnTo>
                              <a:pt x="3" y="6"/>
                            </a:lnTo>
                            <a:lnTo>
                              <a:pt x="4" y="6"/>
                            </a:lnTo>
                            <a:lnTo>
                              <a:pt x="4" y="6"/>
                            </a:lnTo>
                            <a:lnTo>
                              <a:pt x="5" y="6"/>
                            </a:lnTo>
                            <a:lnTo>
                              <a:pt x="6" y="5"/>
                            </a:lnTo>
                            <a:lnTo>
                              <a:pt x="6"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595" name="任意多边形 432594"/>
                      <p:cNvSpPr/>
                      <p:nvPr/>
                    </p:nvSpPr>
                    <p:spPr>
                      <a:xfrm>
                        <a:off x="3859" y="2145"/>
                        <a:ext cx="6" cy="6"/>
                      </a:xfrm>
                      <a:custGeom>
                        <a:avLst/>
                        <a:gdLst/>
                        <a:ahLst/>
                        <a:cxnLst/>
                        <a:pathLst>
                          <a:path w="6" h="6">
                            <a:moveTo>
                              <a:pt x="3" y="0"/>
                            </a:moveTo>
                            <a:lnTo>
                              <a:pt x="2" y="0"/>
                            </a:lnTo>
                            <a:lnTo>
                              <a:pt x="1" y="1"/>
                            </a:lnTo>
                            <a:lnTo>
                              <a:pt x="0" y="2"/>
                            </a:lnTo>
                            <a:lnTo>
                              <a:pt x="0" y="3"/>
                            </a:lnTo>
                            <a:lnTo>
                              <a:pt x="1" y="4"/>
                            </a:lnTo>
                            <a:lnTo>
                              <a:pt x="2" y="5"/>
                            </a:lnTo>
                            <a:lnTo>
                              <a:pt x="3" y="6"/>
                            </a:lnTo>
                            <a:lnTo>
                              <a:pt x="4" y="6"/>
                            </a:lnTo>
                            <a:lnTo>
                              <a:pt x="4" y="6"/>
                            </a:lnTo>
                            <a:lnTo>
                              <a:pt x="5" y="5"/>
                            </a:lnTo>
                            <a:lnTo>
                              <a:pt x="6" y="4"/>
                            </a:lnTo>
                            <a:lnTo>
                              <a:pt x="6" y="3"/>
                            </a:lnTo>
                            <a:lnTo>
                              <a:pt x="6" y="2"/>
                            </a:lnTo>
                            <a:lnTo>
                              <a:pt x="6" y="1"/>
                            </a:lnTo>
                            <a:lnTo>
                              <a:pt x="5" y="0"/>
                            </a:lnTo>
                            <a:lnTo>
                              <a:pt x="4" y="0"/>
                            </a:lnTo>
                            <a:lnTo>
                              <a:pt x="3" y="0"/>
                            </a:lnTo>
                            <a:close/>
                          </a:path>
                        </a:pathLst>
                      </a:custGeom>
                      <a:solidFill>
                        <a:srgbClr val="000000"/>
                      </a:solidFill>
                      <a:ln w="9525">
                        <a:noFill/>
                      </a:ln>
                    </p:spPr>
                    <p:txBody>
                      <a:bodyPr/>
                      <a:p>
                        <a:endParaRPr lang="zh-CN" altLang="en-US"/>
                      </a:p>
                    </p:txBody>
                  </p:sp>
                  <p:sp>
                    <p:nvSpPr>
                      <p:cNvPr id="432596" name="任意多边形 432595"/>
                      <p:cNvSpPr/>
                      <p:nvPr/>
                    </p:nvSpPr>
                    <p:spPr>
                      <a:xfrm>
                        <a:off x="3871" y="2143"/>
                        <a:ext cx="6" cy="6"/>
                      </a:xfrm>
                      <a:custGeom>
                        <a:avLst/>
                        <a:gdLst/>
                        <a:ahLst/>
                        <a:cxnLst/>
                        <a:pathLst>
                          <a:path w="6" h="6">
                            <a:moveTo>
                              <a:pt x="2" y="0"/>
                            </a:moveTo>
                            <a:lnTo>
                              <a:pt x="1" y="0"/>
                            </a:lnTo>
                            <a:lnTo>
                              <a:pt x="0" y="1"/>
                            </a:lnTo>
                            <a:lnTo>
                              <a:pt x="0" y="2"/>
                            </a:lnTo>
                            <a:lnTo>
                              <a:pt x="0" y="3"/>
                            </a:lnTo>
                            <a:lnTo>
                              <a:pt x="0" y="4"/>
                            </a:lnTo>
                            <a:lnTo>
                              <a:pt x="1" y="5"/>
                            </a:lnTo>
                            <a:lnTo>
                              <a:pt x="2" y="6"/>
                            </a:lnTo>
                            <a:lnTo>
                              <a:pt x="3" y="6"/>
                            </a:lnTo>
                            <a:lnTo>
                              <a:pt x="3" y="6"/>
                            </a:lnTo>
                            <a:lnTo>
                              <a:pt x="4" y="5"/>
                            </a:lnTo>
                            <a:lnTo>
                              <a:pt x="5" y="4"/>
                            </a:lnTo>
                            <a:lnTo>
                              <a:pt x="6" y="3"/>
                            </a:lnTo>
                            <a:lnTo>
                              <a:pt x="6" y="2"/>
                            </a:lnTo>
                            <a:lnTo>
                              <a:pt x="5" y="1"/>
                            </a:lnTo>
                            <a:lnTo>
                              <a:pt x="4" y="0"/>
                            </a:lnTo>
                            <a:lnTo>
                              <a:pt x="3" y="0"/>
                            </a:lnTo>
                            <a:lnTo>
                              <a:pt x="2" y="0"/>
                            </a:lnTo>
                            <a:close/>
                          </a:path>
                        </a:pathLst>
                      </a:custGeom>
                      <a:solidFill>
                        <a:srgbClr val="000000"/>
                      </a:solidFill>
                      <a:ln w="9525">
                        <a:noFill/>
                      </a:ln>
                    </p:spPr>
                    <p:txBody>
                      <a:bodyPr/>
                      <a:p>
                        <a:endParaRPr lang="zh-CN" altLang="en-US"/>
                      </a:p>
                    </p:txBody>
                  </p:sp>
                  <p:sp>
                    <p:nvSpPr>
                      <p:cNvPr id="432597" name="任意多边形 432596"/>
                      <p:cNvSpPr/>
                      <p:nvPr/>
                    </p:nvSpPr>
                    <p:spPr>
                      <a:xfrm>
                        <a:off x="3883" y="2141"/>
                        <a:ext cx="6" cy="6"/>
                      </a:xfrm>
                      <a:custGeom>
                        <a:avLst/>
                        <a:gdLst/>
                        <a:ahLst/>
                        <a:cxnLst/>
                        <a:pathLst>
                          <a:path w="6" h="6">
                            <a:moveTo>
                              <a:pt x="2" y="0"/>
                            </a:moveTo>
                            <a:lnTo>
                              <a:pt x="1" y="0"/>
                            </a:lnTo>
                            <a:lnTo>
                              <a:pt x="0" y="1"/>
                            </a:lnTo>
                            <a:lnTo>
                              <a:pt x="0" y="2"/>
                            </a:lnTo>
                            <a:lnTo>
                              <a:pt x="0" y="3"/>
                            </a:lnTo>
                            <a:lnTo>
                              <a:pt x="0" y="4"/>
                            </a:lnTo>
                            <a:lnTo>
                              <a:pt x="1" y="5"/>
                            </a:lnTo>
                            <a:lnTo>
                              <a:pt x="2" y="6"/>
                            </a:lnTo>
                            <a:lnTo>
                              <a:pt x="3" y="6"/>
                            </a:lnTo>
                            <a:lnTo>
                              <a:pt x="3" y="6"/>
                            </a:lnTo>
                            <a:lnTo>
                              <a:pt x="4" y="5"/>
                            </a:lnTo>
                            <a:lnTo>
                              <a:pt x="5" y="4"/>
                            </a:lnTo>
                            <a:lnTo>
                              <a:pt x="6" y="3"/>
                            </a:lnTo>
                            <a:lnTo>
                              <a:pt x="6" y="2"/>
                            </a:lnTo>
                            <a:lnTo>
                              <a:pt x="5" y="1"/>
                            </a:lnTo>
                            <a:lnTo>
                              <a:pt x="4" y="0"/>
                            </a:lnTo>
                            <a:lnTo>
                              <a:pt x="3" y="0"/>
                            </a:lnTo>
                            <a:lnTo>
                              <a:pt x="2" y="0"/>
                            </a:lnTo>
                            <a:close/>
                          </a:path>
                        </a:pathLst>
                      </a:custGeom>
                      <a:solidFill>
                        <a:srgbClr val="000000"/>
                      </a:solidFill>
                      <a:ln w="9525">
                        <a:noFill/>
                      </a:ln>
                    </p:spPr>
                    <p:txBody>
                      <a:bodyPr/>
                      <a:p>
                        <a:endParaRPr lang="zh-CN" altLang="en-US"/>
                      </a:p>
                    </p:txBody>
                  </p:sp>
                  <p:sp>
                    <p:nvSpPr>
                      <p:cNvPr id="432598" name="任意多边形 432597"/>
                      <p:cNvSpPr/>
                      <p:nvPr/>
                    </p:nvSpPr>
                    <p:spPr>
                      <a:xfrm>
                        <a:off x="3895" y="2139"/>
                        <a:ext cx="6" cy="6"/>
                      </a:xfrm>
                      <a:custGeom>
                        <a:avLst/>
                        <a:gdLst/>
                        <a:ahLst/>
                        <a:cxnLst/>
                        <a:pathLst>
                          <a:path w="6" h="6">
                            <a:moveTo>
                              <a:pt x="2" y="0"/>
                            </a:moveTo>
                            <a:lnTo>
                              <a:pt x="1" y="1"/>
                            </a:lnTo>
                            <a:lnTo>
                              <a:pt x="0" y="2"/>
                            </a:lnTo>
                            <a:lnTo>
                              <a:pt x="0" y="3"/>
                            </a:lnTo>
                            <a:lnTo>
                              <a:pt x="0" y="4"/>
                            </a:lnTo>
                            <a:lnTo>
                              <a:pt x="0" y="5"/>
                            </a:lnTo>
                            <a:lnTo>
                              <a:pt x="1" y="6"/>
                            </a:lnTo>
                            <a:lnTo>
                              <a:pt x="2" y="6"/>
                            </a:lnTo>
                            <a:lnTo>
                              <a:pt x="3" y="6"/>
                            </a:lnTo>
                            <a:lnTo>
                              <a:pt x="3" y="6"/>
                            </a:lnTo>
                            <a:lnTo>
                              <a:pt x="4" y="6"/>
                            </a:lnTo>
                            <a:lnTo>
                              <a:pt x="5" y="5"/>
                            </a:lnTo>
                            <a:lnTo>
                              <a:pt x="6" y="4"/>
                            </a:lnTo>
                            <a:lnTo>
                              <a:pt x="6" y="3"/>
                            </a:lnTo>
                            <a:lnTo>
                              <a:pt x="5" y="2"/>
                            </a:lnTo>
                            <a:lnTo>
                              <a:pt x="4" y="1"/>
                            </a:lnTo>
                            <a:lnTo>
                              <a:pt x="3" y="0"/>
                            </a:lnTo>
                            <a:lnTo>
                              <a:pt x="2" y="0"/>
                            </a:lnTo>
                            <a:close/>
                          </a:path>
                        </a:pathLst>
                      </a:custGeom>
                      <a:solidFill>
                        <a:srgbClr val="000000"/>
                      </a:solidFill>
                      <a:ln w="9525">
                        <a:noFill/>
                      </a:ln>
                    </p:spPr>
                    <p:txBody>
                      <a:bodyPr/>
                      <a:p>
                        <a:endParaRPr lang="zh-CN" altLang="en-US"/>
                      </a:p>
                    </p:txBody>
                  </p:sp>
                  <p:sp>
                    <p:nvSpPr>
                      <p:cNvPr id="432599" name="任意多边形 432598"/>
                      <p:cNvSpPr/>
                      <p:nvPr/>
                    </p:nvSpPr>
                    <p:spPr>
                      <a:xfrm>
                        <a:off x="3907" y="2137"/>
                        <a:ext cx="6" cy="6"/>
                      </a:xfrm>
                      <a:custGeom>
                        <a:avLst/>
                        <a:gdLst/>
                        <a:ahLst/>
                        <a:cxnLst/>
                        <a:pathLst>
                          <a:path w="6" h="6">
                            <a:moveTo>
                              <a:pt x="2" y="0"/>
                            </a:moveTo>
                            <a:lnTo>
                              <a:pt x="1" y="1"/>
                            </a:lnTo>
                            <a:lnTo>
                              <a:pt x="0" y="2"/>
                            </a:lnTo>
                            <a:lnTo>
                              <a:pt x="0" y="3"/>
                            </a:lnTo>
                            <a:lnTo>
                              <a:pt x="0" y="4"/>
                            </a:lnTo>
                            <a:lnTo>
                              <a:pt x="0" y="5"/>
                            </a:lnTo>
                            <a:lnTo>
                              <a:pt x="1" y="6"/>
                            </a:lnTo>
                            <a:lnTo>
                              <a:pt x="2" y="6"/>
                            </a:lnTo>
                            <a:lnTo>
                              <a:pt x="3" y="6"/>
                            </a:lnTo>
                            <a:lnTo>
                              <a:pt x="3" y="6"/>
                            </a:lnTo>
                            <a:lnTo>
                              <a:pt x="4" y="6"/>
                            </a:lnTo>
                            <a:lnTo>
                              <a:pt x="5" y="5"/>
                            </a:lnTo>
                            <a:lnTo>
                              <a:pt x="6" y="4"/>
                            </a:lnTo>
                            <a:lnTo>
                              <a:pt x="6" y="3"/>
                            </a:lnTo>
                            <a:lnTo>
                              <a:pt x="5" y="2"/>
                            </a:lnTo>
                            <a:lnTo>
                              <a:pt x="4" y="1"/>
                            </a:lnTo>
                            <a:lnTo>
                              <a:pt x="3" y="0"/>
                            </a:lnTo>
                            <a:lnTo>
                              <a:pt x="2" y="0"/>
                            </a:lnTo>
                            <a:close/>
                          </a:path>
                        </a:pathLst>
                      </a:custGeom>
                      <a:solidFill>
                        <a:srgbClr val="000000"/>
                      </a:solidFill>
                      <a:ln w="9525">
                        <a:noFill/>
                      </a:ln>
                    </p:spPr>
                    <p:txBody>
                      <a:bodyPr/>
                      <a:p>
                        <a:endParaRPr lang="zh-CN" altLang="en-US"/>
                      </a:p>
                    </p:txBody>
                  </p:sp>
                  <p:sp>
                    <p:nvSpPr>
                      <p:cNvPr id="432600" name="任意多边形 432599"/>
                      <p:cNvSpPr/>
                      <p:nvPr/>
                    </p:nvSpPr>
                    <p:spPr>
                      <a:xfrm>
                        <a:off x="3918" y="2135"/>
                        <a:ext cx="6" cy="6"/>
                      </a:xfrm>
                      <a:custGeom>
                        <a:avLst/>
                        <a:gdLst/>
                        <a:ahLst/>
                        <a:cxnLst/>
                        <a:pathLst>
                          <a:path w="6" h="6">
                            <a:moveTo>
                              <a:pt x="3" y="0"/>
                            </a:moveTo>
                            <a:lnTo>
                              <a:pt x="2" y="1"/>
                            </a:lnTo>
                            <a:lnTo>
                              <a:pt x="1" y="2"/>
                            </a:lnTo>
                            <a:lnTo>
                              <a:pt x="0" y="3"/>
                            </a:lnTo>
                            <a:lnTo>
                              <a:pt x="0" y="4"/>
                            </a:lnTo>
                            <a:lnTo>
                              <a:pt x="1" y="5"/>
                            </a:lnTo>
                            <a:lnTo>
                              <a:pt x="2" y="6"/>
                            </a:lnTo>
                            <a:lnTo>
                              <a:pt x="3" y="6"/>
                            </a:lnTo>
                            <a:lnTo>
                              <a:pt x="4" y="6"/>
                            </a:lnTo>
                            <a:lnTo>
                              <a:pt x="4" y="6"/>
                            </a:lnTo>
                            <a:lnTo>
                              <a:pt x="5" y="6"/>
                            </a:lnTo>
                            <a:lnTo>
                              <a:pt x="6" y="5"/>
                            </a:lnTo>
                            <a:lnTo>
                              <a:pt x="6"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601" name="任意多边形 432600"/>
                      <p:cNvSpPr/>
                      <p:nvPr/>
                    </p:nvSpPr>
                    <p:spPr>
                      <a:xfrm>
                        <a:off x="3931" y="2133"/>
                        <a:ext cx="6" cy="6"/>
                      </a:xfrm>
                      <a:custGeom>
                        <a:avLst/>
                        <a:gdLst/>
                        <a:ahLst/>
                        <a:cxnLst/>
                        <a:pathLst>
                          <a:path w="6" h="6">
                            <a:moveTo>
                              <a:pt x="3" y="0"/>
                            </a:moveTo>
                            <a:lnTo>
                              <a:pt x="2" y="1"/>
                            </a:lnTo>
                            <a:lnTo>
                              <a:pt x="1" y="2"/>
                            </a:lnTo>
                            <a:lnTo>
                              <a:pt x="0" y="3"/>
                            </a:lnTo>
                            <a:lnTo>
                              <a:pt x="0" y="4"/>
                            </a:lnTo>
                            <a:lnTo>
                              <a:pt x="1" y="5"/>
                            </a:lnTo>
                            <a:lnTo>
                              <a:pt x="2" y="6"/>
                            </a:lnTo>
                            <a:lnTo>
                              <a:pt x="3" y="6"/>
                            </a:lnTo>
                            <a:lnTo>
                              <a:pt x="4" y="6"/>
                            </a:lnTo>
                            <a:lnTo>
                              <a:pt x="4" y="6"/>
                            </a:lnTo>
                            <a:lnTo>
                              <a:pt x="5" y="6"/>
                            </a:lnTo>
                            <a:lnTo>
                              <a:pt x="6" y="5"/>
                            </a:lnTo>
                            <a:lnTo>
                              <a:pt x="6"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602" name="任意多边形 432601"/>
                      <p:cNvSpPr/>
                      <p:nvPr/>
                    </p:nvSpPr>
                    <p:spPr>
                      <a:xfrm>
                        <a:off x="3943" y="2131"/>
                        <a:ext cx="6" cy="6"/>
                      </a:xfrm>
                      <a:custGeom>
                        <a:avLst/>
                        <a:gdLst/>
                        <a:ahLst/>
                        <a:cxnLst/>
                        <a:pathLst>
                          <a:path w="6" h="6">
                            <a:moveTo>
                              <a:pt x="3" y="0"/>
                            </a:moveTo>
                            <a:lnTo>
                              <a:pt x="2" y="1"/>
                            </a:lnTo>
                            <a:lnTo>
                              <a:pt x="1" y="2"/>
                            </a:lnTo>
                            <a:lnTo>
                              <a:pt x="0" y="3"/>
                            </a:lnTo>
                            <a:lnTo>
                              <a:pt x="0" y="4"/>
                            </a:lnTo>
                            <a:lnTo>
                              <a:pt x="1" y="5"/>
                            </a:lnTo>
                            <a:lnTo>
                              <a:pt x="2" y="6"/>
                            </a:lnTo>
                            <a:lnTo>
                              <a:pt x="3" y="6"/>
                            </a:lnTo>
                            <a:lnTo>
                              <a:pt x="4" y="6"/>
                            </a:lnTo>
                            <a:lnTo>
                              <a:pt x="4" y="6"/>
                            </a:lnTo>
                            <a:lnTo>
                              <a:pt x="5" y="6"/>
                            </a:lnTo>
                            <a:lnTo>
                              <a:pt x="6" y="5"/>
                            </a:lnTo>
                            <a:lnTo>
                              <a:pt x="6"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603" name="任意多边形 432602"/>
                      <p:cNvSpPr/>
                      <p:nvPr/>
                    </p:nvSpPr>
                    <p:spPr>
                      <a:xfrm>
                        <a:off x="3955" y="2129"/>
                        <a:ext cx="6" cy="6"/>
                      </a:xfrm>
                      <a:custGeom>
                        <a:avLst/>
                        <a:gdLst/>
                        <a:ahLst/>
                        <a:cxnLst/>
                        <a:pathLst>
                          <a:path w="6" h="6">
                            <a:moveTo>
                              <a:pt x="2" y="0"/>
                            </a:moveTo>
                            <a:lnTo>
                              <a:pt x="1" y="1"/>
                            </a:lnTo>
                            <a:lnTo>
                              <a:pt x="0" y="2"/>
                            </a:lnTo>
                            <a:lnTo>
                              <a:pt x="0" y="3"/>
                            </a:lnTo>
                            <a:lnTo>
                              <a:pt x="0" y="4"/>
                            </a:lnTo>
                            <a:lnTo>
                              <a:pt x="0" y="5"/>
                            </a:lnTo>
                            <a:lnTo>
                              <a:pt x="1" y="6"/>
                            </a:lnTo>
                            <a:lnTo>
                              <a:pt x="2" y="6"/>
                            </a:lnTo>
                            <a:lnTo>
                              <a:pt x="3" y="6"/>
                            </a:lnTo>
                            <a:lnTo>
                              <a:pt x="3" y="6"/>
                            </a:lnTo>
                            <a:lnTo>
                              <a:pt x="4" y="6"/>
                            </a:lnTo>
                            <a:lnTo>
                              <a:pt x="5" y="5"/>
                            </a:lnTo>
                            <a:lnTo>
                              <a:pt x="6" y="4"/>
                            </a:lnTo>
                            <a:lnTo>
                              <a:pt x="6" y="3"/>
                            </a:lnTo>
                            <a:lnTo>
                              <a:pt x="5" y="2"/>
                            </a:lnTo>
                            <a:lnTo>
                              <a:pt x="4" y="1"/>
                            </a:lnTo>
                            <a:lnTo>
                              <a:pt x="3" y="0"/>
                            </a:lnTo>
                            <a:lnTo>
                              <a:pt x="2" y="0"/>
                            </a:lnTo>
                            <a:close/>
                          </a:path>
                        </a:pathLst>
                      </a:custGeom>
                      <a:solidFill>
                        <a:srgbClr val="000000"/>
                      </a:solidFill>
                      <a:ln w="9525">
                        <a:noFill/>
                      </a:ln>
                    </p:spPr>
                    <p:txBody>
                      <a:bodyPr/>
                      <a:p>
                        <a:endParaRPr lang="zh-CN" altLang="en-US"/>
                      </a:p>
                    </p:txBody>
                  </p:sp>
                  <p:sp>
                    <p:nvSpPr>
                      <p:cNvPr id="432604" name="任意多边形 432603"/>
                      <p:cNvSpPr/>
                      <p:nvPr/>
                    </p:nvSpPr>
                    <p:spPr>
                      <a:xfrm>
                        <a:off x="3967" y="2127"/>
                        <a:ext cx="6" cy="6"/>
                      </a:xfrm>
                      <a:custGeom>
                        <a:avLst/>
                        <a:gdLst/>
                        <a:ahLst/>
                        <a:cxnLst/>
                        <a:pathLst>
                          <a:path w="6" h="6">
                            <a:moveTo>
                              <a:pt x="2" y="0"/>
                            </a:moveTo>
                            <a:lnTo>
                              <a:pt x="1" y="1"/>
                            </a:lnTo>
                            <a:lnTo>
                              <a:pt x="0" y="2"/>
                            </a:lnTo>
                            <a:lnTo>
                              <a:pt x="0" y="3"/>
                            </a:lnTo>
                            <a:lnTo>
                              <a:pt x="0" y="4"/>
                            </a:lnTo>
                            <a:lnTo>
                              <a:pt x="0" y="5"/>
                            </a:lnTo>
                            <a:lnTo>
                              <a:pt x="1" y="6"/>
                            </a:lnTo>
                            <a:lnTo>
                              <a:pt x="2" y="6"/>
                            </a:lnTo>
                            <a:lnTo>
                              <a:pt x="3" y="6"/>
                            </a:lnTo>
                            <a:lnTo>
                              <a:pt x="3" y="6"/>
                            </a:lnTo>
                            <a:lnTo>
                              <a:pt x="4" y="6"/>
                            </a:lnTo>
                            <a:lnTo>
                              <a:pt x="5" y="5"/>
                            </a:lnTo>
                            <a:lnTo>
                              <a:pt x="6" y="4"/>
                            </a:lnTo>
                            <a:lnTo>
                              <a:pt x="6" y="3"/>
                            </a:lnTo>
                            <a:lnTo>
                              <a:pt x="5" y="2"/>
                            </a:lnTo>
                            <a:lnTo>
                              <a:pt x="4" y="1"/>
                            </a:lnTo>
                            <a:lnTo>
                              <a:pt x="3" y="0"/>
                            </a:lnTo>
                            <a:lnTo>
                              <a:pt x="2" y="0"/>
                            </a:lnTo>
                            <a:close/>
                          </a:path>
                        </a:pathLst>
                      </a:custGeom>
                      <a:solidFill>
                        <a:srgbClr val="000000"/>
                      </a:solidFill>
                      <a:ln w="9525">
                        <a:noFill/>
                      </a:ln>
                    </p:spPr>
                    <p:txBody>
                      <a:bodyPr/>
                      <a:p>
                        <a:endParaRPr lang="zh-CN" altLang="en-US"/>
                      </a:p>
                    </p:txBody>
                  </p:sp>
                  <p:sp>
                    <p:nvSpPr>
                      <p:cNvPr id="432605" name="任意多边形 432604"/>
                      <p:cNvSpPr/>
                      <p:nvPr/>
                    </p:nvSpPr>
                    <p:spPr>
                      <a:xfrm>
                        <a:off x="3979" y="2125"/>
                        <a:ext cx="6" cy="6"/>
                      </a:xfrm>
                      <a:custGeom>
                        <a:avLst/>
                        <a:gdLst/>
                        <a:ahLst/>
                        <a:cxnLst/>
                        <a:pathLst>
                          <a:path w="6" h="6">
                            <a:moveTo>
                              <a:pt x="2" y="0"/>
                            </a:moveTo>
                            <a:lnTo>
                              <a:pt x="1" y="1"/>
                            </a:lnTo>
                            <a:lnTo>
                              <a:pt x="0" y="2"/>
                            </a:lnTo>
                            <a:lnTo>
                              <a:pt x="0" y="3"/>
                            </a:lnTo>
                            <a:lnTo>
                              <a:pt x="0" y="4"/>
                            </a:lnTo>
                            <a:lnTo>
                              <a:pt x="0" y="5"/>
                            </a:lnTo>
                            <a:lnTo>
                              <a:pt x="1" y="6"/>
                            </a:lnTo>
                            <a:lnTo>
                              <a:pt x="2" y="6"/>
                            </a:lnTo>
                            <a:lnTo>
                              <a:pt x="3" y="6"/>
                            </a:lnTo>
                            <a:lnTo>
                              <a:pt x="3" y="6"/>
                            </a:lnTo>
                            <a:lnTo>
                              <a:pt x="4" y="6"/>
                            </a:lnTo>
                            <a:lnTo>
                              <a:pt x="5" y="5"/>
                            </a:lnTo>
                            <a:lnTo>
                              <a:pt x="6" y="4"/>
                            </a:lnTo>
                            <a:lnTo>
                              <a:pt x="6" y="3"/>
                            </a:lnTo>
                            <a:lnTo>
                              <a:pt x="5" y="2"/>
                            </a:lnTo>
                            <a:lnTo>
                              <a:pt x="4" y="1"/>
                            </a:lnTo>
                            <a:lnTo>
                              <a:pt x="3" y="0"/>
                            </a:lnTo>
                            <a:lnTo>
                              <a:pt x="2" y="0"/>
                            </a:lnTo>
                            <a:close/>
                          </a:path>
                        </a:pathLst>
                      </a:custGeom>
                      <a:solidFill>
                        <a:srgbClr val="000000"/>
                      </a:solidFill>
                      <a:ln w="9525">
                        <a:noFill/>
                      </a:ln>
                    </p:spPr>
                    <p:txBody>
                      <a:bodyPr/>
                      <a:p>
                        <a:endParaRPr lang="zh-CN" altLang="en-US"/>
                      </a:p>
                    </p:txBody>
                  </p:sp>
                  <p:sp>
                    <p:nvSpPr>
                      <p:cNvPr id="432606" name="任意多边形 432605"/>
                      <p:cNvSpPr/>
                      <p:nvPr/>
                    </p:nvSpPr>
                    <p:spPr>
                      <a:xfrm>
                        <a:off x="3990" y="2123"/>
                        <a:ext cx="6" cy="6"/>
                      </a:xfrm>
                      <a:custGeom>
                        <a:avLst/>
                        <a:gdLst/>
                        <a:ahLst/>
                        <a:cxnLst/>
                        <a:pathLst>
                          <a:path w="6" h="6">
                            <a:moveTo>
                              <a:pt x="3" y="0"/>
                            </a:moveTo>
                            <a:lnTo>
                              <a:pt x="2" y="1"/>
                            </a:lnTo>
                            <a:lnTo>
                              <a:pt x="1" y="2"/>
                            </a:lnTo>
                            <a:lnTo>
                              <a:pt x="0" y="3"/>
                            </a:lnTo>
                            <a:lnTo>
                              <a:pt x="0" y="4"/>
                            </a:lnTo>
                            <a:lnTo>
                              <a:pt x="1" y="5"/>
                            </a:lnTo>
                            <a:lnTo>
                              <a:pt x="2" y="6"/>
                            </a:lnTo>
                            <a:lnTo>
                              <a:pt x="3" y="6"/>
                            </a:lnTo>
                            <a:lnTo>
                              <a:pt x="4" y="6"/>
                            </a:lnTo>
                            <a:lnTo>
                              <a:pt x="4" y="6"/>
                            </a:lnTo>
                            <a:lnTo>
                              <a:pt x="5" y="6"/>
                            </a:lnTo>
                            <a:lnTo>
                              <a:pt x="6" y="5"/>
                            </a:lnTo>
                            <a:lnTo>
                              <a:pt x="6"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607" name="任意多边形 432606"/>
                      <p:cNvSpPr/>
                      <p:nvPr/>
                    </p:nvSpPr>
                    <p:spPr>
                      <a:xfrm>
                        <a:off x="4002" y="2121"/>
                        <a:ext cx="6" cy="6"/>
                      </a:xfrm>
                      <a:custGeom>
                        <a:avLst/>
                        <a:gdLst/>
                        <a:ahLst/>
                        <a:cxnLst/>
                        <a:pathLst>
                          <a:path w="6" h="6">
                            <a:moveTo>
                              <a:pt x="3" y="0"/>
                            </a:moveTo>
                            <a:lnTo>
                              <a:pt x="2" y="0"/>
                            </a:lnTo>
                            <a:lnTo>
                              <a:pt x="1" y="1"/>
                            </a:lnTo>
                            <a:lnTo>
                              <a:pt x="0" y="2"/>
                            </a:lnTo>
                            <a:lnTo>
                              <a:pt x="0" y="3"/>
                            </a:lnTo>
                            <a:lnTo>
                              <a:pt x="1" y="4"/>
                            </a:lnTo>
                            <a:lnTo>
                              <a:pt x="2" y="5"/>
                            </a:lnTo>
                            <a:lnTo>
                              <a:pt x="3" y="6"/>
                            </a:lnTo>
                            <a:lnTo>
                              <a:pt x="4" y="6"/>
                            </a:lnTo>
                            <a:lnTo>
                              <a:pt x="4" y="6"/>
                            </a:lnTo>
                            <a:lnTo>
                              <a:pt x="5" y="5"/>
                            </a:lnTo>
                            <a:lnTo>
                              <a:pt x="6" y="4"/>
                            </a:lnTo>
                            <a:lnTo>
                              <a:pt x="6" y="3"/>
                            </a:lnTo>
                            <a:lnTo>
                              <a:pt x="6" y="2"/>
                            </a:lnTo>
                            <a:lnTo>
                              <a:pt x="6" y="1"/>
                            </a:lnTo>
                            <a:lnTo>
                              <a:pt x="5" y="0"/>
                            </a:lnTo>
                            <a:lnTo>
                              <a:pt x="4" y="0"/>
                            </a:lnTo>
                            <a:lnTo>
                              <a:pt x="3" y="0"/>
                            </a:lnTo>
                            <a:close/>
                          </a:path>
                        </a:pathLst>
                      </a:custGeom>
                      <a:solidFill>
                        <a:srgbClr val="000000"/>
                      </a:solidFill>
                      <a:ln w="9525">
                        <a:noFill/>
                      </a:ln>
                    </p:spPr>
                    <p:txBody>
                      <a:bodyPr/>
                      <a:p>
                        <a:endParaRPr lang="zh-CN" altLang="en-US"/>
                      </a:p>
                    </p:txBody>
                  </p:sp>
                  <p:sp>
                    <p:nvSpPr>
                      <p:cNvPr id="432608" name="任意多边形 432607"/>
                      <p:cNvSpPr/>
                      <p:nvPr/>
                    </p:nvSpPr>
                    <p:spPr>
                      <a:xfrm>
                        <a:off x="4014" y="2119"/>
                        <a:ext cx="6" cy="6"/>
                      </a:xfrm>
                      <a:custGeom>
                        <a:avLst/>
                        <a:gdLst/>
                        <a:ahLst/>
                        <a:cxnLst/>
                        <a:pathLst>
                          <a:path w="6" h="6">
                            <a:moveTo>
                              <a:pt x="2" y="0"/>
                            </a:moveTo>
                            <a:lnTo>
                              <a:pt x="1" y="0"/>
                            </a:lnTo>
                            <a:lnTo>
                              <a:pt x="0" y="1"/>
                            </a:lnTo>
                            <a:lnTo>
                              <a:pt x="0" y="2"/>
                            </a:lnTo>
                            <a:lnTo>
                              <a:pt x="0" y="3"/>
                            </a:lnTo>
                            <a:lnTo>
                              <a:pt x="0" y="4"/>
                            </a:lnTo>
                            <a:lnTo>
                              <a:pt x="1" y="5"/>
                            </a:lnTo>
                            <a:lnTo>
                              <a:pt x="2" y="6"/>
                            </a:lnTo>
                            <a:lnTo>
                              <a:pt x="3" y="6"/>
                            </a:lnTo>
                            <a:lnTo>
                              <a:pt x="3" y="6"/>
                            </a:lnTo>
                            <a:lnTo>
                              <a:pt x="4" y="5"/>
                            </a:lnTo>
                            <a:lnTo>
                              <a:pt x="5" y="4"/>
                            </a:lnTo>
                            <a:lnTo>
                              <a:pt x="6" y="3"/>
                            </a:lnTo>
                            <a:lnTo>
                              <a:pt x="6" y="2"/>
                            </a:lnTo>
                            <a:lnTo>
                              <a:pt x="5" y="1"/>
                            </a:lnTo>
                            <a:lnTo>
                              <a:pt x="4" y="0"/>
                            </a:lnTo>
                            <a:lnTo>
                              <a:pt x="3" y="0"/>
                            </a:lnTo>
                            <a:lnTo>
                              <a:pt x="2" y="0"/>
                            </a:lnTo>
                            <a:close/>
                          </a:path>
                        </a:pathLst>
                      </a:custGeom>
                      <a:solidFill>
                        <a:srgbClr val="000000"/>
                      </a:solidFill>
                      <a:ln w="9525">
                        <a:noFill/>
                      </a:ln>
                    </p:spPr>
                    <p:txBody>
                      <a:bodyPr/>
                      <a:p>
                        <a:endParaRPr lang="zh-CN" altLang="en-US"/>
                      </a:p>
                    </p:txBody>
                  </p:sp>
                  <p:sp>
                    <p:nvSpPr>
                      <p:cNvPr id="432609" name="任意多边形 432608"/>
                      <p:cNvSpPr/>
                      <p:nvPr/>
                    </p:nvSpPr>
                    <p:spPr>
                      <a:xfrm>
                        <a:off x="4027" y="2117"/>
                        <a:ext cx="6" cy="6"/>
                      </a:xfrm>
                      <a:custGeom>
                        <a:avLst/>
                        <a:gdLst/>
                        <a:ahLst/>
                        <a:cxnLst/>
                        <a:pathLst>
                          <a:path w="6" h="6">
                            <a:moveTo>
                              <a:pt x="2" y="0"/>
                            </a:moveTo>
                            <a:lnTo>
                              <a:pt x="1" y="0"/>
                            </a:lnTo>
                            <a:lnTo>
                              <a:pt x="0" y="1"/>
                            </a:lnTo>
                            <a:lnTo>
                              <a:pt x="0" y="2"/>
                            </a:lnTo>
                            <a:lnTo>
                              <a:pt x="0" y="3"/>
                            </a:lnTo>
                            <a:lnTo>
                              <a:pt x="0" y="4"/>
                            </a:lnTo>
                            <a:lnTo>
                              <a:pt x="1" y="5"/>
                            </a:lnTo>
                            <a:lnTo>
                              <a:pt x="2" y="6"/>
                            </a:lnTo>
                            <a:lnTo>
                              <a:pt x="3" y="6"/>
                            </a:lnTo>
                            <a:lnTo>
                              <a:pt x="3" y="6"/>
                            </a:lnTo>
                            <a:lnTo>
                              <a:pt x="4" y="5"/>
                            </a:lnTo>
                            <a:lnTo>
                              <a:pt x="5" y="4"/>
                            </a:lnTo>
                            <a:lnTo>
                              <a:pt x="6" y="3"/>
                            </a:lnTo>
                            <a:lnTo>
                              <a:pt x="6" y="2"/>
                            </a:lnTo>
                            <a:lnTo>
                              <a:pt x="5" y="1"/>
                            </a:lnTo>
                            <a:lnTo>
                              <a:pt x="4" y="0"/>
                            </a:lnTo>
                            <a:lnTo>
                              <a:pt x="3" y="0"/>
                            </a:lnTo>
                            <a:lnTo>
                              <a:pt x="2" y="0"/>
                            </a:lnTo>
                            <a:close/>
                          </a:path>
                        </a:pathLst>
                      </a:custGeom>
                      <a:solidFill>
                        <a:srgbClr val="000000"/>
                      </a:solidFill>
                      <a:ln w="9525">
                        <a:noFill/>
                      </a:ln>
                    </p:spPr>
                    <p:txBody>
                      <a:bodyPr/>
                      <a:p>
                        <a:endParaRPr lang="zh-CN" altLang="en-US"/>
                      </a:p>
                    </p:txBody>
                  </p:sp>
                  <p:sp>
                    <p:nvSpPr>
                      <p:cNvPr id="432610" name="任意多边形 432609"/>
                      <p:cNvSpPr/>
                      <p:nvPr/>
                    </p:nvSpPr>
                    <p:spPr>
                      <a:xfrm>
                        <a:off x="4038" y="2114"/>
                        <a:ext cx="6" cy="6"/>
                      </a:xfrm>
                      <a:custGeom>
                        <a:avLst/>
                        <a:gdLst/>
                        <a:ahLst/>
                        <a:cxnLst/>
                        <a:pathLst>
                          <a:path w="6" h="6">
                            <a:moveTo>
                              <a:pt x="3" y="0"/>
                            </a:moveTo>
                            <a:lnTo>
                              <a:pt x="2" y="1"/>
                            </a:lnTo>
                            <a:lnTo>
                              <a:pt x="1" y="2"/>
                            </a:lnTo>
                            <a:lnTo>
                              <a:pt x="0" y="3"/>
                            </a:lnTo>
                            <a:lnTo>
                              <a:pt x="0" y="4"/>
                            </a:lnTo>
                            <a:lnTo>
                              <a:pt x="1" y="5"/>
                            </a:lnTo>
                            <a:lnTo>
                              <a:pt x="2" y="6"/>
                            </a:lnTo>
                            <a:lnTo>
                              <a:pt x="3" y="6"/>
                            </a:lnTo>
                            <a:lnTo>
                              <a:pt x="4" y="6"/>
                            </a:lnTo>
                            <a:lnTo>
                              <a:pt x="4" y="6"/>
                            </a:lnTo>
                            <a:lnTo>
                              <a:pt x="5" y="6"/>
                            </a:lnTo>
                            <a:lnTo>
                              <a:pt x="6" y="5"/>
                            </a:lnTo>
                            <a:lnTo>
                              <a:pt x="6"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611" name="任意多边形 432610"/>
                      <p:cNvSpPr/>
                      <p:nvPr/>
                    </p:nvSpPr>
                    <p:spPr>
                      <a:xfrm>
                        <a:off x="4050" y="2112"/>
                        <a:ext cx="6" cy="6"/>
                      </a:xfrm>
                      <a:custGeom>
                        <a:avLst/>
                        <a:gdLst/>
                        <a:ahLst/>
                        <a:cxnLst/>
                        <a:pathLst>
                          <a:path w="6" h="6">
                            <a:moveTo>
                              <a:pt x="3" y="0"/>
                            </a:moveTo>
                            <a:lnTo>
                              <a:pt x="2" y="0"/>
                            </a:lnTo>
                            <a:lnTo>
                              <a:pt x="1" y="1"/>
                            </a:lnTo>
                            <a:lnTo>
                              <a:pt x="0" y="2"/>
                            </a:lnTo>
                            <a:lnTo>
                              <a:pt x="0" y="3"/>
                            </a:lnTo>
                            <a:lnTo>
                              <a:pt x="1" y="4"/>
                            </a:lnTo>
                            <a:lnTo>
                              <a:pt x="2" y="5"/>
                            </a:lnTo>
                            <a:lnTo>
                              <a:pt x="3" y="6"/>
                            </a:lnTo>
                            <a:lnTo>
                              <a:pt x="4" y="6"/>
                            </a:lnTo>
                            <a:lnTo>
                              <a:pt x="4" y="6"/>
                            </a:lnTo>
                            <a:lnTo>
                              <a:pt x="5" y="5"/>
                            </a:lnTo>
                            <a:lnTo>
                              <a:pt x="6" y="4"/>
                            </a:lnTo>
                            <a:lnTo>
                              <a:pt x="6" y="3"/>
                            </a:lnTo>
                            <a:lnTo>
                              <a:pt x="6" y="2"/>
                            </a:lnTo>
                            <a:lnTo>
                              <a:pt x="6" y="1"/>
                            </a:lnTo>
                            <a:lnTo>
                              <a:pt x="5" y="0"/>
                            </a:lnTo>
                            <a:lnTo>
                              <a:pt x="4" y="0"/>
                            </a:lnTo>
                            <a:lnTo>
                              <a:pt x="3" y="0"/>
                            </a:lnTo>
                            <a:close/>
                          </a:path>
                        </a:pathLst>
                      </a:custGeom>
                      <a:solidFill>
                        <a:srgbClr val="000000"/>
                      </a:solidFill>
                      <a:ln w="9525">
                        <a:noFill/>
                      </a:ln>
                    </p:spPr>
                    <p:txBody>
                      <a:bodyPr/>
                      <a:p>
                        <a:endParaRPr lang="zh-CN" altLang="en-US"/>
                      </a:p>
                    </p:txBody>
                  </p:sp>
                  <p:sp>
                    <p:nvSpPr>
                      <p:cNvPr id="432612" name="任意多边形 432611"/>
                      <p:cNvSpPr/>
                      <p:nvPr/>
                    </p:nvSpPr>
                    <p:spPr>
                      <a:xfrm>
                        <a:off x="4062" y="2109"/>
                        <a:ext cx="6" cy="6"/>
                      </a:xfrm>
                      <a:custGeom>
                        <a:avLst/>
                        <a:gdLst/>
                        <a:ahLst/>
                        <a:cxnLst/>
                        <a:pathLst>
                          <a:path w="6" h="6">
                            <a:moveTo>
                              <a:pt x="2" y="0"/>
                            </a:moveTo>
                            <a:lnTo>
                              <a:pt x="1" y="1"/>
                            </a:lnTo>
                            <a:lnTo>
                              <a:pt x="0" y="2"/>
                            </a:lnTo>
                            <a:lnTo>
                              <a:pt x="0" y="3"/>
                            </a:lnTo>
                            <a:lnTo>
                              <a:pt x="0" y="4"/>
                            </a:lnTo>
                            <a:lnTo>
                              <a:pt x="0" y="5"/>
                            </a:lnTo>
                            <a:lnTo>
                              <a:pt x="1" y="6"/>
                            </a:lnTo>
                            <a:lnTo>
                              <a:pt x="2" y="6"/>
                            </a:lnTo>
                            <a:lnTo>
                              <a:pt x="3" y="6"/>
                            </a:lnTo>
                            <a:lnTo>
                              <a:pt x="3" y="6"/>
                            </a:lnTo>
                            <a:lnTo>
                              <a:pt x="4" y="6"/>
                            </a:lnTo>
                            <a:lnTo>
                              <a:pt x="5" y="5"/>
                            </a:lnTo>
                            <a:lnTo>
                              <a:pt x="6" y="4"/>
                            </a:lnTo>
                            <a:lnTo>
                              <a:pt x="6" y="3"/>
                            </a:lnTo>
                            <a:lnTo>
                              <a:pt x="5" y="2"/>
                            </a:lnTo>
                            <a:lnTo>
                              <a:pt x="4" y="1"/>
                            </a:lnTo>
                            <a:lnTo>
                              <a:pt x="3" y="0"/>
                            </a:lnTo>
                            <a:lnTo>
                              <a:pt x="2" y="0"/>
                            </a:lnTo>
                            <a:close/>
                          </a:path>
                        </a:pathLst>
                      </a:custGeom>
                      <a:solidFill>
                        <a:srgbClr val="000000"/>
                      </a:solidFill>
                      <a:ln w="9525">
                        <a:noFill/>
                      </a:ln>
                    </p:spPr>
                    <p:txBody>
                      <a:bodyPr/>
                      <a:p>
                        <a:endParaRPr lang="zh-CN" altLang="en-US"/>
                      </a:p>
                    </p:txBody>
                  </p:sp>
                  <p:sp>
                    <p:nvSpPr>
                      <p:cNvPr id="432613" name="任意多边形 432612"/>
                      <p:cNvSpPr/>
                      <p:nvPr/>
                    </p:nvSpPr>
                    <p:spPr>
                      <a:xfrm>
                        <a:off x="4074" y="2106"/>
                        <a:ext cx="6" cy="7"/>
                      </a:xfrm>
                      <a:custGeom>
                        <a:avLst/>
                        <a:gdLst/>
                        <a:ahLst/>
                        <a:cxnLst/>
                        <a:pathLst>
                          <a:path w="6" h="7">
                            <a:moveTo>
                              <a:pt x="2" y="0"/>
                            </a:moveTo>
                            <a:lnTo>
                              <a:pt x="1" y="0"/>
                            </a:lnTo>
                            <a:lnTo>
                              <a:pt x="0" y="2"/>
                            </a:lnTo>
                            <a:lnTo>
                              <a:pt x="0" y="3"/>
                            </a:lnTo>
                            <a:lnTo>
                              <a:pt x="0" y="4"/>
                            </a:lnTo>
                            <a:lnTo>
                              <a:pt x="0" y="5"/>
                            </a:lnTo>
                            <a:lnTo>
                              <a:pt x="1" y="6"/>
                            </a:lnTo>
                            <a:lnTo>
                              <a:pt x="2" y="7"/>
                            </a:lnTo>
                            <a:lnTo>
                              <a:pt x="3" y="7"/>
                            </a:lnTo>
                            <a:lnTo>
                              <a:pt x="3" y="7"/>
                            </a:lnTo>
                            <a:lnTo>
                              <a:pt x="4" y="6"/>
                            </a:lnTo>
                            <a:lnTo>
                              <a:pt x="5" y="5"/>
                            </a:lnTo>
                            <a:lnTo>
                              <a:pt x="6" y="4"/>
                            </a:lnTo>
                            <a:lnTo>
                              <a:pt x="6" y="3"/>
                            </a:lnTo>
                            <a:lnTo>
                              <a:pt x="5" y="2"/>
                            </a:lnTo>
                            <a:lnTo>
                              <a:pt x="4" y="0"/>
                            </a:lnTo>
                            <a:lnTo>
                              <a:pt x="3" y="0"/>
                            </a:lnTo>
                            <a:lnTo>
                              <a:pt x="2" y="0"/>
                            </a:lnTo>
                            <a:close/>
                          </a:path>
                        </a:pathLst>
                      </a:custGeom>
                      <a:solidFill>
                        <a:srgbClr val="000000"/>
                      </a:solidFill>
                      <a:ln w="9525">
                        <a:noFill/>
                      </a:ln>
                    </p:spPr>
                    <p:txBody>
                      <a:bodyPr/>
                      <a:p>
                        <a:endParaRPr lang="zh-CN" altLang="en-US"/>
                      </a:p>
                    </p:txBody>
                  </p:sp>
                  <p:sp>
                    <p:nvSpPr>
                      <p:cNvPr id="432614" name="任意多边形 432613"/>
                      <p:cNvSpPr/>
                      <p:nvPr/>
                    </p:nvSpPr>
                    <p:spPr>
                      <a:xfrm>
                        <a:off x="4085" y="2103"/>
                        <a:ext cx="6" cy="7"/>
                      </a:xfrm>
                      <a:custGeom>
                        <a:avLst/>
                        <a:gdLst/>
                        <a:ahLst/>
                        <a:cxnLst/>
                        <a:pathLst>
                          <a:path w="6" h="7">
                            <a:moveTo>
                              <a:pt x="3" y="0"/>
                            </a:moveTo>
                            <a:lnTo>
                              <a:pt x="2" y="1"/>
                            </a:lnTo>
                            <a:lnTo>
                              <a:pt x="1" y="2"/>
                            </a:lnTo>
                            <a:lnTo>
                              <a:pt x="0" y="3"/>
                            </a:lnTo>
                            <a:lnTo>
                              <a:pt x="0" y="5"/>
                            </a:lnTo>
                            <a:lnTo>
                              <a:pt x="1" y="6"/>
                            </a:lnTo>
                            <a:lnTo>
                              <a:pt x="2" y="7"/>
                            </a:lnTo>
                            <a:lnTo>
                              <a:pt x="3" y="7"/>
                            </a:lnTo>
                            <a:lnTo>
                              <a:pt x="4" y="7"/>
                            </a:lnTo>
                            <a:lnTo>
                              <a:pt x="4" y="7"/>
                            </a:lnTo>
                            <a:lnTo>
                              <a:pt x="5" y="7"/>
                            </a:lnTo>
                            <a:lnTo>
                              <a:pt x="6" y="6"/>
                            </a:lnTo>
                            <a:lnTo>
                              <a:pt x="6" y="5"/>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615" name="任意多边形 432614"/>
                      <p:cNvSpPr/>
                      <p:nvPr/>
                    </p:nvSpPr>
                    <p:spPr>
                      <a:xfrm>
                        <a:off x="4097" y="2101"/>
                        <a:ext cx="6" cy="7"/>
                      </a:xfrm>
                      <a:custGeom>
                        <a:avLst/>
                        <a:gdLst/>
                        <a:ahLst/>
                        <a:cxnLst/>
                        <a:pathLst>
                          <a:path w="6" h="7">
                            <a:moveTo>
                              <a:pt x="3" y="0"/>
                            </a:moveTo>
                            <a:lnTo>
                              <a:pt x="2" y="0"/>
                            </a:lnTo>
                            <a:lnTo>
                              <a:pt x="1" y="1"/>
                            </a:lnTo>
                            <a:lnTo>
                              <a:pt x="0" y="2"/>
                            </a:lnTo>
                            <a:lnTo>
                              <a:pt x="0" y="3"/>
                            </a:lnTo>
                            <a:lnTo>
                              <a:pt x="1" y="4"/>
                            </a:lnTo>
                            <a:lnTo>
                              <a:pt x="2" y="5"/>
                            </a:lnTo>
                            <a:lnTo>
                              <a:pt x="3" y="7"/>
                            </a:lnTo>
                            <a:lnTo>
                              <a:pt x="4" y="7"/>
                            </a:lnTo>
                            <a:lnTo>
                              <a:pt x="4" y="7"/>
                            </a:lnTo>
                            <a:lnTo>
                              <a:pt x="5" y="5"/>
                            </a:lnTo>
                            <a:lnTo>
                              <a:pt x="6" y="4"/>
                            </a:lnTo>
                            <a:lnTo>
                              <a:pt x="6" y="3"/>
                            </a:lnTo>
                            <a:lnTo>
                              <a:pt x="6" y="2"/>
                            </a:lnTo>
                            <a:lnTo>
                              <a:pt x="6" y="1"/>
                            </a:lnTo>
                            <a:lnTo>
                              <a:pt x="5" y="0"/>
                            </a:lnTo>
                            <a:lnTo>
                              <a:pt x="4" y="0"/>
                            </a:lnTo>
                            <a:lnTo>
                              <a:pt x="3" y="0"/>
                            </a:lnTo>
                            <a:close/>
                          </a:path>
                        </a:pathLst>
                      </a:custGeom>
                      <a:solidFill>
                        <a:srgbClr val="000000"/>
                      </a:solidFill>
                      <a:ln w="9525">
                        <a:noFill/>
                      </a:ln>
                    </p:spPr>
                    <p:txBody>
                      <a:bodyPr/>
                      <a:p>
                        <a:endParaRPr lang="zh-CN" altLang="en-US"/>
                      </a:p>
                    </p:txBody>
                  </p:sp>
                  <p:sp>
                    <p:nvSpPr>
                      <p:cNvPr id="432616" name="任意多边形 432615"/>
                      <p:cNvSpPr/>
                      <p:nvPr/>
                    </p:nvSpPr>
                    <p:spPr>
                      <a:xfrm>
                        <a:off x="4109" y="2098"/>
                        <a:ext cx="6" cy="6"/>
                      </a:xfrm>
                      <a:custGeom>
                        <a:avLst/>
                        <a:gdLst/>
                        <a:ahLst/>
                        <a:cxnLst/>
                        <a:pathLst>
                          <a:path w="6" h="6">
                            <a:moveTo>
                              <a:pt x="2" y="0"/>
                            </a:moveTo>
                            <a:lnTo>
                              <a:pt x="1" y="1"/>
                            </a:lnTo>
                            <a:lnTo>
                              <a:pt x="0" y="2"/>
                            </a:lnTo>
                            <a:lnTo>
                              <a:pt x="0" y="3"/>
                            </a:lnTo>
                            <a:lnTo>
                              <a:pt x="0" y="4"/>
                            </a:lnTo>
                            <a:lnTo>
                              <a:pt x="0" y="5"/>
                            </a:lnTo>
                            <a:lnTo>
                              <a:pt x="1" y="6"/>
                            </a:lnTo>
                            <a:lnTo>
                              <a:pt x="2" y="6"/>
                            </a:lnTo>
                            <a:lnTo>
                              <a:pt x="3" y="6"/>
                            </a:lnTo>
                            <a:lnTo>
                              <a:pt x="3" y="6"/>
                            </a:lnTo>
                            <a:lnTo>
                              <a:pt x="4" y="6"/>
                            </a:lnTo>
                            <a:lnTo>
                              <a:pt x="5" y="5"/>
                            </a:lnTo>
                            <a:lnTo>
                              <a:pt x="6" y="4"/>
                            </a:lnTo>
                            <a:lnTo>
                              <a:pt x="6" y="3"/>
                            </a:lnTo>
                            <a:lnTo>
                              <a:pt x="5" y="2"/>
                            </a:lnTo>
                            <a:lnTo>
                              <a:pt x="4" y="1"/>
                            </a:lnTo>
                            <a:lnTo>
                              <a:pt x="3" y="0"/>
                            </a:lnTo>
                            <a:lnTo>
                              <a:pt x="2" y="0"/>
                            </a:lnTo>
                            <a:close/>
                          </a:path>
                        </a:pathLst>
                      </a:custGeom>
                      <a:solidFill>
                        <a:srgbClr val="000000"/>
                      </a:solidFill>
                      <a:ln w="9525">
                        <a:noFill/>
                      </a:ln>
                    </p:spPr>
                    <p:txBody>
                      <a:bodyPr/>
                      <a:p>
                        <a:endParaRPr lang="zh-CN" altLang="en-US"/>
                      </a:p>
                    </p:txBody>
                  </p:sp>
                  <p:sp>
                    <p:nvSpPr>
                      <p:cNvPr id="432617" name="任意多边形 432616"/>
                      <p:cNvSpPr/>
                      <p:nvPr/>
                    </p:nvSpPr>
                    <p:spPr>
                      <a:xfrm>
                        <a:off x="4121" y="2095"/>
                        <a:ext cx="7" cy="6"/>
                      </a:xfrm>
                      <a:custGeom>
                        <a:avLst/>
                        <a:gdLst/>
                        <a:ahLst/>
                        <a:cxnLst/>
                        <a:pathLst>
                          <a:path w="7" h="6">
                            <a:moveTo>
                              <a:pt x="2" y="0"/>
                            </a:moveTo>
                            <a:lnTo>
                              <a:pt x="1" y="1"/>
                            </a:lnTo>
                            <a:lnTo>
                              <a:pt x="0" y="2"/>
                            </a:lnTo>
                            <a:lnTo>
                              <a:pt x="0" y="3"/>
                            </a:lnTo>
                            <a:lnTo>
                              <a:pt x="0" y="4"/>
                            </a:lnTo>
                            <a:lnTo>
                              <a:pt x="0" y="5"/>
                            </a:lnTo>
                            <a:lnTo>
                              <a:pt x="1" y="6"/>
                            </a:lnTo>
                            <a:lnTo>
                              <a:pt x="2" y="6"/>
                            </a:lnTo>
                            <a:lnTo>
                              <a:pt x="3" y="6"/>
                            </a:lnTo>
                            <a:lnTo>
                              <a:pt x="3" y="6"/>
                            </a:lnTo>
                            <a:lnTo>
                              <a:pt x="4" y="6"/>
                            </a:lnTo>
                            <a:lnTo>
                              <a:pt x="6" y="5"/>
                            </a:lnTo>
                            <a:lnTo>
                              <a:pt x="7" y="4"/>
                            </a:lnTo>
                            <a:lnTo>
                              <a:pt x="7" y="3"/>
                            </a:lnTo>
                            <a:lnTo>
                              <a:pt x="6" y="2"/>
                            </a:lnTo>
                            <a:lnTo>
                              <a:pt x="4" y="1"/>
                            </a:lnTo>
                            <a:lnTo>
                              <a:pt x="3" y="0"/>
                            </a:lnTo>
                            <a:lnTo>
                              <a:pt x="2" y="0"/>
                            </a:lnTo>
                            <a:close/>
                          </a:path>
                        </a:pathLst>
                      </a:custGeom>
                      <a:solidFill>
                        <a:srgbClr val="000000"/>
                      </a:solidFill>
                      <a:ln w="9525">
                        <a:noFill/>
                      </a:ln>
                    </p:spPr>
                    <p:txBody>
                      <a:bodyPr/>
                      <a:p>
                        <a:endParaRPr lang="zh-CN" altLang="en-US"/>
                      </a:p>
                    </p:txBody>
                  </p:sp>
                  <p:sp>
                    <p:nvSpPr>
                      <p:cNvPr id="432618" name="任意多边形 432617"/>
                      <p:cNvSpPr/>
                      <p:nvPr/>
                    </p:nvSpPr>
                    <p:spPr>
                      <a:xfrm>
                        <a:off x="4133" y="2093"/>
                        <a:ext cx="6" cy="6"/>
                      </a:xfrm>
                      <a:custGeom>
                        <a:avLst/>
                        <a:gdLst/>
                        <a:ahLst/>
                        <a:cxnLst/>
                        <a:pathLst>
                          <a:path w="6" h="6">
                            <a:moveTo>
                              <a:pt x="3" y="0"/>
                            </a:moveTo>
                            <a:lnTo>
                              <a:pt x="2" y="0"/>
                            </a:lnTo>
                            <a:lnTo>
                              <a:pt x="1" y="1"/>
                            </a:lnTo>
                            <a:lnTo>
                              <a:pt x="0" y="2"/>
                            </a:lnTo>
                            <a:lnTo>
                              <a:pt x="0" y="3"/>
                            </a:lnTo>
                            <a:lnTo>
                              <a:pt x="1" y="4"/>
                            </a:lnTo>
                            <a:lnTo>
                              <a:pt x="2" y="5"/>
                            </a:lnTo>
                            <a:lnTo>
                              <a:pt x="3" y="6"/>
                            </a:lnTo>
                            <a:lnTo>
                              <a:pt x="4" y="6"/>
                            </a:lnTo>
                            <a:lnTo>
                              <a:pt x="4" y="6"/>
                            </a:lnTo>
                            <a:lnTo>
                              <a:pt x="5" y="5"/>
                            </a:lnTo>
                            <a:lnTo>
                              <a:pt x="6" y="4"/>
                            </a:lnTo>
                            <a:lnTo>
                              <a:pt x="6" y="3"/>
                            </a:lnTo>
                            <a:lnTo>
                              <a:pt x="6" y="2"/>
                            </a:lnTo>
                            <a:lnTo>
                              <a:pt x="6" y="1"/>
                            </a:lnTo>
                            <a:lnTo>
                              <a:pt x="5" y="0"/>
                            </a:lnTo>
                            <a:lnTo>
                              <a:pt x="4" y="0"/>
                            </a:lnTo>
                            <a:lnTo>
                              <a:pt x="3" y="0"/>
                            </a:lnTo>
                            <a:close/>
                          </a:path>
                        </a:pathLst>
                      </a:custGeom>
                      <a:solidFill>
                        <a:srgbClr val="000000"/>
                      </a:solidFill>
                      <a:ln w="9525">
                        <a:noFill/>
                      </a:ln>
                    </p:spPr>
                    <p:txBody>
                      <a:bodyPr/>
                      <a:p>
                        <a:endParaRPr lang="zh-CN" altLang="en-US"/>
                      </a:p>
                    </p:txBody>
                  </p:sp>
                  <p:sp>
                    <p:nvSpPr>
                      <p:cNvPr id="432619" name="任意多边形 432618"/>
                      <p:cNvSpPr/>
                      <p:nvPr/>
                    </p:nvSpPr>
                    <p:spPr>
                      <a:xfrm>
                        <a:off x="4145" y="2090"/>
                        <a:ext cx="6" cy="6"/>
                      </a:xfrm>
                      <a:custGeom>
                        <a:avLst/>
                        <a:gdLst/>
                        <a:ahLst/>
                        <a:cxnLst/>
                        <a:pathLst>
                          <a:path w="6" h="6">
                            <a:moveTo>
                              <a:pt x="2" y="0"/>
                            </a:moveTo>
                            <a:lnTo>
                              <a:pt x="1" y="0"/>
                            </a:lnTo>
                            <a:lnTo>
                              <a:pt x="0" y="1"/>
                            </a:lnTo>
                            <a:lnTo>
                              <a:pt x="0" y="2"/>
                            </a:lnTo>
                            <a:lnTo>
                              <a:pt x="0" y="3"/>
                            </a:lnTo>
                            <a:lnTo>
                              <a:pt x="0" y="4"/>
                            </a:lnTo>
                            <a:lnTo>
                              <a:pt x="1" y="5"/>
                            </a:lnTo>
                            <a:lnTo>
                              <a:pt x="2" y="6"/>
                            </a:lnTo>
                            <a:lnTo>
                              <a:pt x="3" y="6"/>
                            </a:lnTo>
                            <a:lnTo>
                              <a:pt x="3" y="6"/>
                            </a:lnTo>
                            <a:lnTo>
                              <a:pt x="4" y="5"/>
                            </a:lnTo>
                            <a:lnTo>
                              <a:pt x="5" y="4"/>
                            </a:lnTo>
                            <a:lnTo>
                              <a:pt x="6" y="3"/>
                            </a:lnTo>
                            <a:lnTo>
                              <a:pt x="6" y="2"/>
                            </a:lnTo>
                            <a:lnTo>
                              <a:pt x="5" y="1"/>
                            </a:lnTo>
                            <a:lnTo>
                              <a:pt x="4" y="0"/>
                            </a:lnTo>
                            <a:lnTo>
                              <a:pt x="3" y="0"/>
                            </a:lnTo>
                            <a:lnTo>
                              <a:pt x="2" y="0"/>
                            </a:lnTo>
                            <a:close/>
                          </a:path>
                        </a:pathLst>
                      </a:custGeom>
                      <a:solidFill>
                        <a:srgbClr val="000000"/>
                      </a:solidFill>
                      <a:ln w="9525">
                        <a:noFill/>
                      </a:ln>
                    </p:spPr>
                    <p:txBody>
                      <a:bodyPr/>
                      <a:p>
                        <a:endParaRPr lang="zh-CN" altLang="en-US"/>
                      </a:p>
                    </p:txBody>
                  </p:sp>
                  <p:sp>
                    <p:nvSpPr>
                      <p:cNvPr id="432620" name="任意多边形 432619"/>
                      <p:cNvSpPr/>
                      <p:nvPr/>
                    </p:nvSpPr>
                    <p:spPr>
                      <a:xfrm>
                        <a:off x="4157" y="2087"/>
                        <a:ext cx="6" cy="6"/>
                      </a:xfrm>
                      <a:custGeom>
                        <a:avLst/>
                        <a:gdLst/>
                        <a:ahLst/>
                        <a:cxnLst/>
                        <a:pathLst>
                          <a:path w="6" h="6">
                            <a:moveTo>
                              <a:pt x="2" y="0"/>
                            </a:moveTo>
                            <a:lnTo>
                              <a:pt x="1" y="0"/>
                            </a:lnTo>
                            <a:lnTo>
                              <a:pt x="0" y="1"/>
                            </a:lnTo>
                            <a:lnTo>
                              <a:pt x="0" y="2"/>
                            </a:lnTo>
                            <a:lnTo>
                              <a:pt x="0" y="3"/>
                            </a:lnTo>
                            <a:lnTo>
                              <a:pt x="0" y="4"/>
                            </a:lnTo>
                            <a:lnTo>
                              <a:pt x="1" y="5"/>
                            </a:lnTo>
                            <a:lnTo>
                              <a:pt x="2" y="6"/>
                            </a:lnTo>
                            <a:lnTo>
                              <a:pt x="3" y="6"/>
                            </a:lnTo>
                            <a:lnTo>
                              <a:pt x="3" y="6"/>
                            </a:lnTo>
                            <a:lnTo>
                              <a:pt x="4" y="5"/>
                            </a:lnTo>
                            <a:lnTo>
                              <a:pt x="5" y="4"/>
                            </a:lnTo>
                            <a:lnTo>
                              <a:pt x="6" y="3"/>
                            </a:lnTo>
                            <a:lnTo>
                              <a:pt x="6" y="2"/>
                            </a:lnTo>
                            <a:lnTo>
                              <a:pt x="5" y="1"/>
                            </a:lnTo>
                            <a:lnTo>
                              <a:pt x="4" y="0"/>
                            </a:lnTo>
                            <a:lnTo>
                              <a:pt x="3" y="0"/>
                            </a:lnTo>
                            <a:lnTo>
                              <a:pt x="2" y="0"/>
                            </a:lnTo>
                            <a:close/>
                          </a:path>
                        </a:pathLst>
                      </a:custGeom>
                      <a:solidFill>
                        <a:srgbClr val="000000"/>
                      </a:solidFill>
                      <a:ln w="9525">
                        <a:noFill/>
                      </a:ln>
                    </p:spPr>
                    <p:txBody>
                      <a:bodyPr/>
                      <a:p>
                        <a:endParaRPr lang="zh-CN" altLang="en-US"/>
                      </a:p>
                    </p:txBody>
                  </p:sp>
                  <p:sp>
                    <p:nvSpPr>
                      <p:cNvPr id="432621" name="任意多边形 432620"/>
                      <p:cNvSpPr/>
                      <p:nvPr/>
                    </p:nvSpPr>
                    <p:spPr>
                      <a:xfrm>
                        <a:off x="4168" y="2084"/>
                        <a:ext cx="6" cy="6"/>
                      </a:xfrm>
                      <a:custGeom>
                        <a:avLst/>
                        <a:gdLst/>
                        <a:ahLst/>
                        <a:cxnLst/>
                        <a:pathLst>
                          <a:path w="6" h="6">
                            <a:moveTo>
                              <a:pt x="3" y="0"/>
                            </a:moveTo>
                            <a:lnTo>
                              <a:pt x="2" y="1"/>
                            </a:lnTo>
                            <a:lnTo>
                              <a:pt x="1" y="2"/>
                            </a:lnTo>
                            <a:lnTo>
                              <a:pt x="0" y="3"/>
                            </a:lnTo>
                            <a:lnTo>
                              <a:pt x="0" y="4"/>
                            </a:lnTo>
                            <a:lnTo>
                              <a:pt x="1" y="5"/>
                            </a:lnTo>
                            <a:lnTo>
                              <a:pt x="2" y="6"/>
                            </a:lnTo>
                            <a:lnTo>
                              <a:pt x="3" y="6"/>
                            </a:lnTo>
                            <a:lnTo>
                              <a:pt x="4" y="6"/>
                            </a:lnTo>
                            <a:lnTo>
                              <a:pt x="4" y="6"/>
                            </a:lnTo>
                            <a:lnTo>
                              <a:pt x="5" y="6"/>
                            </a:lnTo>
                            <a:lnTo>
                              <a:pt x="6" y="5"/>
                            </a:lnTo>
                            <a:lnTo>
                              <a:pt x="6"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622" name="任意多边形 432621"/>
                      <p:cNvSpPr/>
                      <p:nvPr/>
                    </p:nvSpPr>
                    <p:spPr>
                      <a:xfrm>
                        <a:off x="4180" y="2081"/>
                        <a:ext cx="6" cy="6"/>
                      </a:xfrm>
                      <a:custGeom>
                        <a:avLst/>
                        <a:gdLst/>
                        <a:ahLst/>
                        <a:cxnLst/>
                        <a:pathLst>
                          <a:path w="6" h="6">
                            <a:moveTo>
                              <a:pt x="2" y="0"/>
                            </a:moveTo>
                            <a:lnTo>
                              <a:pt x="1" y="1"/>
                            </a:lnTo>
                            <a:lnTo>
                              <a:pt x="0" y="2"/>
                            </a:lnTo>
                            <a:lnTo>
                              <a:pt x="0" y="3"/>
                            </a:lnTo>
                            <a:lnTo>
                              <a:pt x="0" y="4"/>
                            </a:lnTo>
                            <a:lnTo>
                              <a:pt x="0" y="5"/>
                            </a:lnTo>
                            <a:lnTo>
                              <a:pt x="1" y="6"/>
                            </a:lnTo>
                            <a:lnTo>
                              <a:pt x="2" y="6"/>
                            </a:lnTo>
                            <a:lnTo>
                              <a:pt x="3" y="6"/>
                            </a:lnTo>
                            <a:lnTo>
                              <a:pt x="3" y="6"/>
                            </a:lnTo>
                            <a:lnTo>
                              <a:pt x="4" y="6"/>
                            </a:lnTo>
                            <a:lnTo>
                              <a:pt x="5" y="5"/>
                            </a:lnTo>
                            <a:lnTo>
                              <a:pt x="6" y="4"/>
                            </a:lnTo>
                            <a:lnTo>
                              <a:pt x="6" y="3"/>
                            </a:lnTo>
                            <a:lnTo>
                              <a:pt x="5" y="2"/>
                            </a:lnTo>
                            <a:lnTo>
                              <a:pt x="4" y="1"/>
                            </a:lnTo>
                            <a:lnTo>
                              <a:pt x="3" y="0"/>
                            </a:lnTo>
                            <a:lnTo>
                              <a:pt x="2" y="0"/>
                            </a:lnTo>
                            <a:close/>
                          </a:path>
                        </a:pathLst>
                      </a:custGeom>
                      <a:solidFill>
                        <a:srgbClr val="000000"/>
                      </a:solidFill>
                      <a:ln w="9525">
                        <a:noFill/>
                      </a:ln>
                    </p:spPr>
                    <p:txBody>
                      <a:bodyPr/>
                      <a:p>
                        <a:endParaRPr lang="zh-CN" altLang="en-US"/>
                      </a:p>
                    </p:txBody>
                  </p:sp>
                  <p:sp>
                    <p:nvSpPr>
                      <p:cNvPr id="432623" name="任意多边形 432622"/>
                      <p:cNvSpPr/>
                      <p:nvPr/>
                    </p:nvSpPr>
                    <p:spPr>
                      <a:xfrm>
                        <a:off x="4191" y="2078"/>
                        <a:ext cx="6" cy="6"/>
                      </a:xfrm>
                      <a:custGeom>
                        <a:avLst/>
                        <a:gdLst/>
                        <a:ahLst/>
                        <a:cxnLst/>
                        <a:pathLst>
                          <a:path w="6" h="6">
                            <a:moveTo>
                              <a:pt x="3" y="0"/>
                            </a:moveTo>
                            <a:lnTo>
                              <a:pt x="2" y="1"/>
                            </a:lnTo>
                            <a:lnTo>
                              <a:pt x="1" y="2"/>
                            </a:lnTo>
                            <a:lnTo>
                              <a:pt x="0" y="3"/>
                            </a:lnTo>
                            <a:lnTo>
                              <a:pt x="0" y="4"/>
                            </a:lnTo>
                            <a:lnTo>
                              <a:pt x="1" y="5"/>
                            </a:lnTo>
                            <a:lnTo>
                              <a:pt x="2" y="6"/>
                            </a:lnTo>
                            <a:lnTo>
                              <a:pt x="3" y="6"/>
                            </a:lnTo>
                            <a:lnTo>
                              <a:pt x="4" y="6"/>
                            </a:lnTo>
                            <a:lnTo>
                              <a:pt x="4" y="6"/>
                            </a:lnTo>
                            <a:lnTo>
                              <a:pt x="5" y="6"/>
                            </a:lnTo>
                            <a:lnTo>
                              <a:pt x="6" y="5"/>
                            </a:lnTo>
                            <a:lnTo>
                              <a:pt x="6"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624" name="任意多边形 432623"/>
                      <p:cNvSpPr/>
                      <p:nvPr/>
                    </p:nvSpPr>
                    <p:spPr>
                      <a:xfrm>
                        <a:off x="4203" y="2075"/>
                        <a:ext cx="6" cy="6"/>
                      </a:xfrm>
                      <a:custGeom>
                        <a:avLst/>
                        <a:gdLst/>
                        <a:ahLst/>
                        <a:cxnLst/>
                        <a:pathLst>
                          <a:path w="6" h="6">
                            <a:moveTo>
                              <a:pt x="3" y="0"/>
                            </a:moveTo>
                            <a:lnTo>
                              <a:pt x="2" y="0"/>
                            </a:lnTo>
                            <a:lnTo>
                              <a:pt x="1" y="1"/>
                            </a:lnTo>
                            <a:lnTo>
                              <a:pt x="0" y="2"/>
                            </a:lnTo>
                            <a:lnTo>
                              <a:pt x="0" y="3"/>
                            </a:lnTo>
                            <a:lnTo>
                              <a:pt x="1" y="4"/>
                            </a:lnTo>
                            <a:lnTo>
                              <a:pt x="2" y="5"/>
                            </a:lnTo>
                            <a:lnTo>
                              <a:pt x="3" y="6"/>
                            </a:lnTo>
                            <a:lnTo>
                              <a:pt x="4" y="6"/>
                            </a:lnTo>
                            <a:lnTo>
                              <a:pt x="4" y="6"/>
                            </a:lnTo>
                            <a:lnTo>
                              <a:pt x="5" y="5"/>
                            </a:lnTo>
                            <a:lnTo>
                              <a:pt x="6" y="4"/>
                            </a:lnTo>
                            <a:lnTo>
                              <a:pt x="6" y="3"/>
                            </a:lnTo>
                            <a:lnTo>
                              <a:pt x="6" y="2"/>
                            </a:lnTo>
                            <a:lnTo>
                              <a:pt x="6" y="1"/>
                            </a:lnTo>
                            <a:lnTo>
                              <a:pt x="5" y="0"/>
                            </a:lnTo>
                            <a:lnTo>
                              <a:pt x="4" y="0"/>
                            </a:lnTo>
                            <a:lnTo>
                              <a:pt x="3" y="0"/>
                            </a:lnTo>
                            <a:close/>
                          </a:path>
                        </a:pathLst>
                      </a:custGeom>
                      <a:solidFill>
                        <a:srgbClr val="000000"/>
                      </a:solidFill>
                      <a:ln w="9525">
                        <a:noFill/>
                      </a:ln>
                    </p:spPr>
                    <p:txBody>
                      <a:bodyPr/>
                      <a:p>
                        <a:endParaRPr lang="zh-CN" altLang="en-US"/>
                      </a:p>
                    </p:txBody>
                  </p:sp>
                  <p:sp>
                    <p:nvSpPr>
                      <p:cNvPr id="432625" name="任意多边形 432624"/>
                      <p:cNvSpPr/>
                      <p:nvPr/>
                    </p:nvSpPr>
                    <p:spPr>
                      <a:xfrm>
                        <a:off x="4215" y="2072"/>
                        <a:ext cx="6" cy="6"/>
                      </a:xfrm>
                      <a:custGeom>
                        <a:avLst/>
                        <a:gdLst/>
                        <a:ahLst/>
                        <a:cxnLst/>
                        <a:pathLst>
                          <a:path w="6" h="6">
                            <a:moveTo>
                              <a:pt x="2" y="0"/>
                            </a:moveTo>
                            <a:lnTo>
                              <a:pt x="1" y="0"/>
                            </a:lnTo>
                            <a:lnTo>
                              <a:pt x="0" y="1"/>
                            </a:lnTo>
                            <a:lnTo>
                              <a:pt x="0" y="2"/>
                            </a:lnTo>
                            <a:lnTo>
                              <a:pt x="0" y="3"/>
                            </a:lnTo>
                            <a:lnTo>
                              <a:pt x="0" y="4"/>
                            </a:lnTo>
                            <a:lnTo>
                              <a:pt x="1" y="5"/>
                            </a:lnTo>
                            <a:lnTo>
                              <a:pt x="2" y="6"/>
                            </a:lnTo>
                            <a:lnTo>
                              <a:pt x="3" y="6"/>
                            </a:lnTo>
                            <a:lnTo>
                              <a:pt x="3" y="6"/>
                            </a:lnTo>
                            <a:lnTo>
                              <a:pt x="4" y="5"/>
                            </a:lnTo>
                            <a:lnTo>
                              <a:pt x="5" y="4"/>
                            </a:lnTo>
                            <a:lnTo>
                              <a:pt x="6" y="3"/>
                            </a:lnTo>
                            <a:lnTo>
                              <a:pt x="6" y="2"/>
                            </a:lnTo>
                            <a:lnTo>
                              <a:pt x="5" y="1"/>
                            </a:lnTo>
                            <a:lnTo>
                              <a:pt x="4" y="0"/>
                            </a:lnTo>
                            <a:lnTo>
                              <a:pt x="3" y="0"/>
                            </a:lnTo>
                            <a:lnTo>
                              <a:pt x="2" y="0"/>
                            </a:lnTo>
                            <a:close/>
                          </a:path>
                        </a:pathLst>
                      </a:custGeom>
                      <a:solidFill>
                        <a:srgbClr val="000000"/>
                      </a:solidFill>
                      <a:ln w="9525">
                        <a:noFill/>
                      </a:ln>
                    </p:spPr>
                    <p:txBody>
                      <a:bodyPr/>
                      <a:p>
                        <a:endParaRPr lang="zh-CN" altLang="en-US"/>
                      </a:p>
                    </p:txBody>
                  </p:sp>
                  <p:sp>
                    <p:nvSpPr>
                      <p:cNvPr id="432626" name="任意多边形 432625"/>
                      <p:cNvSpPr/>
                      <p:nvPr/>
                    </p:nvSpPr>
                    <p:spPr>
                      <a:xfrm>
                        <a:off x="4227" y="2069"/>
                        <a:ext cx="6" cy="6"/>
                      </a:xfrm>
                      <a:custGeom>
                        <a:avLst/>
                        <a:gdLst/>
                        <a:ahLst/>
                        <a:cxnLst/>
                        <a:pathLst>
                          <a:path w="6" h="6">
                            <a:moveTo>
                              <a:pt x="3" y="0"/>
                            </a:moveTo>
                            <a:lnTo>
                              <a:pt x="2" y="0"/>
                            </a:lnTo>
                            <a:lnTo>
                              <a:pt x="1" y="1"/>
                            </a:lnTo>
                            <a:lnTo>
                              <a:pt x="0" y="2"/>
                            </a:lnTo>
                            <a:lnTo>
                              <a:pt x="0" y="3"/>
                            </a:lnTo>
                            <a:lnTo>
                              <a:pt x="1" y="4"/>
                            </a:lnTo>
                            <a:lnTo>
                              <a:pt x="2" y="5"/>
                            </a:lnTo>
                            <a:lnTo>
                              <a:pt x="3" y="6"/>
                            </a:lnTo>
                            <a:lnTo>
                              <a:pt x="4" y="6"/>
                            </a:lnTo>
                            <a:lnTo>
                              <a:pt x="4" y="6"/>
                            </a:lnTo>
                            <a:lnTo>
                              <a:pt x="5" y="5"/>
                            </a:lnTo>
                            <a:lnTo>
                              <a:pt x="6" y="4"/>
                            </a:lnTo>
                            <a:lnTo>
                              <a:pt x="6" y="3"/>
                            </a:lnTo>
                            <a:lnTo>
                              <a:pt x="6" y="2"/>
                            </a:lnTo>
                            <a:lnTo>
                              <a:pt x="6" y="1"/>
                            </a:lnTo>
                            <a:lnTo>
                              <a:pt x="5" y="0"/>
                            </a:lnTo>
                            <a:lnTo>
                              <a:pt x="4" y="0"/>
                            </a:lnTo>
                            <a:lnTo>
                              <a:pt x="3" y="0"/>
                            </a:lnTo>
                            <a:close/>
                          </a:path>
                        </a:pathLst>
                      </a:custGeom>
                      <a:solidFill>
                        <a:srgbClr val="000000"/>
                      </a:solidFill>
                      <a:ln w="9525">
                        <a:noFill/>
                      </a:ln>
                    </p:spPr>
                    <p:txBody>
                      <a:bodyPr/>
                      <a:p>
                        <a:endParaRPr lang="zh-CN" altLang="en-US"/>
                      </a:p>
                    </p:txBody>
                  </p:sp>
                  <p:sp>
                    <p:nvSpPr>
                      <p:cNvPr id="432627" name="任意多边形 432626"/>
                      <p:cNvSpPr/>
                      <p:nvPr/>
                    </p:nvSpPr>
                    <p:spPr>
                      <a:xfrm>
                        <a:off x="4239" y="2065"/>
                        <a:ext cx="6" cy="6"/>
                      </a:xfrm>
                      <a:custGeom>
                        <a:avLst/>
                        <a:gdLst/>
                        <a:ahLst/>
                        <a:cxnLst/>
                        <a:pathLst>
                          <a:path w="6" h="6">
                            <a:moveTo>
                              <a:pt x="2" y="0"/>
                            </a:moveTo>
                            <a:lnTo>
                              <a:pt x="1" y="1"/>
                            </a:lnTo>
                            <a:lnTo>
                              <a:pt x="0" y="2"/>
                            </a:lnTo>
                            <a:lnTo>
                              <a:pt x="0" y="3"/>
                            </a:lnTo>
                            <a:lnTo>
                              <a:pt x="0" y="4"/>
                            </a:lnTo>
                            <a:lnTo>
                              <a:pt x="0" y="5"/>
                            </a:lnTo>
                            <a:lnTo>
                              <a:pt x="1" y="6"/>
                            </a:lnTo>
                            <a:lnTo>
                              <a:pt x="2" y="6"/>
                            </a:lnTo>
                            <a:lnTo>
                              <a:pt x="3" y="6"/>
                            </a:lnTo>
                            <a:lnTo>
                              <a:pt x="3" y="6"/>
                            </a:lnTo>
                            <a:lnTo>
                              <a:pt x="4" y="6"/>
                            </a:lnTo>
                            <a:lnTo>
                              <a:pt x="5" y="5"/>
                            </a:lnTo>
                            <a:lnTo>
                              <a:pt x="6" y="4"/>
                            </a:lnTo>
                            <a:lnTo>
                              <a:pt x="6" y="3"/>
                            </a:lnTo>
                            <a:lnTo>
                              <a:pt x="5" y="2"/>
                            </a:lnTo>
                            <a:lnTo>
                              <a:pt x="4" y="1"/>
                            </a:lnTo>
                            <a:lnTo>
                              <a:pt x="3" y="0"/>
                            </a:lnTo>
                            <a:lnTo>
                              <a:pt x="2" y="0"/>
                            </a:lnTo>
                            <a:close/>
                          </a:path>
                        </a:pathLst>
                      </a:custGeom>
                      <a:solidFill>
                        <a:srgbClr val="000000"/>
                      </a:solidFill>
                      <a:ln w="9525">
                        <a:noFill/>
                      </a:ln>
                    </p:spPr>
                    <p:txBody>
                      <a:bodyPr/>
                      <a:p>
                        <a:endParaRPr lang="zh-CN" altLang="en-US"/>
                      </a:p>
                    </p:txBody>
                  </p:sp>
                  <p:sp>
                    <p:nvSpPr>
                      <p:cNvPr id="432628" name="任意多边形 432627"/>
                      <p:cNvSpPr/>
                      <p:nvPr/>
                    </p:nvSpPr>
                    <p:spPr>
                      <a:xfrm>
                        <a:off x="4250" y="2062"/>
                        <a:ext cx="6" cy="6"/>
                      </a:xfrm>
                      <a:custGeom>
                        <a:avLst/>
                        <a:gdLst/>
                        <a:ahLst/>
                        <a:cxnLst/>
                        <a:pathLst>
                          <a:path w="6" h="6">
                            <a:moveTo>
                              <a:pt x="3" y="0"/>
                            </a:moveTo>
                            <a:lnTo>
                              <a:pt x="2" y="0"/>
                            </a:lnTo>
                            <a:lnTo>
                              <a:pt x="1" y="1"/>
                            </a:lnTo>
                            <a:lnTo>
                              <a:pt x="0" y="2"/>
                            </a:lnTo>
                            <a:lnTo>
                              <a:pt x="0" y="3"/>
                            </a:lnTo>
                            <a:lnTo>
                              <a:pt x="1" y="4"/>
                            </a:lnTo>
                            <a:lnTo>
                              <a:pt x="2" y="5"/>
                            </a:lnTo>
                            <a:lnTo>
                              <a:pt x="3" y="6"/>
                            </a:lnTo>
                            <a:lnTo>
                              <a:pt x="4" y="6"/>
                            </a:lnTo>
                            <a:lnTo>
                              <a:pt x="4" y="6"/>
                            </a:lnTo>
                            <a:lnTo>
                              <a:pt x="5" y="5"/>
                            </a:lnTo>
                            <a:lnTo>
                              <a:pt x="6" y="4"/>
                            </a:lnTo>
                            <a:lnTo>
                              <a:pt x="6" y="3"/>
                            </a:lnTo>
                            <a:lnTo>
                              <a:pt x="6" y="2"/>
                            </a:lnTo>
                            <a:lnTo>
                              <a:pt x="6" y="1"/>
                            </a:lnTo>
                            <a:lnTo>
                              <a:pt x="5" y="0"/>
                            </a:lnTo>
                            <a:lnTo>
                              <a:pt x="4" y="0"/>
                            </a:lnTo>
                            <a:lnTo>
                              <a:pt x="3" y="0"/>
                            </a:lnTo>
                            <a:close/>
                          </a:path>
                        </a:pathLst>
                      </a:custGeom>
                      <a:solidFill>
                        <a:srgbClr val="000000"/>
                      </a:solidFill>
                      <a:ln w="9525">
                        <a:noFill/>
                      </a:ln>
                    </p:spPr>
                    <p:txBody>
                      <a:bodyPr/>
                      <a:p>
                        <a:endParaRPr lang="zh-CN" altLang="en-US"/>
                      </a:p>
                    </p:txBody>
                  </p:sp>
                  <p:sp>
                    <p:nvSpPr>
                      <p:cNvPr id="432629" name="任意多边形 432628"/>
                      <p:cNvSpPr/>
                      <p:nvPr/>
                    </p:nvSpPr>
                    <p:spPr>
                      <a:xfrm>
                        <a:off x="4262" y="2058"/>
                        <a:ext cx="6" cy="6"/>
                      </a:xfrm>
                      <a:custGeom>
                        <a:avLst/>
                        <a:gdLst/>
                        <a:ahLst/>
                        <a:cxnLst/>
                        <a:pathLst>
                          <a:path w="6" h="6">
                            <a:moveTo>
                              <a:pt x="2" y="0"/>
                            </a:moveTo>
                            <a:lnTo>
                              <a:pt x="1" y="1"/>
                            </a:lnTo>
                            <a:lnTo>
                              <a:pt x="0" y="2"/>
                            </a:lnTo>
                            <a:lnTo>
                              <a:pt x="0" y="3"/>
                            </a:lnTo>
                            <a:lnTo>
                              <a:pt x="0" y="4"/>
                            </a:lnTo>
                            <a:lnTo>
                              <a:pt x="0" y="5"/>
                            </a:lnTo>
                            <a:lnTo>
                              <a:pt x="1" y="6"/>
                            </a:lnTo>
                            <a:lnTo>
                              <a:pt x="2" y="6"/>
                            </a:lnTo>
                            <a:lnTo>
                              <a:pt x="3" y="6"/>
                            </a:lnTo>
                            <a:lnTo>
                              <a:pt x="3" y="6"/>
                            </a:lnTo>
                            <a:lnTo>
                              <a:pt x="4" y="6"/>
                            </a:lnTo>
                            <a:lnTo>
                              <a:pt x="5" y="5"/>
                            </a:lnTo>
                            <a:lnTo>
                              <a:pt x="6" y="4"/>
                            </a:lnTo>
                            <a:lnTo>
                              <a:pt x="6" y="3"/>
                            </a:lnTo>
                            <a:lnTo>
                              <a:pt x="5" y="2"/>
                            </a:lnTo>
                            <a:lnTo>
                              <a:pt x="4" y="1"/>
                            </a:lnTo>
                            <a:lnTo>
                              <a:pt x="3" y="0"/>
                            </a:lnTo>
                            <a:lnTo>
                              <a:pt x="2" y="0"/>
                            </a:lnTo>
                            <a:close/>
                          </a:path>
                        </a:pathLst>
                      </a:custGeom>
                      <a:solidFill>
                        <a:srgbClr val="000000"/>
                      </a:solidFill>
                      <a:ln w="9525">
                        <a:noFill/>
                      </a:ln>
                    </p:spPr>
                    <p:txBody>
                      <a:bodyPr/>
                      <a:p>
                        <a:endParaRPr lang="zh-CN" altLang="en-US"/>
                      </a:p>
                    </p:txBody>
                  </p:sp>
                  <p:sp>
                    <p:nvSpPr>
                      <p:cNvPr id="432630" name="任意多边形 432629"/>
                      <p:cNvSpPr/>
                      <p:nvPr/>
                    </p:nvSpPr>
                    <p:spPr>
                      <a:xfrm>
                        <a:off x="4273" y="2055"/>
                        <a:ext cx="6" cy="6"/>
                      </a:xfrm>
                      <a:custGeom>
                        <a:avLst/>
                        <a:gdLst/>
                        <a:ahLst/>
                        <a:cxnLst/>
                        <a:pathLst>
                          <a:path w="6" h="6">
                            <a:moveTo>
                              <a:pt x="3" y="0"/>
                            </a:moveTo>
                            <a:lnTo>
                              <a:pt x="2" y="0"/>
                            </a:lnTo>
                            <a:lnTo>
                              <a:pt x="1" y="1"/>
                            </a:lnTo>
                            <a:lnTo>
                              <a:pt x="0" y="2"/>
                            </a:lnTo>
                            <a:lnTo>
                              <a:pt x="0" y="3"/>
                            </a:lnTo>
                            <a:lnTo>
                              <a:pt x="1" y="4"/>
                            </a:lnTo>
                            <a:lnTo>
                              <a:pt x="2" y="5"/>
                            </a:lnTo>
                            <a:lnTo>
                              <a:pt x="3" y="6"/>
                            </a:lnTo>
                            <a:lnTo>
                              <a:pt x="4" y="6"/>
                            </a:lnTo>
                            <a:lnTo>
                              <a:pt x="4" y="6"/>
                            </a:lnTo>
                            <a:lnTo>
                              <a:pt x="5" y="5"/>
                            </a:lnTo>
                            <a:lnTo>
                              <a:pt x="6" y="4"/>
                            </a:lnTo>
                            <a:lnTo>
                              <a:pt x="6" y="3"/>
                            </a:lnTo>
                            <a:lnTo>
                              <a:pt x="6" y="2"/>
                            </a:lnTo>
                            <a:lnTo>
                              <a:pt x="6" y="1"/>
                            </a:lnTo>
                            <a:lnTo>
                              <a:pt x="5" y="0"/>
                            </a:lnTo>
                            <a:lnTo>
                              <a:pt x="4" y="0"/>
                            </a:lnTo>
                            <a:lnTo>
                              <a:pt x="3" y="0"/>
                            </a:lnTo>
                            <a:close/>
                          </a:path>
                        </a:pathLst>
                      </a:custGeom>
                      <a:solidFill>
                        <a:srgbClr val="000000"/>
                      </a:solidFill>
                      <a:ln w="9525">
                        <a:noFill/>
                      </a:ln>
                    </p:spPr>
                    <p:txBody>
                      <a:bodyPr/>
                      <a:p>
                        <a:endParaRPr lang="zh-CN" altLang="en-US"/>
                      </a:p>
                    </p:txBody>
                  </p:sp>
                  <p:sp>
                    <p:nvSpPr>
                      <p:cNvPr id="432631" name="任意多边形 432630"/>
                      <p:cNvSpPr/>
                      <p:nvPr/>
                    </p:nvSpPr>
                    <p:spPr>
                      <a:xfrm>
                        <a:off x="4285" y="2051"/>
                        <a:ext cx="6" cy="6"/>
                      </a:xfrm>
                      <a:custGeom>
                        <a:avLst/>
                        <a:gdLst/>
                        <a:ahLst/>
                        <a:cxnLst/>
                        <a:pathLst>
                          <a:path w="6" h="6">
                            <a:moveTo>
                              <a:pt x="2" y="0"/>
                            </a:moveTo>
                            <a:lnTo>
                              <a:pt x="1" y="1"/>
                            </a:lnTo>
                            <a:lnTo>
                              <a:pt x="0" y="2"/>
                            </a:lnTo>
                            <a:lnTo>
                              <a:pt x="0" y="3"/>
                            </a:lnTo>
                            <a:lnTo>
                              <a:pt x="0" y="4"/>
                            </a:lnTo>
                            <a:lnTo>
                              <a:pt x="0" y="5"/>
                            </a:lnTo>
                            <a:lnTo>
                              <a:pt x="1" y="6"/>
                            </a:lnTo>
                            <a:lnTo>
                              <a:pt x="2" y="6"/>
                            </a:lnTo>
                            <a:lnTo>
                              <a:pt x="3" y="6"/>
                            </a:lnTo>
                            <a:lnTo>
                              <a:pt x="3" y="6"/>
                            </a:lnTo>
                            <a:lnTo>
                              <a:pt x="4" y="6"/>
                            </a:lnTo>
                            <a:lnTo>
                              <a:pt x="5" y="5"/>
                            </a:lnTo>
                            <a:lnTo>
                              <a:pt x="6" y="4"/>
                            </a:lnTo>
                            <a:lnTo>
                              <a:pt x="6" y="3"/>
                            </a:lnTo>
                            <a:lnTo>
                              <a:pt x="5" y="2"/>
                            </a:lnTo>
                            <a:lnTo>
                              <a:pt x="4" y="1"/>
                            </a:lnTo>
                            <a:lnTo>
                              <a:pt x="3" y="0"/>
                            </a:lnTo>
                            <a:lnTo>
                              <a:pt x="2" y="0"/>
                            </a:lnTo>
                            <a:close/>
                          </a:path>
                        </a:pathLst>
                      </a:custGeom>
                      <a:solidFill>
                        <a:srgbClr val="000000"/>
                      </a:solidFill>
                      <a:ln w="9525">
                        <a:noFill/>
                      </a:ln>
                    </p:spPr>
                    <p:txBody>
                      <a:bodyPr/>
                      <a:p>
                        <a:endParaRPr lang="zh-CN" altLang="en-US"/>
                      </a:p>
                    </p:txBody>
                  </p:sp>
                  <p:sp>
                    <p:nvSpPr>
                      <p:cNvPr id="432632" name="任意多边形 432631"/>
                      <p:cNvSpPr/>
                      <p:nvPr/>
                    </p:nvSpPr>
                    <p:spPr>
                      <a:xfrm>
                        <a:off x="4296" y="2047"/>
                        <a:ext cx="6" cy="6"/>
                      </a:xfrm>
                      <a:custGeom>
                        <a:avLst/>
                        <a:gdLst/>
                        <a:ahLst/>
                        <a:cxnLst/>
                        <a:pathLst>
                          <a:path w="6" h="6">
                            <a:moveTo>
                              <a:pt x="2" y="0"/>
                            </a:moveTo>
                            <a:lnTo>
                              <a:pt x="1" y="1"/>
                            </a:lnTo>
                            <a:lnTo>
                              <a:pt x="0" y="2"/>
                            </a:lnTo>
                            <a:lnTo>
                              <a:pt x="0" y="3"/>
                            </a:lnTo>
                            <a:lnTo>
                              <a:pt x="0" y="4"/>
                            </a:lnTo>
                            <a:lnTo>
                              <a:pt x="0" y="5"/>
                            </a:lnTo>
                            <a:lnTo>
                              <a:pt x="1" y="6"/>
                            </a:lnTo>
                            <a:lnTo>
                              <a:pt x="2" y="6"/>
                            </a:lnTo>
                            <a:lnTo>
                              <a:pt x="3" y="6"/>
                            </a:lnTo>
                            <a:lnTo>
                              <a:pt x="3" y="6"/>
                            </a:lnTo>
                            <a:lnTo>
                              <a:pt x="4" y="6"/>
                            </a:lnTo>
                            <a:lnTo>
                              <a:pt x="5" y="5"/>
                            </a:lnTo>
                            <a:lnTo>
                              <a:pt x="6" y="4"/>
                            </a:lnTo>
                            <a:lnTo>
                              <a:pt x="6" y="3"/>
                            </a:lnTo>
                            <a:lnTo>
                              <a:pt x="5" y="2"/>
                            </a:lnTo>
                            <a:lnTo>
                              <a:pt x="4" y="1"/>
                            </a:lnTo>
                            <a:lnTo>
                              <a:pt x="3" y="0"/>
                            </a:lnTo>
                            <a:lnTo>
                              <a:pt x="2" y="0"/>
                            </a:lnTo>
                            <a:close/>
                          </a:path>
                        </a:pathLst>
                      </a:custGeom>
                      <a:solidFill>
                        <a:srgbClr val="000000"/>
                      </a:solidFill>
                      <a:ln w="9525">
                        <a:noFill/>
                      </a:ln>
                    </p:spPr>
                    <p:txBody>
                      <a:bodyPr/>
                      <a:p>
                        <a:endParaRPr lang="zh-CN" altLang="en-US"/>
                      </a:p>
                    </p:txBody>
                  </p:sp>
                  <p:sp>
                    <p:nvSpPr>
                      <p:cNvPr id="432633" name="任意多边形 432632"/>
                      <p:cNvSpPr/>
                      <p:nvPr/>
                    </p:nvSpPr>
                    <p:spPr>
                      <a:xfrm>
                        <a:off x="4307" y="2044"/>
                        <a:ext cx="6" cy="6"/>
                      </a:xfrm>
                      <a:custGeom>
                        <a:avLst/>
                        <a:gdLst/>
                        <a:ahLst/>
                        <a:cxnLst/>
                        <a:pathLst>
                          <a:path w="6" h="6">
                            <a:moveTo>
                              <a:pt x="3" y="0"/>
                            </a:moveTo>
                            <a:lnTo>
                              <a:pt x="2" y="0"/>
                            </a:lnTo>
                            <a:lnTo>
                              <a:pt x="1" y="1"/>
                            </a:lnTo>
                            <a:lnTo>
                              <a:pt x="0" y="2"/>
                            </a:lnTo>
                            <a:lnTo>
                              <a:pt x="0" y="3"/>
                            </a:lnTo>
                            <a:lnTo>
                              <a:pt x="1" y="4"/>
                            </a:lnTo>
                            <a:lnTo>
                              <a:pt x="2" y="5"/>
                            </a:lnTo>
                            <a:lnTo>
                              <a:pt x="3" y="6"/>
                            </a:lnTo>
                            <a:lnTo>
                              <a:pt x="4" y="6"/>
                            </a:lnTo>
                            <a:lnTo>
                              <a:pt x="4" y="6"/>
                            </a:lnTo>
                            <a:lnTo>
                              <a:pt x="5" y="5"/>
                            </a:lnTo>
                            <a:lnTo>
                              <a:pt x="6" y="4"/>
                            </a:lnTo>
                            <a:lnTo>
                              <a:pt x="6" y="3"/>
                            </a:lnTo>
                            <a:lnTo>
                              <a:pt x="6" y="2"/>
                            </a:lnTo>
                            <a:lnTo>
                              <a:pt x="6" y="1"/>
                            </a:lnTo>
                            <a:lnTo>
                              <a:pt x="5" y="0"/>
                            </a:lnTo>
                            <a:lnTo>
                              <a:pt x="4" y="0"/>
                            </a:lnTo>
                            <a:lnTo>
                              <a:pt x="3" y="0"/>
                            </a:lnTo>
                            <a:close/>
                          </a:path>
                        </a:pathLst>
                      </a:custGeom>
                      <a:solidFill>
                        <a:srgbClr val="000000"/>
                      </a:solidFill>
                      <a:ln w="9525">
                        <a:noFill/>
                      </a:ln>
                    </p:spPr>
                    <p:txBody>
                      <a:bodyPr/>
                      <a:p>
                        <a:endParaRPr lang="zh-CN" altLang="en-US"/>
                      </a:p>
                    </p:txBody>
                  </p:sp>
                  <p:sp>
                    <p:nvSpPr>
                      <p:cNvPr id="432634" name="任意多边形 432633"/>
                      <p:cNvSpPr/>
                      <p:nvPr/>
                    </p:nvSpPr>
                    <p:spPr>
                      <a:xfrm>
                        <a:off x="4319" y="2040"/>
                        <a:ext cx="6" cy="6"/>
                      </a:xfrm>
                      <a:custGeom>
                        <a:avLst/>
                        <a:gdLst/>
                        <a:ahLst/>
                        <a:cxnLst/>
                        <a:pathLst>
                          <a:path w="6" h="6">
                            <a:moveTo>
                              <a:pt x="2" y="0"/>
                            </a:moveTo>
                            <a:lnTo>
                              <a:pt x="1" y="0"/>
                            </a:lnTo>
                            <a:lnTo>
                              <a:pt x="0" y="1"/>
                            </a:lnTo>
                            <a:lnTo>
                              <a:pt x="0" y="2"/>
                            </a:lnTo>
                            <a:lnTo>
                              <a:pt x="0" y="3"/>
                            </a:lnTo>
                            <a:lnTo>
                              <a:pt x="0" y="4"/>
                            </a:lnTo>
                            <a:lnTo>
                              <a:pt x="1" y="5"/>
                            </a:lnTo>
                            <a:lnTo>
                              <a:pt x="2" y="6"/>
                            </a:lnTo>
                            <a:lnTo>
                              <a:pt x="3" y="6"/>
                            </a:lnTo>
                            <a:lnTo>
                              <a:pt x="3" y="6"/>
                            </a:lnTo>
                            <a:lnTo>
                              <a:pt x="4" y="5"/>
                            </a:lnTo>
                            <a:lnTo>
                              <a:pt x="5" y="4"/>
                            </a:lnTo>
                            <a:lnTo>
                              <a:pt x="6" y="3"/>
                            </a:lnTo>
                            <a:lnTo>
                              <a:pt x="6" y="2"/>
                            </a:lnTo>
                            <a:lnTo>
                              <a:pt x="5" y="1"/>
                            </a:lnTo>
                            <a:lnTo>
                              <a:pt x="4" y="0"/>
                            </a:lnTo>
                            <a:lnTo>
                              <a:pt x="3" y="0"/>
                            </a:lnTo>
                            <a:lnTo>
                              <a:pt x="2" y="0"/>
                            </a:lnTo>
                            <a:close/>
                          </a:path>
                        </a:pathLst>
                      </a:custGeom>
                      <a:solidFill>
                        <a:srgbClr val="000000"/>
                      </a:solidFill>
                      <a:ln w="9525">
                        <a:noFill/>
                      </a:ln>
                    </p:spPr>
                    <p:txBody>
                      <a:bodyPr/>
                      <a:p>
                        <a:endParaRPr lang="zh-CN" altLang="en-US"/>
                      </a:p>
                    </p:txBody>
                  </p:sp>
                  <p:sp>
                    <p:nvSpPr>
                      <p:cNvPr id="432635" name="任意多边形 432634"/>
                      <p:cNvSpPr/>
                      <p:nvPr/>
                    </p:nvSpPr>
                    <p:spPr>
                      <a:xfrm>
                        <a:off x="4331" y="2036"/>
                        <a:ext cx="6" cy="6"/>
                      </a:xfrm>
                      <a:custGeom>
                        <a:avLst/>
                        <a:gdLst/>
                        <a:ahLst/>
                        <a:cxnLst/>
                        <a:pathLst>
                          <a:path w="6" h="6">
                            <a:moveTo>
                              <a:pt x="3" y="0"/>
                            </a:moveTo>
                            <a:lnTo>
                              <a:pt x="2" y="0"/>
                            </a:lnTo>
                            <a:lnTo>
                              <a:pt x="1" y="1"/>
                            </a:lnTo>
                            <a:lnTo>
                              <a:pt x="0" y="2"/>
                            </a:lnTo>
                            <a:lnTo>
                              <a:pt x="0" y="3"/>
                            </a:lnTo>
                            <a:lnTo>
                              <a:pt x="1" y="4"/>
                            </a:lnTo>
                            <a:lnTo>
                              <a:pt x="2" y="5"/>
                            </a:lnTo>
                            <a:lnTo>
                              <a:pt x="3" y="6"/>
                            </a:lnTo>
                            <a:lnTo>
                              <a:pt x="4" y="6"/>
                            </a:lnTo>
                            <a:lnTo>
                              <a:pt x="4" y="6"/>
                            </a:lnTo>
                            <a:lnTo>
                              <a:pt x="5" y="5"/>
                            </a:lnTo>
                            <a:lnTo>
                              <a:pt x="6" y="4"/>
                            </a:lnTo>
                            <a:lnTo>
                              <a:pt x="6" y="3"/>
                            </a:lnTo>
                            <a:lnTo>
                              <a:pt x="6" y="2"/>
                            </a:lnTo>
                            <a:lnTo>
                              <a:pt x="6" y="1"/>
                            </a:lnTo>
                            <a:lnTo>
                              <a:pt x="5" y="0"/>
                            </a:lnTo>
                            <a:lnTo>
                              <a:pt x="4" y="0"/>
                            </a:lnTo>
                            <a:lnTo>
                              <a:pt x="3" y="0"/>
                            </a:lnTo>
                            <a:close/>
                          </a:path>
                        </a:pathLst>
                      </a:custGeom>
                      <a:solidFill>
                        <a:srgbClr val="000000"/>
                      </a:solidFill>
                      <a:ln w="9525">
                        <a:noFill/>
                      </a:ln>
                    </p:spPr>
                    <p:txBody>
                      <a:bodyPr/>
                      <a:p>
                        <a:endParaRPr lang="zh-CN" altLang="en-US"/>
                      </a:p>
                    </p:txBody>
                  </p:sp>
                  <p:sp>
                    <p:nvSpPr>
                      <p:cNvPr id="432636" name="任意多边形 432635"/>
                      <p:cNvSpPr/>
                      <p:nvPr/>
                    </p:nvSpPr>
                    <p:spPr>
                      <a:xfrm>
                        <a:off x="4342" y="2032"/>
                        <a:ext cx="6" cy="6"/>
                      </a:xfrm>
                      <a:custGeom>
                        <a:avLst/>
                        <a:gdLst/>
                        <a:ahLst/>
                        <a:cxnLst/>
                        <a:pathLst>
                          <a:path w="6" h="6">
                            <a:moveTo>
                              <a:pt x="3" y="0"/>
                            </a:moveTo>
                            <a:lnTo>
                              <a:pt x="2" y="0"/>
                            </a:lnTo>
                            <a:lnTo>
                              <a:pt x="1" y="1"/>
                            </a:lnTo>
                            <a:lnTo>
                              <a:pt x="0" y="2"/>
                            </a:lnTo>
                            <a:lnTo>
                              <a:pt x="0" y="3"/>
                            </a:lnTo>
                            <a:lnTo>
                              <a:pt x="1" y="4"/>
                            </a:lnTo>
                            <a:lnTo>
                              <a:pt x="2" y="5"/>
                            </a:lnTo>
                            <a:lnTo>
                              <a:pt x="3" y="6"/>
                            </a:lnTo>
                            <a:lnTo>
                              <a:pt x="4" y="6"/>
                            </a:lnTo>
                            <a:lnTo>
                              <a:pt x="4" y="6"/>
                            </a:lnTo>
                            <a:lnTo>
                              <a:pt x="5" y="5"/>
                            </a:lnTo>
                            <a:lnTo>
                              <a:pt x="6" y="4"/>
                            </a:lnTo>
                            <a:lnTo>
                              <a:pt x="6" y="3"/>
                            </a:lnTo>
                            <a:lnTo>
                              <a:pt x="6" y="2"/>
                            </a:lnTo>
                            <a:lnTo>
                              <a:pt x="6" y="1"/>
                            </a:lnTo>
                            <a:lnTo>
                              <a:pt x="5" y="0"/>
                            </a:lnTo>
                            <a:lnTo>
                              <a:pt x="4" y="0"/>
                            </a:lnTo>
                            <a:lnTo>
                              <a:pt x="3" y="0"/>
                            </a:lnTo>
                            <a:close/>
                          </a:path>
                        </a:pathLst>
                      </a:custGeom>
                      <a:solidFill>
                        <a:srgbClr val="000000"/>
                      </a:solidFill>
                      <a:ln w="9525">
                        <a:noFill/>
                      </a:ln>
                    </p:spPr>
                    <p:txBody>
                      <a:bodyPr/>
                      <a:p>
                        <a:endParaRPr lang="zh-CN" altLang="en-US"/>
                      </a:p>
                    </p:txBody>
                  </p:sp>
                  <p:sp>
                    <p:nvSpPr>
                      <p:cNvPr id="432637" name="任意多边形 432636"/>
                      <p:cNvSpPr/>
                      <p:nvPr/>
                    </p:nvSpPr>
                    <p:spPr>
                      <a:xfrm>
                        <a:off x="4354" y="2027"/>
                        <a:ext cx="6" cy="6"/>
                      </a:xfrm>
                      <a:custGeom>
                        <a:avLst/>
                        <a:gdLst/>
                        <a:ahLst/>
                        <a:cxnLst/>
                        <a:pathLst>
                          <a:path w="6" h="6">
                            <a:moveTo>
                              <a:pt x="2" y="0"/>
                            </a:moveTo>
                            <a:lnTo>
                              <a:pt x="1" y="1"/>
                            </a:lnTo>
                            <a:lnTo>
                              <a:pt x="0" y="2"/>
                            </a:lnTo>
                            <a:lnTo>
                              <a:pt x="0" y="3"/>
                            </a:lnTo>
                            <a:lnTo>
                              <a:pt x="0" y="4"/>
                            </a:lnTo>
                            <a:lnTo>
                              <a:pt x="0" y="5"/>
                            </a:lnTo>
                            <a:lnTo>
                              <a:pt x="1" y="6"/>
                            </a:lnTo>
                            <a:lnTo>
                              <a:pt x="2" y="6"/>
                            </a:lnTo>
                            <a:lnTo>
                              <a:pt x="3" y="6"/>
                            </a:lnTo>
                            <a:lnTo>
                              <a:pt x="3" y="6"/>
                            </a:lnTo>
                            <a:lnTo>
                              <a:pt x="4" y="6"/>
                            </a:lnTo>
                            <a:lnTo>
                              <a:pt x="5" y="5"/>
                            </a:lnTo>
                            <a:lnTo>
                              <a:pt x="6" y="4"/>
                            </a:lnTo>
                            <a:lnTo>
                              <a:pt x="6" y="3"/>
                            </a:lnTo>
                            <a:lnTo>
                              <a:pt x="5" y="2"/>
                            </a:lnTo>
                            <a:lnTo>
                              <a:pt x="4" y="1"/>
                            </a:lnTo>
                            <a:lnTo>
                              <a:pt x="3" y="0"/>
                            </a:lnTo>
                            <a:lnTo>
                              <a:pt x="2" y="0"/>
                            </a:lnTo>
                            <a:close/>
                          </a:path>
                        </a:pathLst>
                      </a:custGeom>
                      <a:solidFill>
                        <a:srgbClr val="000000"/>
                      </a:solidFill>
                      <a:ln w="9525">
                        <a:noFill/>
                      </a:ln>
                    </p:spPr>
                    <p:txBody>
                      <a:bodyPr/>
                      <a:p>
                        <a:endParaRPr lang="zh-CN" altLang="en-US"/>
                      </a:p>
                    </p:txBody>
                  </p:sp>
                  <p:sp>
                    <p:nvSpPr>
                      <p:cNvPr id="432638" name="任意多边形 432637"/>
                      <p:cNvSpPr/>
                      <p:nvPr/>
                    </p:nvSpPr>
                    <p:spPr>
                      <a:xfrm>
                        <a:off x="4365" y="2023"/>
                        <a:ext cx="6" cy="6"/>
                      </a:xfrm>
                      <a:custGeom>
                        <a:avLst/>
                        <a:gdLst/>
                        <a:ahLst/>
                        <a:cxnLst/>
                        <a:pathLst>
                          <a:path w="6" h="6">
                            <a:moveTo>
                              <a:pt x="2" y="0"/>
                            </a:moveTo>
                            <a:lnTo>
                              <a:pt x="1" y="1"/>
                            </a:lnTo>
                            <a:lnTo>
                              <a:pt x="0" y="2"/>
                            </a:lnTo>
                            <a:lnTo>
                              <a:pt x="0" y="3"/>
                            </a:lnTo>
                            <a:lnTo>
                              <a:pt x="0" y="4"/>
                            </a:lnTo>
                            <a:lnTo>
                              <a:pt x="0" y="5"/>
                            </a:lnTo>
                            <a:lnTo>
                              <a:pt x="1" y="6"/>
                            </a:lnTo>
                            <a:lnTo>
                              <a:pt x="2" y="6"/>
                            </a:lnTo>
                            <a:lnTo>
                              <a:pt x="3" y="6"/>
                            </a:lnTo>
                            <a:lnTo>
                              <a:pt x="3" y="6"/>
                            </a:lnTo>
                            <a:lnTo>
                              <a:pt x="4" y="6"/>
                            </a:lnTo>
                            <a:lnTo>
                              <a:pt x="5" y="5"/>
                            </a:lnTo>
                            <a:lnTo>
                              <a:pt x="6" y="4"/>
                            </a:lnTo>
                            <a:lnTo>
                              <a:pt x="6" y="3"/>
                            </a:lnTo>
                            <a:lnTo>
                              <a:pt x="5" y="2"/>
                            </a:lnTo>
                            <a:lnTo>
                              <a:pt x="4" y="1"/>
                            </a:lnTo>
                            <a:lnTo>
                              <a:pt x="3" y="0"/>
                            </a:lnTo>
                            <a:lnTo>
                              <a:pt x="2" y="0"/>
                            </a:lnTo>
                            <a:close/>
                          </a:path>
                        </a:pathLst>
                      </a:custGeom>
                      <a:solidFill>
                        <a:srgbClr val="000000"/>
                      </a:solidFill>
                      <a:ln w="9525">
                        <a:noFill/>
                      </a:ln>
                    </p:spPr>
                    <p:txBody>
                      <a:bodyPr/>
                      <a:p>
                        <a:endParaRPr lang="zh-CN" altLang="en-US"/>
                      </a:p>
                    </p:txBody>
                  </p:sp>
                  <p:sp>
                    <p:nvSpPr>
                      <p:cNvPr id="432639" name="任意多边形 432638"/>
                      <p:cNvSpPr/>
                      <p:nvPr/>
                    </p:nvSpPr>
                    <p:spPr>
                      <a:xfrm>
                        <a:off x="4376" y="2019"/>
                        <a:ext cx="6" cy="6"/>
                      </a:xfrm>
                      <a:custGeom>
                        <a:avLst/>
                        <a:gdLst/>
                        <a:ahLst/>
                        <a:cxnLst/>
                        <a:pathLst>
                          <a:path w="6" h="6">
                            <a:moveTo>
                              <a:pt x="2" y="0"/>
                            </a:moveTo>
                            <a:lnTo>
                              <a:pt x="1" y="0"/>
                            </a:lnTo>
                            <a:lnTo>
                              <a:pt x="0" y="1"/>
                            </a:lnTo>
                            <a:lnTo>
                              <a:pt x="0" y="2"/>
                            </a:lnTo>
                            <a:lnTo>
                              <a:pt x="0" y="3"/>
                            </a:lnTo>
                            <a:lnTo>
                              <a:pt x="0" y="4"/>
                            </a:lnTo>
                            <a:lnTo>
                              <a:pt x="1" y="5"/>
                            </a:lnTo>
                            <a:lnTo>
                              <a:pt x="2" y="6"/>
                            </a:lnTo>
                            <a:lnTo>
                              <a:pt x="3" y="6"/>
                            </a:lnTo>
                            <a:lnTo>
                              <a:pt x="3" y="6"/>
                            </a:lnTo>
                            <a:lnTo>
                              <a:pt x="4" y="5"/>
                            </a:lnTo>
                            <a:lnTo>
                              <a:pt x="5" y="4"/>
                            </a:lnTo>
                            <a:lnTo>
                              <a:pt x="6" y="3"/>
                            </a:lnTo>
                            <a:lnTo>
                              <a:pt x="6" y="2"/>
                            </a:lnTo>
                            <a:lnTo>
                              <a:pt x="5" y="1"/>
                            </a:lnTo>
                            <a:lnTo>
                              <a:pt x="4" y="0"/>
                            </a:lnTo>
                            <a:lnTo>
                              <a:pt x="3" y="0"/>
                            </a:lnTo>
                            <a:lnTo>
                              <a:pt x="2" y="0"/>
                            </a:lnTo>
                            <a:close/>
                          </a:path>
                        </a:pathLst>
                      </a:custGeom>
                      <a:solidFill>
                        <a:srgbClr val="000000"/>
                      </a:solidFill>
                      <a:ln w="9525">
                        <a:noFill/>
                      </a:ln>
                    </p:spPr>
                    <p:txBody>
                      <a:bodyPr/>
                      <a:p>
                        <a:endParaRPr lang="zh-CN" altLang="en-US"/>
                      </a:p>
                    </p:txBody>
                  </p:sp>
                  <p:sp>
                    <p:nvSpPr>
                      <p:cNvPr id="432640" name="任意多边形 432639"/>
                      <p:cNvSpPr/>
                      <p:nvPr/>
                    </p:nvSpPr>
                    <p:spPr>
                      <a:xfrm>
                        <a:off x="4387" y="2014"/>
                        <a:ext cx="6" cy="6"/>
                      </a:xfrm>
                      <a:custGeom>
                        <a:avLst/>
                        <a:gdLst/>
                        <a:ahLst/>
                        <a:cxnLst/>
                        <a:pathLst>
                          <a:path w="6" h="6">
                            <a:moveTo>
                              <a:pt x="2" y="0"/>
                            </a:moveTo>
                            <a:lnTo>
                              <a:pt x="1" y="1"/>
                            </a:lnTo>
                            <a:lnTo>
                              <a:pt x="0" y="2"/>
                            </a:lnTo>
                            <a:lnTo>
                              <a:pt x="0" y="3"/>
                            </a:lnTo>
                            <a:lnTo>
                              <a:pt x="0" y="4"/>
                            </a:lnTo>
                            <a:lnTo>
                              <a:pt x="0" y="5"/>
                            </a:lnTo>
                            <a:lnTo>
                              <a:pt x="1" y="6"/>
                            </a:lnTo>
                            <a:lnTo>
                              <a:pt x="2" y="6"/>
                            </a:lnTo>
                            <a:lnTo>
                              <a:pt x="3" y="6"/>
                            </a:lnTo>
                            <a:lnTo>
                              <a:pt x="3" y="6"/>
                            </a:lnTo>
                            <a:lnTo>
                              <a:pt x="4" y="6"/>
                            </a:lnTo>
                            <a:lnTo>
                              <a:pt x="5" y="5"/>
                            </a:lnTo>
                            <a:lnTo>
                              <a:pt x="6" y="4"/>
                            </a:lnTo>
                            <a:lnTo>
                              <a:pt x="6" y="3"/>
                            </a:lnTo>
                            <a:lnTo>
                              <a:pt x="5" y="2"/>
                            </a:lnTo>
                            <a:lnTo>
                              <a:pt x="4" y="1"/>
                            </a:lnTo>
                            <a:lnTo>
                              <a:pt x="3" y="0"/>
                            </a:lnTo>
                            <a:lnTo>
                              <a:pt x="2" y="0"/>
                            </a:lnTo>
                            <a:close/>
                          </a:path>
                        </a:pathLst>
                      </a:custGeom>
                      <a:solidFill>
                        <a:srgbClr val="000000"/>
                      </a:solidFill>
                      <a:ln w="9525">
                        <a:noFill/>
                      </a:ln>
                    </p:spPr>
                    <p:txBody>
                      <a:bodyPr/>
                      <a:p>
                        <a:endParaRPr lang="zh-CN" altLang="en-US"/>
                      </a:p>
                    </p:txBody>
                  </p:sp>
                  <p:sp>
                    <p:nvSpPr>
                      <p:cNvPr id="432641" name="任意多边形 432640"/>
                      <p:cNvSpPr/>
                      <p:nvPr/>
                    </p:nvSpPr>
                    <p:spPr>
                      <a:xfrm>
                        <a:off x="4398" y="2010"/>
                        <a:ext cx="6" cy="6"/>
                      </a:xfrm>
                      <a:custGeom>
                        <a:avLst/>
                        <a:gdLst/>
                        <a:ahLst/>
                        <a:cxnLst/>
                        <a:pathLst>
                          <a:path w="6" h="6">
                            <a:moveTo>
                              <a:pt x="3" y="0"/>
                            </a:moveTo>
                            <a:lnTo>
                              <a:pt x="2" y="0"/>
                            </a:lnTo>
                            <a:lnTo>
                              <a:pt x="1" y="1"/>
                            </a:lnTo>
                            <a:lnTo>
                              <a:pt x="0" y="2"/>
                            </a:lnTo>
                            <a:lnTo>
                              <a:pt x="0" y="3"/>
                            </a:lnTo>
                            <a:lnTo>
                              <a:pt x="1" y="4"/>
                            </a:lnTo>
                            <a:lnTo>
                              <a:pt x="2" y="5"/>
                            </a:lnTo>
                            <a:lnTo>
                              <a:pt x="3" y="6"/>
                            </a:lnTo>
                            <a:lnTo>
                              <a:pt x="4" y="6"/>
                            </a:lnTo>
                            <a:lnTo>
                              <a:pt x="4" y="6"/>
                            </a:lnTo>
                            <a:lnTo>
                              <a:pt x="5" y="5"/>
                            </a:lnTo>
                            <a:lnTo>
                              <a:pt x="6" y="4"/>
                            </a:lnTo>
                            <a:lnTo>
                              <a:pt x="6" y="3"/>
                            </a:lnTo>
                            <a:lnTo>
                              <a:pt x="6" y="2"/>
                            </a:lnTo>
                            <a:lnTo>
                              <a:pt x="6" y="1"/>
                            </a:lnTo>
                            <a:lnTo>
                              <a:pt x="5" y="0"/>
                            </a:lnTo>
                            <a:lnTo>
                              <a:pt x="4" y="0"/>
                            </a:lnTo>
                            <a:lnTo>
                              <a:pt x="3" y="0"/>
                            </a:lnTo>
                            <a:close/>
                          </a:path>
                        </a:pathLst>
                      </a:custGeom>
                      <a:solidFill>
                        <a:srgbClr val="000000"/>
                      </a:solidFill>
                      <a:ln w="9525">
                        <a:noFill/>
                      </a:ln>
                    </p:spPr>
                    <p:txBody>
                      <a:bodyPr/>
                      <a:p>
                        <a:endParaRPr lang="zh-CN" altLang="en-US"/>
                      </a:p>
                    </p:txBody>
                  </p:sp>
                  <p:sp>
                    <p:nvSpPr>
                      <p:cNvPr id="432642" name="任意多边形 432641"/>
                      <p:cNvSpPr/>
                      <p:nvPr/>
                    </p:nvSpPr>
                    <p:spPr>
                      <a:xfrm>
                        <a:off x="4409" y="2005"/>
                        <a:ext cx="6" cy="6"/>
                      </a:xfrm>
                      <a:custGeom>
                        <a:avLst/>
                        <a:gdLst/>
                        <a:ahLst/>
                        <a:cxnLst/>
                        <a:pathLst>
                          <a:path w="6" h="6">
                            <a:moveTo>
                              <a:pt x="3" y="0"/>
                            </a:moveTo>
                            <a:lnTo>
                              <a:pt x="2" y="0"/>
                            </a:lnTo>
                            <a:lnTo>
                              <a:pt x="1" y="1"/>
                            </a:lnTo>
                            <a:lnTo>
                              <a:pt x="0" y="2"/>
                            </a:lnTo>
                            <a:lnTo>
                              <a:pt x="0" y="3"/>
                            </a:lnTo>
                            <a:lnTo>
                              <a:pt x="1" y="4"/>
                            </a:lnTo>
                            <a:lnTo>
                              <a:pt x="2" y="5"/>
                            </a:lnTo>
                            <a:lnTo>
                              <a:pt x="3" y="6"/>
                            </a:lnTo>
                            <a:lnTo>
                              <a:pt x="4" y="6"/>
                            </a:lnTo>
                            <a:lnTo>
                              <a:pt x="4" y="6"/>
                            </a:lnTo>
                            <a:lnTo>
                              <a:pt x="5" y="5"/>
                            </a:lnTo>
                            <a:lnTo>
                              <a:pt x="6" y="4"/>
                            </a:lnTo>
                            <a:lnTo>
                              <a:pt x="6" y="3"/>
                            </a:lnTo>
                            <a:lnTo>
                              <a:pt x="6" y="2"/>
                            </a:lnTo>
                            <a:lnTo>
                              <a:pt x="6" y="1"/>
                            </a:lnTo>
                            <a:lnTo>
                              <a:pt x="5" y="0"/>
                            </a:lnTo>
                            <a:lnTo>
                              <a:pt x="4" y="0"/>
                            </a:lnTo>
                            <a:lnTo>
                              <a:pt x="3" y="0"/>
                            </a:lnTo>
                            <a:close/>
                          </a:path>
                        </a:pathLst>
                      </a:custGeom>
                      <a:solidFill>
                        <a:srgbClr val="000000"/>
                      </a:solidFill>
                      <a:ln w="9525">
                        <a:noFill/>
                      </a:ln>
                    </p:spPr>
                    <p:txBody>
                      <a:bodyPr/>
                      <a:p>
                        <a:endParaRPr lang="zh-CN" altLang="en-US"/>
                      </a:p>
                    </p:txBody>
                  </p:sp>
                  <p:sp>
                    <p:nvSpPr>
                      <p:cNvPr id="432643" name="任意多边形 432642"/>
                      <p:cNvSpPr/>
                      <p:nvPr/>
                    </p:nvSpPr>
                    <p:spPr>
                      <a:xfrm>
                        <a:off x="4420" y="1999"/>
                        <a:ext cx="6" cy="7"/>
                      </a:xfrm>
                      <a:custGeom>
                        <a:avLst/>
                        <a:gdLst/>
                        <a:ahLst/>
                        <a:cxnLst/>
                        <a:pathLst>
                          <a:path w="6" h="7">
                            <a:moveTo>
                              <a:pt x="2" y="0"/>
                            </a:moveTo>
                            <a:lnTo>
                              <a:pt x="1" y="0"/>
                            </a:lnTo>
                            <a:lnTo>
                              <a:pt x="0" y="1"/>
                            </a:lnTo>
                            <a:lnTo>
                              <a:pt x="0" y="2"/>
                            </a:lnTo>
                            <a:lnTo>
                              <a:pt x="0" y="3"/>
                            </a:lnTo>
                            <a:lnTo>
                              <a:pt x="0" y="5"/>
                            </a:lnTo>
                            <a:lnTo>
                              <a:pt x="1" y="6"/>
                            </a:lnTo>
                            <a:lnTo>
                              <a:pt x="2" y="7"/>
                            </a:lnTo>
                            <a:lnTo>
                              <a:pt x="3" y="7"/>
                            </a:lnTo>
                            <a:lnTo>
                              <a:pt x="3" y="7"/>
                            </a:lnTo>
                            <a:lnTo>
                              <a:pt x="4" y="6"/>
                            </a:lnTo>
                            <a:lnTo>
                              <a:pt x="5" y="5"/>
                            </a:lnTo>
                            <a:lnTo>
                              <a:pt x="6" y="3"/>
                            </a:lnTo>
                            <a:lnTo>
                              <a:pt x="6" y="2"/>
                            </a:lnTo>
                            <a:lnTo>
                              <a:pt x="5" y="1"/>
                            </a:lnTo>
                            <a:lnTo>
                              <a:pt x="4" y="0"/>
                            </a:lnTo>
                            <a:lnTo>
                              <a:pt x="3" y="0"/>
                            </a:lnTo>
                            <a:lnTo>
                              <a:pt x="2" y="0"/>
                            </a:lnTo>
                            <a:close/>
                          </a:path>
                        </a:pathLst>
                      </a:custGeom>
                      <a:solidFill>
                        <a:srgbClr val="000000"/>
                      </a:solidFill>
                      <a:ln w="9525">
                        <a:noFill/>
                      </a:ln>
                    </p:spPr>
                    <p:txBody>
                      <a:bodyPr/>
                      <a:p>
                        <a:endParaRPr lang="zh-CN" altLang="en-US"/>
                      </a:p>
                    </p:txBody>
                  </p:sp>
                  <p:sp>
                    <p:nvSpPr>
                      <p:cNvPr id="432644" name="任意多边形 432643"/>
                      <p:cNvSpPr/>
                      <p:nvPr/>
                    </p:nvSpPr>
                    <p:spPr>
                      <a:xfrm>
                        <a:off x="4432" y="1994"/>
                        <a:ext cx="6" cy="6"/>
                      </a:xfrm>
                      <a:custGeom>
                        <a:avLst/>
                        <a:gdLst/>
                        <a:ahLst/>
                        <a:cxnLst/>
                        <a:pathLst>
                          <a:path w="6" h="6">
                            <a:moveTo>
                              <a:pt x="2" y="0"/>
                            </a:moveTo>
                            <a:lnTo>
                              <a:pt x="1" y="0"/>
                            </a:lnTo>
                            <a:lnTo>
                              <a:pt x="0" y="1"/>
                            </a:lnTo>
                            <a:lnTo>
                              <a:pt x="0" y="2"/>
                            </a:lnTo>
                            <a:lnTo>
                              <a:pt x="0" y="3"/>
                            </a:lnTo>
                            <a:lnTo>
                              <a:pt x="0" y="4"/>
                            </a:lnTo>
                            <a:lnTo>
                              <a:pt x="1" y="5"/>
                            </a:lnTo>
                            <a:lnTo>
                              <a:pt x="2" y="6"/>
                            </a:lnTo>
                            <a:lnTo>
                              <a:pt x="3" y="6"/>
                            </a:lnTo>
                            <a:lnTo>
                              <a:pt x="3" y="6"/>
                            </a:lnTo>
                            <a:lnTo>
                              <a:pt x="4" y="5"/>
                            </a:lnTo>
                            <a:lnTo>
                              <a:pt x="5" y="4"/>
                            </a:lnTo>
                            <a:lnTo>
                              <a:pt x="6" y="3"/>
                            </a:lnTo>
                            <a:lnTo>
                              <a:pt x="6" y="2"/>
                            </a:lnTo>
                            <a:lnTo>
                              <a:pt x="5" y="1"/>
                            </a:lnTo>
                            <a:lnTo>
                              <a:pt x="4" y="0"/>
                            </a:lnTo>
                            <a:lnTo>
                              <a:pt x="3" y="0"/>
                            </a:lnTo>
                            <a:lnTo>
                              <a:pt x="2" y="0"/>
                            </a:lnTo>
                            <a:close/>
                          </a:path>
                        </a:pathLst>
                      </a:custGeom>
                      <a:solidFill>
                        <a:srgbClr val="000000"/>
                      </a:solidFill>
                      <a:ln w="9525">
                        <a:noFill/>
                      </a:ln>
                    </p:spPr>
                    <p:txBody>
                      <a:bodyPr/>
                      <a:p>
                        <a:endParaRPr lang="zh-CN" altLang="en-US"/>
                      </a:p>
                    </p:txBody>
                  </p:sp>
                  <p:sp>
                    <p:nvSpPr>
                      <p:cNvPr id="432645" name="任意多边形 432644"/>
                      <p:cNvSpPr/>
                      <p:nvPr/>
                    </p:nvSpPr>
                    <p:spPr>
                      <a:xfrm>
                        <a:off x="4443" y="1989"/>
                        <a:ext cx="6" cy="6"/>
                      </a:xfrm>
                      <a:custGeom>
                        <a:avLst/>
                        <a:gdLst/>
                        <a:ahLst/>
                        <a:cxnLst/>
                        <a:pathLst>
                          <a:path w="6" h="6">
                            <a:moveTo>
                              <a:pt x="1" y="0"/>
                            </a:moveTo>
                            <a:lnTo>
                              <a:pt x="0" y="1"/>
                            </a:lnTo>
                            <a:lnTo>
                              <a:pt x="0" y="2"/>
                            </a:lnTo>
                            <a:lnTo>
                              <a:pt x="0" y="3"/>
                            </a:lnTo>
                            <a:lnTo>
                              <a:pt x="0" y="4"/>
                            </a:lnTo>
                            <a:lnTo>
                              <a:pt x="1" y="5"/>
                            </a:lnTo>
                            <a:lnTo>
                              <a:pt x="2" y="6"/>
                            </a:lnTo>
                            <a:lnTo>
                              <a:pt x="3" y="6"/>
                            </a:lnTo>
                            <a:lnTo>
                              <a:pt x="4" y="5"/>
                            </a:lnTo>
                            <a:lnTo>
                              <a:pt x="4" y="5"/>
                            </a:lnTo>
                            <a:lnTo>
                              <a:pt x="5" y="4"/>
                            </a:lnTo>
                            <a:lnTo>
                              <a:pt x="6" y="3"/>
                            </a:lnTo>
                            <a:lnTo>
                              <a:pt x="6" y="2"/>
                            </a:lnTo>
                            <a:lnTo>
                              <a:pt x="5" y="1"/>
                            </a:lnTo>
                            <a:lnTo>
                              <a:pt x="4" y="0"/>
                            </a:lnTo>
                            <a:lnTo>
                              <a:pt x="3" y="0"/>
                            </a:lnTo>
                            <a:lnTo>
                              <a:pt x="2" y="0"/>
                            </a:lnTo>
                            <a:lnTo>
                              <a:pt x="1" y="0"/>
                            </a:lnTo>
                            <a:close/>
                          </a:path>
                        </a:pathLst>
                      </a:custGeom>
                      <a:solidFill>
                        <a:srgbClr val="000000"/>
                      </a:solidFill>
                      <a:ln w="9525">
                        <a:noFill/>
                      </a:ln>
                    </p:spPr>
                    <p:txBody>
                      <a:bodyPr/>
                      <a:p>
                        <a:endParaRPr lang="zh-CN" altLang="en-US"/>
                      </a:p>
                    </p:txBody>
                  </p:sp>
                  <p:sp>
                    <p:nvSpPr>
                      <p:cNvPr id="432646" name="任意多边形 432645"/>
                      <p:cNvSpPr/>
                      <p:nvPr/>
                    </p:nvSpPr>
                    <p:spPr>
                      <a:xfrm>
                        <a:off x="4453" y="1983"/>
                        <a:ext cx="6" cy="6"/>
                      </a:xfrm>
                      <a:custGeom>
                        <a:avLst/>
                        <a:gdLst/>
                        <a:ahLst/>
                        <a:cxnLst/>
                        <a:pathLst>
                          <a:path w="6" h="6">
                            <a:moveTo>
                              <a:pt x="2" y="1"/>
                            </a:moveTo>
                            <a:lnTo>
                              <a:pt x="1" y="2"/>
                            </a:lnTo>
                            <a:lnTo>
                              <a:pt x="0" y="3"/>
                            </a:lnTo>
                            <a:lnTo>
                              <a:pt x="0" y="4"/>
                            </a:lnTo>
                            <a:lnTo>
                              <a:pt x="1" y="5"/>
                            </a:lnTo>
                            <a:lnTo>
                              <a:pt x="2" y="6"/>
                            </a:lnTo>
                            <a:lnTo>
                              <a:pt x="3" y="6"/>
                            </a:lnTo>
                            <a:lnTo>
                              <a:pt x="4" y="6"/>
                            </a:lnTo>
                            <a:lnTo>
                              <a:pt x="5" y="6"/>
                            </a:lnTo>
                            <a:lnTo>
                              <a:pt x="5" y="6"/>
                            </a:lnTo>
                            <a:lnTo>
                              <a:pt x="6" y="5"/>
                            </a:lnTo>
                            <a:lnTo>
                              <a:pt x="6" y="4"/>
                            </a:lnTo>
                            <a:lnTo>
                              <a:pt x="6" y="3"/>
                            </a:lnTo>
                            <a:lnTo>
                              <a:pt x="6" y="2"/>
                            </a:lnTo>
                            <a:lnTo>
                              <a:pt x="5" y="1"/>
                            </a:lnTo>
                            <a:lnTo>
                              <a:pt x="4" y="0"/>
                            </a:lnTo>
                            <a:lnTo>
                              <a:pt x="3" y="0"/>
                            </a:lnTo>
                            <a:lnTo>
                              <a:pt x="2" y="1"/>
                            </a:lnTo>
                            <a:close/>
                          </a:path>
                        </a:pathLst>
                      </a:custGeom>
                      <a:solidFill>
                        <a:srgbClr val="000000"/>
                      </a:solidFill>
                      <a:ln w="9525">
                        <a:noFill/>
                      </a:ln>
                    </p:spPr>
                    <p:txBody>
                      <a:bodyPr/>
                      <a:p>
                        <a:endParaRPr lang="zh-CN" altLang="en-US"/>
                      </a:p>
                    </p:txBody>
                  </p:sp>
                  <p:sp>
                    <p:nvSpPr>
                      <p:cNvPr id="432647" name="任意多边形 432646"/>
                      <p:cNvSpPr/>
                      <p:nvPr/>
                    </p:nvSpPr>
                    <p:spPr>
                      <a:xfrm>
                        <a:off x="4464" y="1978"/>
                        <a:ext cx="6" cy="6"/>
                      </a:xfrm>
                      <a:custGeom>
                        <a:avLst/>
                        <a:gdLst/>
                        <a:ahLst/>
                        <a:cxnLst/>
                        <a:pathLst>
                          <a:path w="6" h="6">
                            <a:moveTo>
                              <a:pt x="2" y="0"/>
                            </a:moveTo>
                            <a:lnTo>
                              <a:pt x="1" y="1"/>
                            </a:lnTo>
                            <a:lnTo>
                              <a:pt x="0" y="2"/>
                            </a:lnTo>
                            <a:lnTo>
                              <a:pt x="0" y="3"/>
                            </a:lnTo>
                            <a:lnTo>
                              <a:pt x="1" y="4"/>
                            </a:lnTo>
                            <a:lnTo>
                              <a:pt x="2" y="5"/>
                            </a:lnTo>
                            <a:lnTo>
                              <a:pt x="3" y="6"/>
                            </a:lnTo>
                            <a:lnTo>
                              <a:pt x="4" y="6"/>
                            </a:lnTo>
                            <a:lnTo>
                              <a:pt x="5" y="5"/>
                            </a:lnTo>
                            <a:lnTo>
                              <a:pt x="5" y="5"/>
                            </a:lnTo>
                            <a:lnTo>
                              <a:pt x="6" y="4"/>
                            </a:lnTo>
                            <a:lnTo>
                              <a:pt x="6" y="3"/>
                            </a:lnTo>
                            <a:lnTo>
                              <a:pt x="6" y="2"/>
                            </a:lnTo>
                            <a:lnTo>
                              <a:pt x="6" y="1"/>
                            </a:lnTo>
                            <a:lnTo>
                              <a:pt x="5" y="0"/>
                            </a:lnTo>
                            <a:lnTo>
                              <a:pt x="4" y="0"/>
                            </a:lnTo>
                            <a:lnTo>
                              <a:pt x="3" y="0"/>
                            </a:lnTo>
                            <a:lnTo>
                              <a:pt x="2" y="0"/>
                            </a:lnTo>
                            <a:close/>
                          </a:path>
                        </a:pathLst>
                      </a:custGeom>
                      <a:solidFill>
                        <a:srgbClr val="000000"/>
                      </a:solidFill>
                      <a:ln w="9525">
                        <a:noFill/>
                      </a:ln>
                    </p:spPr>
                    <p:txBody>
                      <a:bodyPr/>
                      <a:p>
                        <a:endParaRPr lang="zh-CN" altLang="en-US"/>
                      </a:p>
                    </p:txBody>
                  </p:sp>
                  <p:sp>
                    <p:nvSpPr>
                      <p:cNvPr id="432648" name="任意多边形 432647"/>
                      <p:cNvSpPr/>
                      <p:nvPr/>
                    </p:nvSpPr>
                    <p:spPr>
                      <a:xfrm>
                        <a:off x="4475" y="1972"/>
                        <a:ext cx="6" cy="6"/>
                      </a:xfrm>
                      <a:custGeom>
                        <a:avLst/>
                        <a:gdLst/>
                        <a:ahLst/>
                        <a:cxnLst/>
                        <a:pathLst>
                          <a:path w="6" h="6">
                            <a:moveTo>
                              <a:pt x="1" y="0"/>
                            </a:moveTo>
                            <a:lnTo>
                              <a:pt x="0" y="1"/>
                            </a:lnTo>
                            <a:lnTo>
                              <a:pt x="0" y="2"/>
                            </a:lnTo>
                            <a:lnTo>
                              <a:pt x="0" y="3"/>
                            </a:lnTo>
                            <a:lnTo>
                              <a:pt x="0" y="4"/>
                            </a:lnTo>
                            <a:lnTo>
                              <a:pt x="1" y="5"/>
                            </a:lnTo>
                            <a:lnTo>
                              <a:pt x="2" y="6"/>
                            </a:lnTo>
                            <a:lnTo>
                              <a:pt x="3" y="6"/>
                            </a:lnTo>
                            <a:lnTo>
                              <a:pt x="4" y="5"/>
                            </a:lnTo>
                            <a:lnTo>
                              <a:pt x="4" y="5"/>
                            </a:lnTo>
                            <a:lnTo>
                              <a:pt x="5" y="4"/>
                            </a:lnTo>
                            <a:lnTo>
                              <a:pt x="6" y="3"/>
                            </a:lnTo>
                            <a:lnTo>
                              <a:pt x="6" y="2"/>
                            </a:lnTo>
                            <a:lnTo>
                              <a:pt x="5" y="1"/>
                            </a:lnTo>
                            <a:lnTo>
                              <a:pt x="4" y="0"/>
                            </a:lnTo>
                            <a:lnTo>
                              <a:pt x="3" y="0"/>
                            </a:lnTo>
                            <a:lnTo>
                              <a:pt x="2" y="0"/>
                            </a:lnTo>
                            <a:lnTo>
                              <a:pt x="1" y="0"/>
                            </a:lnTo>
                            <a:close/>
                          </a:path>
                        </a:pathLst>
                      </a:custGeom>
                      <a:solidFill>
                        <a:srgbClr val="000000"/>
                      </a:solidFill>
                      <a:ln w="9525">
                        <a:noFill/>
                      </a:ln>
                    </p:spPr>
                    <p:txBody>
                      <a:bodyPr/>
                      <a:p>
                        <a:endParaRPr lang="zh-CN" altLang="en-US"/>
                      </a:p>
                    </p:txBody>
                  </p:sp>
                  <p:sp>
                    <p:nvSpPr>
                      <p:cNvPr id="432649" name="任意多边形 432648"/>
                      <p:cNvSpPr/>
                      <p:nvPr/>
                    </p:nvSpPr>
                    <p:spPr>
                      <a:xfrm>
                        <a:off x="4485" y="1966"/>
                        <a:ext cx="6" cy="6"/>
                      </a:xfrm>
                      <a:custGeom>
                        <a:avLst/>
                        <a:gdLst/>
                        <a:ahLst/>
                        <a:cxnLst/>
                        <a:pathLst>
                          <a:path w="6" h="6">
                            <a:moveTo>
                              <a:pt x="1" y="0"/>
                            </a:moveTo>
                            <a:lnTo>
                              <a:pt x="0" y="1"/>
                            </a:lnTo>
                            <a:lnTo>
                              <a:pt x="0" y="2"/>
                            </a:lnTo>
                            <a:lnTo>
                              <a:pt x="0" y="3"/>
                            </a:lnTo>
                            <a:lnTo>
                              <a:pt x="0" y="4"/>
                            </a:lnTo>
                            <a:lnTo>
                              <a:pt x="1" y="5"/>
                            </a:lnTo>
                            <a:lnTo>
                              <a:pt x="2" y="6"/>
                            </a:lnTo>
                            <a:lnTo>
                              <a:pt x="3" y="6"/>
                            </a:lnTo>
                            <a:lnTo>
                              <a:pt x="4" y="5"/>
                            </a:lnTo>
                            <a:lnTo>
                              <a:pt x="4" y="5"/>
                            </a:lnTo>
                            <a:lnTo>
                              <a:pt x="5" y="4"/>
                            </a:lnTo>
                            <a:lnTo>
                              <a:pt x="6" y="3"/>
                            </a:lnTo>
                            <a:lnTo>
                              <a:pt x="6" y="2"/>
                            </a:lnTo>
                            <a:lnTo>
                              <a:pt x="5" y="1"/>
                            </a:lnTo>
                            <a:lnTo>
                              <a:pt x="4" y="0"/>
                            </a:lnTo>
                            <a:lnTo>
                              <a:pt x="3" y="0"/>
                            </a:lnTo>
                            <a:lnTo>
                              <a:pt x="2" y="0"/>
                            </a:lnTo>
                            <a:lnTo>
                              <a:pt x="1" y="0"/>
                            </a:lnTo>
                            <a:close/>
                          </a:path>
                        </a:pathLst>
                      </a:custGeom>
                      <a:solidFill>
                        <a:srgbClr val="000000"/>
                      </a:solidFill>
                      <a:ln w="9525">
                        <a:noFill/>
                      </a:ln>
                    </p:spPr>
                    <p:txBody>
                      <a:bodyPr/>
                      <a:p>
                        <a:endParaRPr lang="zh-CN" altLang="en-US"/>
                      </a:p>
                    </p:txBody>
                  </p:sp>
                  <p:sp>
                    <p:nvSpPr>
                      <p:cNvPr id="432650" name="任意多边形 432649"/>
                      <p:cNvSpPr/>
                      <p:nvPr/>
                    </p:nvSpPr>
                    <p:spPr>
                      <a:xfrm>
                        <a:off x="4495" y="1960"/>
                        <a:ext cx="6" cy="6"/>
                      </a:xfrm>
                      <a:custGeom>
                        <a:avLst/>
                        <a:gdLst/>
                        <a:ahLst/>
                        <a:cxnLst/>
                        <a:pathLst>
                          <a:path w="6" h="6">
                            <a:moveTo>
                              <a:pt x="2" y="0"/>
                            </a:moveTo>
                            <a:lnTo>
                              <a:pt x="1" y="1"/>
                            </a:lnTo>
                            <a:lnTo>
                              <a:pt x="0" y="2"/>
                            </a:lnTo>
                            <a:lnTo>
                              <a:pt x="0" y="3"/>
                            </a:lnTo>
                            <a:lnTo>
                              <a:pt x="1" y="4"/>
                            </a:lnTo>
                            <a:lnTo>
                              <a:pt x="2" y="5"/>
                            </a:lnTo>
                            <a:lnTo>
                              <a:pt x="3" y="6"/>
                            </a:lnTo>
                            <a:lnTo>
                              <a:pt x="4" y="6"/>
                            </a:lnTo>
                            <a:lnTo>
                              <a:pt x="5" y="5"/>
                            </a:lnTo>
                            <a:lnTo>
                              <a:pt x="5" y="5"/>
                            </a:lnTo>
                            <a:lnTo>
                              <a:pt x="6" y="4"/>
                            </a:lnTo>
                            <a:lnTo>
                              <a:pt x="6" y="3"/>
                            </a:lnTo>
                            <a:lnTo>
                              <a:pt x="6" y="2"/>
                            </a:lnTo>
                            <a:lnTo>
                              <a:pt x="6" y="1"/>
                            </a:lnTo>
                            <a:lnTo>
                              <a:pt x="5" y="0"/>
                            </a:lnTo>
                            <a:lnTo>
                              <a:pt x="4" y="0"/>
                            </a:lnTo>
                            <a:lnTo>
                              <a:pt x="3" y="0"/>
                            </a:lnTo>
                            <a:lnTo>
                              <a:pt x="2" y="0"/>
                            </a:lnTo>
                            <a:close/>
                          </a:path>
                        </a:pathLst>
                      </a:custGeom>
                      <a:solidFill>
                        <a:srgbClr val="000000"/>
                      </a:solidFill>
                      <a:ln w="9525">
                        <a:noFill/>
                      </a:ln>
                    </p:spPr>
                    <p:txBody>
                      <a:bodyPr/>
                      <a:p>
                        <a:endParaRPr lang="zh-CN" altLang="en-US"/>
                      </a:p>
                    </p:txBody>
                  </p:sp>
                  <p:sp>
                    <p:nvSpPr>
                      <p:cNvPr id="432651" name="任意多边形 432650"/>
                      <p:cNvSpPr/>
                      <p:nvPr/>
                    </p:nvSpPr>
                    <p:spPr>
                      <a:xfrm>
                        <a:off x="4505" y="1953"/>
                        <a:ext cx="6" cy="6"/>
                      </a:xfrm>
                      <a:custGeom>
                        <a:avLst/>
                        <a:gdLst/>
                        <a:ahLst/>
                        <a:cxnLst/>
                        <a:pathLst>
                          <a:path w="6" h="6">
                            <a:moveTo>
                              <a:pt x="2" y="1"/>
                            </a:moveTo>
                            <a:lnTo>
                              <a:pt x="1" y="2"/>
                            </a:lnTo>
                            <a:lnTo>
                              <a:pt x="0" y="3"/>
                            </a:lnTo>
                            <a:lnTo>
                              <a:pt x="0" y="4"/>
                            </a:lnTo>
                            <a:lnTo>
                              <a:pt x="1" y="5"/>
                            </a:lnTo>
                            <a:lnTo>
                              <a:pt x="2" y="6"/>
                            </a:lnTo>
                            <a:lnTo>
                              <a:pt x="3" y="6"/>
                            </a:lnTo>
                            <a:lnTo>
                              <a:pt x="4" y="6"/>
                            </a:lnTo>
                            <a:lnTo>
                              <a:pt x="5" y="6"/>
                            </a:lnTo>
                            <a:lnTo>
                              <a:pt x="5" y="6"/>
                            </a:lnTo>
                            <a:lnTo>
                              <a:pt x="6" y="5"/>
                            </a:lnTo>
                            <a:lnTo>
                              <a:pt x="6" y="4"/>
                            </a:lnTo>
                            <a:lnTo>
                              <a:pt x="6" y="3"/>
                            </a:lnTo>
                            <a:lnTo>
                              <a:pt x="6" y="2"/>
                            </a:lnTo>
                            <a:lnTo>
                              <a:pt x="5" y="1"/>
                            </a:lnTo>
                            <a:lnTo>
                              <a:pt x="4" y="0"/>
                            </a:lnTo>
                            <a:lnTo>
                              <a:pt x="3" y="0"/>
                            </a:lnTo>
                            <a:lnTo>
                              <a:pt x="2" y="1"/>
                            </a:lnTo>
                            <a:close/>
                          </a:path>
                        </a:pathLst>
                      </a:custGeom>
                      <a:solidFill>
                        <a:srgbClr val="000000"/>
                      </a:solidFill>
                      <a:ln w="9525">
                        <a:noFill/>
                      </a:ln>
                    </p:spPr>
                    <p:txBody>
                      <a:bodyPr/>
                      <a:p>
                        <a:endParaRPr lang="zh-CN" altLang="en-US"/>
                      </a:p>
                    </p:txBody>
                  </p:sp>
                  <p:sp>
                    <p:nvSpPr>
                      <p:cNvPr id="432652" name="任意多边形 432651"/>
                      <p:cNvSpPr/>
                      <p:nvPr/>
                    </p:nvSpPr>
                    <p:spPr>
                      <a:xfrm>
                        <a:off x="4515" y="1947"/>
                        <a:ext cx="6" cy="6"/>
                      </a:xfrm>
                      <a:custGeom>
                        <a:avLst/>
                        <a:gdLst/>
                        <a:ahLst/>
                        <a:cxnLst/>
                        <a:pathLst>
                          <a:path w="6" h="6">
                            <a:moveTo>
                              <a:pt x="2" y="0"/>
                            </a:moveTo>
                            <a:lnTo>
                              <a:pt x="1" y="1"/>
                            </a:lnTo>
                            <a:lnTo>
                              <a:pt x="0" y="2"/>
                            </a:lnTo>
                            <a:lnTo>
                              <a:pt x="0" y="3"/>
                            </a:lnTo>
                            <a:lnTo>
                              <a:pt x="1" y="4"/>
                            </a:lnTo>
                            <a:lnTo>
                              <a:pt x="2" y="5"/>
                            </a:lnTo>
                            <a:lnTo>
                              <a:pt x="3" y="6"/>
                            </a:lnTo>
                            <a:lnTo>
                              <a:pt x="4" y="6"/>
                            </a:lnTo>
                            <a:lnTo>
                              <a:pt x="5" y="5"/>
                            </a:lnTo>
                            <a:lnTo>
                              <a:pt x="5" y="5"/>
                            </a:lnTo>
                            <a:lnTo>
                              <a:pt x="6" y="4"/>
                            </a:lnTo>
                            <a:lnTo>
                              <a:pt x="6" y="3"/>
                            </a:lnTo>
                            <a:lnTo>
                              <a:pt x="6" y="2"/>
                            </a:lnTo>
                            <a:lnTo>
                              <a:pt x="6" y="1"/>
                            </a:lnTo>
                            <a:lnTo>
                              <a:pt x="5" y="0"/>
                            </a:lnTo>
                            <a:lnTo>
                              <a:pt x="4" y="0"/>
                            </a:lnTo>
                            <a:lnTo>
                              <a:pt x="3" y="0"/>
                            </a:lnTo>
                            <a:lnTo>
                              <a:pt x="2" y="0"/>
                            </a:lnTo>
                            <a:close/>
                          </a:path>
                        </a:pathLst>
                      </a:custGeom>
                      <a:solidFill>
                        <a:srgbClr val="000000"/>
                      </a:solidFill>
                      <a:ln w="9525">
                        <a:noFill/>
                      </a:ln>
                    </p:spPr>
                    <p:txBody>
                      <a:bodyPr/>
                      <a:p>
                        <a:endParaRPr lang="zh-CN" altLang="en-US"/>
                      </a:p>
                    </p:txBody>
                  </p:sp>
                  <p:sp>
                    <p:nvSpPr>
                      <p:cNvPr id="432653" name="任意多边形 432652"/>
                      <p:cNvSpPr/>
                      <p:nvPr/>
                    </p:nvSpPr>
                    <p:spPr>
                      <a:xfrm>
                        <a:off x="4525" y="1940"/>
                        <a:ext cx="7" cy="6"/>
                      </a:xfrm>
                      <a:custGeom>
                        <a:avLst/>
                        <a:gdLst/>
                        <a:ahLst/>
                        <a:cxnLst/>
                        <a:pathLst>
                          <a:path w="7" h="6">
                            <a:moveTo>
                              <a:pt x="3" y="1"/>
                            </a:moveTo>
                            <a:lnTo>
                              <a:pt x="1" y="2"/>
                            </a:lnTo>
                            <a:lnTo>
                              <a:pt x="0" y="3"/>
                            </a:lnTo>
                            <a:lnTo>
                              <a:pt x="0" y="4"/>
                            </a:lnTo>
                            <a:lnTo>
                              <a:pt x="1" y="5"/>
                            </a:lnTo>
                            <a:lnTo>
                              <a:pt x="3" y="6"/>
                            </a:lnTo>
                            <a:lnTo>
                              <a:pt x="4" y="6"/>
                            </a:lnTo>
                            <a:lnTo>
                              <a:pt x="5" y="6"/>
                            </a:lnTo>
                            <a:lnTo>
                              <a:pt x="6" y="6"/>
                            </a:lnTo>
                            <a:lnTo>
                              <a:pt x="6" y="6"/>
                            </a:lnTo>
                            <a:lnTo>
                              <a:pt x="7" y="5"/>
                            </a:lnTo>
                            <a:lnTo>
                              <a:pt x="7" y="4"/>
                            </a:lnTo>
                            <a:lnTo>
                              <a:pt x="7" y="3"/>
                            </a:lnTo>
                            <a:lnTo>
                              <a:pt x="7" y="2"/>
                            </a:lnTo>
                            <a:lnTo>
                              <a:pt x="6" y="1"/>
                            </a:lnTo>
                            <a:lnTo>
                              <a:pt x="5" y="0"/>
                            </a:lnTo>
                            <a:lnTo>
                              <a:pt x="4" y="0"/>
                            </a:lnTo>
                            <a:lnTo>
                              <a:pt x="3" y="1"/>
                            </a:lnTo>
                            <a:close/>
                          </a:path>
                        </a:pathLst>
                      </a:custGeom>
                      <a:solidFill>
                        <a:srgbClr val="000000"/>
                      </a:solidFill>
                      <a:ln w="9525">
                        <a:noFill/>
                      </a:ln>
                    </p:spPr>
                    <p:txBody>
                      <a:bodyPr/>
                      <a:p>
                        <a:endParaRPr lang="zh-CN" altLang="en-US"/>
                      </a:p>
                    </p:txBody>
                  </p:sp>
                  <p:sp>
                    <p:nvSpPr>
                      <p:cNvPr id="432654" name="任意多边形 432653"/>
                      <p:cNvSpPr/>
                      <p:nvPr/>
                    </p:nvSpPr>
                    <p:spPr>
                      <a:xfrm>
                        <a:off x="4536" y="1933"/>
                        <a:ext cx="6" cy="6"/>
                      </a:xfrm>
                      <a:custGeom>
                        <a:avLst/>
                        <a:gdLst/>
                        <a:ahLst/>
                        <a:cxnLst/>
                        <a:pathLst>
                          <a:path w="6" h="6">
                            <a:moveTo>
                              <a:pt x="1" y="0"/>
                            </a:moveTo>
                            <a:lnTo>
                              <a:pt x="0" y="1"/>
                            </a:lnTo>
                            <a:lnTo>
                              <a:pt x="0" y="2"/>
                            </a:lnTo>
                            <a:lnTo>
                              <a:pt x="0" y="3"/>
                            </a:lnTo>
                            <a:lnTo>
                              <a:pt x="0" y="4"/>
                            </a:lnTo>
                            <a:lnTo>
                              <a:pt x="1" y="5"/>
                            </a:lnTo>
                            <a:lnTo>
                              <a:pt x="2" y="6"/>
                            </a:lnTo>
                            <a:lnTo>
                              <a:pt x="3" y="6"/>
                            </a:lnTo>
                            <a:lnTo>
                              <a:pt x="4" y="5"/>
                            </a:lnTo>
                            <a:lnTo>
                              <a:pt x="4" y="5"/>
                            </a:lnTo>
                            <a:lnTo>
                              <a:pt x="5" y="4"/>
                            </a:lnTo>
                            <a:lnTo>
                              <a:pt x="6" y="3"/>
                            </a:lnTo>
                            <a:lnTo>
                              <a:pt x="6" y="2"/>
                            </a:lnTo>
                            <a:lnTo>
                              <a:pt x="5" y="1"/>
                            </a:lnTo>
                            <a:lnTo>
                              <a:pt x="4" y="0"/>
                            </a:lnTo>
                            <a:lnTo>
                              <a:pt x="3" y="0"/>
                            </a:lnTo>
                            <a:lnTo>
                              <a:pt x="2" y="0"/>
                            </a:lnTo>
                            <a:lnTo>
                              <a:pt x="1" y="0"/>
                            </a:lnTo>
                            <a:close/>
                          </a:path>
                        </a:pathLst>
                      </a:custGeom>
                      <a:solidFill>
                        <a:srgbClr val="000000"/>
                      </a:solidFill>
                      <a:ln w="9525">
                        <a:noFill/>
                      </a:ln>
                    </p:spPr>
                    <p:txBody>
                      <a:bodyPr/>
                      <a:p>
                        <a:endParaRPr lang="zh-CN" altLang="en-US"/>
                      </a:p>
                    </p:txBody>
                  </p:sp>
                  <p:sp>
                    <p:nvSpPr>
                      <p:cNvPr id="432655" name="任意多边形 432654"/>
                      <p:cNvSpPr/>
                      <p:nvPr/>
                    </p:nvSpPr>
                    <p:spPr>
                      <a:xfrm>
                        <a:off x="4545" y="1925"/>
                        <a:ext cx="6" cy="6"/>
                      </a:xfrm>
                      <a:custGeom>
                        <a:avLst/>
                        <a:gdLst/>
                        <a:ahLst/>
                        <a:cxnLst/>
                        <a:pathLst>
                          <a:path w="6" h="6">
                            <a:moveTo>
                              <a:pt x="2" y="1"/>
                            </a:moveTo>
                            <a:lnTo>
                              <a:pt x="1" y="2"/>
                            </a:lnTo>
                            <a:lnTo>
                              <a:pt x="0" y="3"/>
                            </a:lnTo>
                            <a:lnTo>
                              <a:pt x="0" y="4"/>
                            </a:lnTo>
                            <a:lnTo>
                              <a:pt x="1" y="5"/>
                            </a:lnTo>
                            <a:lnTo>
                              <a:pt x="2" y="6"/>
                            </a:lnTo>
                            <a:lnTo>
                              <a:pt x="3" y="6"/>
                            </a:lnTo>
                            <a:lnTo>
                              <a:pt x="4" y="6"/>
                            </a:lnTo>
                            <a:lnTo>
                              <a:pt x="5" y="6"/>
                            </a:lnTo>
                            <a:lnTo>
                              <a:pt x="5" y="6"/>
                            </a:lnTo>
                            <a:lnTo>
                              <a:pt x="6" y="5"/>
                            </a:lnTo>
                            <a:lnTo>
                              <a:pt x="6" y="4"/>
                            </a:lnTo>
                            <a:lnTo>
                              <a:pt x="6" y="3"/>
                            </a:lnTo>
                            <a:lnTo>
                              <a:pt x="6" y="2"/>
                            </a:lnTo>
                            <a:lnTo>
                              <a:pt x="5" y="1"/>
                            </a:lnTo>
                            <a:lnTo>
                              <a:pt x="4" y="0"/>
                            </a:lnTo>
                            <a:lnTo>
                              <a:pt x="3" y="0"/>
                            </a:lnTo>
                            <a:lnTo>
                              <a:pt x="2" y="1"/>
                            </a:lnTo>
                            <a:close/>
                          </a:path>
                        </a:pathLst>
                      </a:custGeom>
                      <a:solidFill>
                        <a:srgbClr val="000000"/>
                      </a:solidFill>
                      <a:ln w="9525">
                        <a:noFill/>
                      </a:ln>
                    </p:spPr>
                    <p:txBody>
                      <a:bodyPr/>
                      <a:p>
                        <a:endParaRPr lang="zh-CN" altLang="en-US"/>
                      </a:p>
                    </p:txBody>
                  </p:sp>
                  <p:sp>
                    <p:nvSpPr>
                      <p:cNvPr id="432656" name="任意多边形 432655"/>
                      <p:cNvSpPr/>
                      <p:nvPr/>
                    </p:nvSpPr>
                    <p:spPr>
                      <a:xfrm>
                        <a:off x="4554" y="1917"/>
                        <a:ext cx="6" cy="6"/>
                      </a:xfrm>
                      <a:custGeom>
                        <a:avLst/>
                        <a:gdLst/>
                        <a:ahLst/>
                        <a:cxnLst/>
                        <a:pathLst>
                          <a:path w="6" h="6">
                            <a:moveTo>
                              <a:pt x="2" y="1"/>
                            </a:moveTo>
                            <a:lnTo>
                              <a:pt x="1" y="2"/>
                            </a:lnTo>
                            <a:lnTo>
                              <a:pt x="0" y="3"/>
                            </a:lnTo>
                            <a:lnTo>
                              <a:pt x="0" y="4"/>
                            </a:lnTo>
                            <a:lnTo>
                              <a:pt x="1" y="5"/>
                            </a:lnTo>
                            <a:lnTo>
                              <a:pt x="2" y="6"/>
                            </a:lnTo>
                            <a:lnTo>
                              <a:pt x="3" y="6"/>
                            </a:lnTo>
                            <a:lnTo>
                              <a:pt x="4" y="6"/>
                            </a:lnTo>
                            <a:lnTo>
                              <a:pt x="5" y="6"/>
                            </a:lnTo>
                            <a:lnTo>
                              <a:pt x="5" y="6"/>
                            </a:lnTo>
                            <a:lnTo>
                              <a:pt x="6" y="5"/>
                            </a:lnTo>
                            <a:lnTo>
                              <a:pt x="6" y="4"/>
                            </a:lnTo>
                            <a:lnTo>
                              <a:pt x="6" y="3"/>
                            </a:lnTo>
                            <a:lnTo>
                              <a:pt x="6" y="2"/>
                            </a:lnTo>
                            <a:lnTo>
                              <a:pt x="5" y="1"/>
                            </a:lnTo>
                            <a:lnTo>
                              <a:pt x="4" y="0"/>
                            </a:lnTo>
                            <a:lnTo>
                              <a:pt x="3" y="0"/>
                            </a:lnTo>
                            <a:lnTo>
                              <a:pt x="2" y="1"/>
                            </a:lnTo>
                            <a:close/>
                          </a:path>
                        </a:pathLst>
                      </a:custGeom>
                      <a:solidFill>
                        <a:srgbClr val="000000"/>
                      </a:solidFill>
                      <a:ln w="9525">
                        <a:noFill/>
                      </a:ln>
                    </p:spPr>
                    <p:txBody>
                      <a:bodyPr/>
                      <a:p>
                        <a:endParaRPr lang="zh-CN" altLang="en-US"/>
                      </a:p>
                    </p:txBody>
                  </p:sp>
                  <p:sp>
                    <p:nvSpPr>
                      <p:cNvPr id="432657" name="任意多边形 432656"/>
                      <p:cNvSpPr/>
                      <p:nvPr/>
                    </p:nvSpPr>
                    <p:spPr>
                      <a:xfrm>
                        <a:off x="4563" y="1909"/>
                        <a:ext cx="6" cy="6"/>
                      </a:xfrm>
                      <a:custGeom>
                        <a:avLst/>
                        <a:gdLst/>
                        <a:ahLst/>
                        <a:cxnLst/>
                        <a:pathLst>
                          <a:path w="6" h="6">
                            <a:moveTo>
                              <a:pt x="2" y="1"/>
                            </a:moveTo>
                            <a:lnTo>
                              <a:pt x="1" y="2"/>
                            </a:lnTo>
                            <a:lnTo>
                              <a:pt x="0" y="3"/>
                            </a:lnTo>
                            <a:lnTo>
                              <a:pt x="0" y="4"/>
                            </a:lnTo>
                            <a:lnTo>
                              <a:pt x="1" y="5"/>
                            </a:lnTo>
                            <a:lnTo>
                              <a:pt x="2" y="6"/>
                            </a:lnTo>
                            <a:lnTo>
                              <a:pt x="3" y="6"/>
                            </a:lnTo>
                            <a:lnTo>
                              <a:pt x="4" y="6"/>
                            </a:lnTo>
                            <a:lnTo>
                              <a:pt x="5" y="6"/>
                            </a:lnTo>
                            <a:lnTo>
                              <a:pt x="5" y="6"/>
                            </a:lnTo>
                            <a:lnTo>
                              <a:pt x="6" y="5"/>
                            </a:lnTo>
                            <a:lnTo>
                              <a:pt x="6" y="4"/>
                            </a:lnTo>
                            <a:lnTo>
                              <a:pt x="6" y="3"/>
                            </a:lnTo>
                            <a:lnTo>
                              <a:pt x="6" y="2"/>
                            </a:lnTo>
                            <a:lnTo>
                              <a:pt x="5" y="1"/>
                            </a:lnTo>
                            <a:lnTo>
                              <a:pt x="4" y="0"/>
                            </a:lnTo>
                            <a:lnTo>
                              <a:pt x="3" y="0"/>
                            </a:lnTo>
                            <a:lnTo>
                              <a:pt x="2" y="1"/>
                            </a:lnTo>
                            <a:close/>
                          </a:path>
                        </a:pathLst>
                      </a:custGeom>
                      <a:solidFill>
                        <a:srgbClr val="000000"/>
                      </a:solidFill>
                      <a:ln w="9525">
                        <a:noFill/>
                      </a:ln>
                    </p:spPr>
                    <p:txBody>
                      <a:bodyPr/>
                      <a:p>
                        <a:endParaRPr lang="zh-CN" altLang="en-US"/>
                      </a:p>
                    </p:txBody>
                  </p:sp>
                  <p:sp>
                    <p:nvSpPr>
                      <p:cNvPr id="432658" name="任意多边形 432657"/>
                      <p:cNvSpPr/>
                      <p:nvPr/>
                    </p:nvSpPr>
                    <p:spPr>
                      <a:xfrm>
                        <a:off x="4572" y="1901"/>
                        <a:ext cx="6" cy="6"/>
                      </a:xfrm>
                      <a:custGeom>
                        <a:avLst/>
                        <a:gdLst/>
                        <a:ahLst/>
                        <a:cxnLst/>
                        <a:pathLst>
                          <a:path w="6" h="6">
                            <a:moveTo>
                              <a:pt x="0" y="1"/>
                            </a:moveTo>
                            <a:lnTo>
                              <a:pt x="0" y="2"/>
                            </a:lnTo>
                            <a:lnTo>
                              <a:pt x="0" y="3"/>
                            </a:lnTo>
                            <a:lnTo>
                              <a:pt x="0" y="4"/>
                            </a:lnTo>
                            <a:lnTo>
                              <a:pt x="1" y="5"/>
                            </a:lnTo>
                            <a:lnTo>
                              <a:pt x="2" y="6"/>
                            </a:lnTo>
                            <a:lnTo>
                              <a:pt x="3" y="6"/>
                            </a:lnTo>
                            <a:lnTo>
                              <a:pt x="4" y="5"/>
                            </a:lnTo>
                            <a:lnTo>
                              <a:pt x="5" y="4"/>
                            </a:lnTo>
                            <a:lnTo>
                              <a:pt x="5" y="4"/>
                            </a:lnTo>
                            <a:lnTo>
                              <a:pt x="6" y="3"/>
                            </a:lnTo>
                            <a:lnTo>
                              <a:pt x="6" y="2"/>
                            </a:lnTo>
                            <a:lnTo>
                              <a:pt x="5" y="1"/>
                            </a:lnTo>
                            <a:lnTo>
                              <a:pt x="4" y="0"/>
                            </a:lnTo>
                            <a:lnTo>
                              <a:pt x="3" y="0"/>
                            </a:lnTo>
                            <a:lnTo>
                              <a:pt x="2" y="0"/>
                            </a:lnTo>
                            <a:lnTo>
                              <a:pt x="1" y="0"/>
                            </a:lnTo>
                            <a:lnTo>
                              <a:pt x="0" y="1"/>
                            </a:lnTo>
                            <a:close/>
                          </a:path>
                        </a:pathLst>
                      </a:custGeom>
                      <a:solidFill>
                        <a:srgbClr val="000000"/>
                      </a:solidFill>
                      <a:ln w="9525">
                        <a:noFill/>
                      </a:ln>
                    </p:spPr>
                    <p:txBody>
                      <a:bodyPr/>
                      <a:p>
                        <a:endParaRPr lang="zh-CN" altLang="en-US"/>
                      </a:p>
                    </p:txBody>
                  </p:sp>
                  <p:sp>
                    <p:nvSpPr>
                      <p:cNvPr id="432659" name="任意多边形 432658"/>
                      <p:cNvSpPr/>
                      <p:nvPr/>
                    </p:nvSpPr>
                    <p:spPr>
                      <a:xfrm>
                        <a:off x="4580" y="1891"/>
                        <a:ext cx="6" cy="6"/>
                      </a:xfrm>
                      <a:custGeom>
                        <a:avLst/>
                        <a:gdLst/>
                        <a:ahLst/>
                        <a:cxnLst/>
                        <a:pathLst>
                          <a:path w="6" h="6">
                            <a:moveTo>
                              <a:pt x="0" y="1"/>
                            </a:moveTo>
                            <a:lnTo>
                              <a:pt x="0" y="2"/>
                            </a:lnTo>
                            <a:lnTo>
                              <a:pt x="0" y="3"/>
                            </a:lnTo>
                            <a:lnTo>
                              <a:pt x="0" y="4"/>
                            </a:lnTo>
                            <a:lnTo>
                              <a:pt x="1" y="5"/>
                            </a:lnTo>
                            <a:lnTo>
                              <a:pt x="2" y="6"/>
                            </a:lnTo>
                            <a:lnTo>
                              <a:pt x="3" y="6"/>
                            </a:lnTo>
                            <a:lnTo>
                              <a:pt x="4" y="5"/>
                            </a:lnTo>
                            <a:lnTo>
                              <a:pt x="5" y="4"/>
                            </a:lnTo>
                            <a:lnTo>
                              <a:pt x="5" y="4"/>
                            </a:lnTo>
                            <a:lnTo>
                              <a:pt x="6" y="3"/>
                            </a:lnTo>
                            <a:lnTo>
                              <a:pt x="6" y="2"/>
                            </a:lnTo>
                            <a:lnTo>
                              <a:pt x="5" y="1"/>
                            </a:lnTo>
                            <a:lnTo>
                              <a:pt x="4" y="0"/>
                            </a:lnTo>
                            <a:lnTo>
                              <a:pt x="3" y="0"/>
                            </a:lnTo>
                            <a:lnTo>
                              <a:pt x="2" y="0"/>
                            </a:lnTo>
                            <a:lnTo>
                              <a:pt x="1" y="0"/>
                            </a:lnTo>
                            <a:lnTo>
                              <a:pt x="0" y="1"/>
                            </a:lnTo>
                            <a:close/>
                          </a:path>
                        </a:pathLst>
                      </a:custGeom>
                      <a:solidFill>
                        <a:srgbClr val="000000"/>
                      </a:solidFill>
                      <a:ln w="9525">
                        <a:noFill/>
                      </a:ln>
                    </p:spPr>
                    <p:txBody>
                      <a:bodyPr/>
                      <a:p>
                        <a:endParaRPr lang="zh-CN" altLang="en-US"/>
                      </a:p>
                    </p:txBody>
                  </p:sp>
                  <p:sp>
                    <p:nvSpPr>
                      <p:cNvPr id="432660" name="任意多边形 432659"/>
                      <p:cNvSpPr/>
                      <p:nvPr/>
                    </p:nvSpPr>
                    <p:spPr>
                      <a:xfrm>
                        <a:off x="4587" y="1881"/>
                        <a:ext cx="6" cy="6"/>
                      </a:xfrm>
                      <a:custGeom>
                        <a:avLst/>
                        <a:gdLst/>
                        <a:ahLst/>
                        <a:cxnLst/>
                        <a:pathLst>
                          <a:path w="6" h="6">
                            <a:moveTo>
                              <a:pt x="1" y="2"/>
                            </a:moveTo>
                            <a:lnTo>
                              <a:pt x="0" y="3"/>
                            </a:lnTo>
                            <a:lnTo>
                              <a:pt x="0" y="4"/>
                            </a:lnTo>
                            <a:lnTo>
                              <a:pt x="1" y="5"/>
                            </a:lnTo>
                            <a:lnTo>
                              <a:pt x="2" y="6"/>
                            </a:lnTo>
                            <a:lnTo>
                              <a:pt x="3" y="6"/>
                            </a:lnTo>
                            <a:lnTo>
                              <a:pt x="4" y="6"/>
                            </a:lnTo>
                            <a:lnTo>
                              <a:pt x="5" y="6"/>
                            </a:lnTo>
                            <a:lnTo>
                              <a:pt x="6" y="5"/>
                            </a:lnTo>
                            <a:lnTo>
                              <a:pt x="6" y="5"/>
                            </a:lnTo>
                            <a:lnTo>
                              <a:pt x="6" y="4"/>
                            </a:lnTo>
                            <a:lnTo>
                              <a:pt x="6" y="3"/>
                            </a:lnTo>
                            <a:lnTo>
                              <a:pt x="6" y="2"/>
                            </a:lnTo>
                            <a:lnTo>
                              <a:pt x="5" y="1"/>
                            </a:lnTo>
                            <a:lnTo>
                              <a:pt x="4" y="0"/>
                            </a:lnTo>
                            <a:lnTo>
                              <a:pt x="3" y="0"/>
                            </a:lnTo>
                            <a:lnTo>
                              <a:pt x="2" y="1"/>
                            </a:lnTo>
                            <a:lnTo>
                              <a:pt x="1" y="2"/>
                            </a:lnTo>
                            <a:close/>
                          </a:path>
                        </a:pathLst>
                      </a:custGeom>
                      <a:solidFill>
                        <a:srgbClr val="000000"/>
                      </a:solidFill>
                      <a:ln w="9525">
                        <a:noFill/>
                      </a:ln>
                    </p:spPr>
                    <p:txBody>
                      <a:bodyPr/>
                      <a:p>
                        <a:endParaRPr lang="zh-CN" altLang="en-US"/>
                      </a:p>
                    </p:txBody>
                  </p:sp>
                  <p:sp>
                    <p:nvSpPr>
                      <p:cNvPr id="432661" name="任意多边形 432660"/>
                      <p:cNvSpPr/>
                      <p:nvPr/>
                    </p:nvSpPr>
                    <p:spPr>
                      <a:xfrm>
                        <a:off x="4594" y="1871"/>
                        <a:ext cx="6" cy="6"/>
                      </a:xfrm>
                      <a:custGeom>
                        <a:avLst/>
                        <a:gdLst/>
                        <a:ahLst/>
                        <a:cxnLst/>
                        <a:pathLst>
                          <a:path w="6" h="6">
                            <a:moveTo>
                              <a:pt x="0" y="2"/>
                            </a:moveTo>
                            <a:lnTo>
                              <a:pt x="0" y="3"/>
                            </a:lnTo>
                            <a:lnTo>
                              <a:pt x="0" y="4"/>
                            </a:lnTo>
                            <a:lnTo>
                              <a:pt x="0" y="5"/>
                            </a:lnTo>
                            <a:lnTo>
                              <a:pt x="1" y="6"/>
                            </a:lnTo>
                            <a:lnTo>
                              <a:pt x="2" y="6"/>
                            </a:lnTo>
                            <a:lnTo>
                              <a:pt x="3" y="6"/>
                            </a:lnTo>
                            <a:lnTo>
                              <a:pt x="4" y="6"/>
                            </a:lnTo>
                            <a:lnTo>
                              <a:pt x="5" y="5"/>
                            </a:lnTo>
                            <a:lnTo>
                              <a:pt x="5" y="5"/>
                            </a:lnTo>
                            <a:lnTo>
                              <a:pt x="6" y="4"/>
                            </a:lnTo>
                            <a:lnTo>
                              <a:pt x="6" y="3"/>
                            </a:lnTo>
                            <a:lnTo>
                              <a:pt x="5" y="2"/>
                            </a:lnTo>
                            <a:lnTo>
                              <a:pt x="4" y="1"/>
                            </a:lnTo>
                            <a:lnTo>
                              <a:pt x="3" y="0"/>
                            </a:lnTo>
                            <a:lnTo>
                              <a:pt x="2" y="0"/>
                            </a:lnTo>
                            <a:lnTo>
                              <a:pt x="1" y="1"/>
                            </a:lnTo>
                            <a:lnTo>
                              <a:pt x="0" y="2"/>
                            </a:lnTo>
                            <a:close/>
                          </a:path>
                        </a:pathLst>
                      </a:custGeom>
                      <a:solidFill>
                        <a:srgbClr val="000000"/>
                      </a:solidFill>
                      <a:ln w="9525">
                        <a:noFill/>
                      </a:ln>
                    </p:spPr>
                    <p:txBody>
                      <a:bodyPr/>
                      <a:p>
                        <a:endParaRPr lang="zh-CN" altLang="en-US"/>
                      </a:p>
                    </p:txBody>
                  </p:sp>
                  <p:sp>
                    <p:nvSpPr>
                      <p:cNvPr id="432662" name="任意多边形 432661"/>
                      <p:cNvSpPr/>
                      <p:nvPr/>
                    </p:nvSpPr>
                    <p:spPr>
                      <a:xfrm>
                        <a:off x="4600" y="1861"/>
                        <a:ext cx="6" cy="6"/>
                      </a:xfrm>
                      <a:custGeom>
                        <a:avLst/>
                        <a:gdLst/>
                        <a:ahLst/>
                        <a:cxnLst/>
                        <a:pathLst>
                          <a:path w="6" h="6">
                            <a:moveTo>
                              <a:pt x="0" y="3"/>
                            </a:moveTo>
                            <a:lnTo>
                              <a:pt x="0" y="4"/>
                            </a:lnTo>
                            <a:lnTo>
                              <a:pt x="0" y="5"/>
                            </a:lnTo>
                            <a:lnTo>
                              <a:pt x="1" y="6"/>
                            </a:lnTo>
                            <a:lnTo>
                              <a:pt x="2" y="6"/>
                            </a:lnTo>
                            <a:lnTo>
                              <a:pt x="3" y="6"/>
                            </a:lnTo>
                            <a:lnTo>
                              <a:pt x="4" y="6"/>
                            </a:lnTo>
                            <a:lnTo>
                              <a:pt x="5" y="5"/>
                            </a:lnTo>
                            <a:lnTo>
                              <a:pt x="6" y="4"/>
                            </a:lnTo>
                            <a:lnTo>
                              <a:pt x="6" y="4"/>
                            </a:lnTo>
                            <a:lnTo>
                              <a:pt x="6" y="3"/>
                            </a:lnTo>
                            <a:lnTo>
                              <a:pt x="5" y="2"/>
                            </a:lnTo>
                            <a:lnTo>
                              <a:pt x="4" y="1"/>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2663" name="任意多边形 432662"/>
                      <p:cNvSpPr/>
                      <p:nvPr/>
                    </p:nvSpPr>
                    <p:spPr>
                      <a:xfrm>
                        <a:off x="4605" y="1850"/>
                        <a:ext cx="6" cy="6"/>
                      </a:xfrm>
                      <a:custGeom>
                        <a:avLst/>
                        <a:gdLst/>
                        <a:ahLst/>
                        <a:cxnLst/>
                        <a:pathLst>
                          <a:path w="6" h="6">
                            <a:moveTo>
                              <a:pt x="0" y="3"/>
                            </a:moveTo>
                            <a:lnTo>
                              <a:pt x="0" y="4"/>
                            </a:lnTo>
                            <a:lnTo>
                              <a:pt x="0" y="5"/>
                            </a:lnTo>
                            <a:lnTo>
                              <a:pt x="1" y="6"/>
                            </a:lnTo>
                            <a:lnTo>
                              <a:pt x="2" y="6"/>
                            </a:lnTo>
                            <a:lnTo>
                              <a:pt x="3" y="6"/>
                            </a:lnTo>
                            <a:lnTo>
                              <a:pt x="4" y="6"/>
                            </a:lnTo>
                            <a:lnTo>
                              <a:pt x="5" y="5"/>
                            </a:lnTo>
                            <a:lnTo>
                              <a:pt x="6" y="4"/>
                            </a:lnTo>
                            <a:lnTo>
                              <a:pt x="6" y="4"/>
                            </a:lnTo>
                            <a:lnTo>
                              <a:pt x="6" y="3"/>
                            </a:lnTo>
                            <a:lnTo>
                              <a:pt x="5" y="2"/>
                            </a:lnTo>
                            <a:lnTo>
                              <a:pt x="4" y="1"/>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2664" name="任意多边形 432663"/>
                      <p:cNvSpPr/>
                      <p:nvPr/>
                    </p:nvSpPr>
                    <p:spPr>
                      <a:xfrm>
                        <a:off x="4609" y="1839"/>
                        <a:ext cx="6" cy="6"/>
                      </a:xfrm>
                      <a:custGeom>
                        <a:avLst/>
                        <a:gdLst/>
                        <a:ahLst/>
                        <a:cxnLst/>
                        <a:pathLst>
                          <a:path w="6" h="6">
                            <a:moveTo>
                              <a:pt x="0" y="2"/>
                            </a:moveTo>
                            <a:lnTo>
                              <a:pt x="0" y="3"/>
                            </a:lnTo>
                            <a:lnTo>
                              <a:pt x="0" y="4"/>
                            </a:lnTo>
                            <a:lnTo>
                              <a:pt x="1" y="5"/>
                            </a:lnTo>
                            <a:lnTo>
                              <a:pt x="2" y="6"/>
                            </a:lnTo>
                            <a:lnTo>
                              <a:pt x="3" y="6"/>
                            </a:lnTo>
                            <a:lnTo>
                              <a:pt x="4" y="5"/>
                            </a:lnTo>
                            <a:lnTo>
                              <a:pt x="5" y="4"/>
                            </a:lnTo>
                            <a:lnTo>
                              <a:pt x="6" y="3"/>
                            </a:lnTo>
                            <a:lnTo>
                              <a:pt x="6" y="3"/>
                            </a:lnTo>
                            <a:lnTo>
                              <a:pt x="6" y="2"/>
                            </a:lnTo>
                            <a:lnTo>
                              <a:pt x="5" y="1"/>
                            </a:lnTo>
                            <a:lnTo>
                              <a:pt x="4" y="0"/>
                            </a:lnTo>
                            <a:lnTo>
                              <a:pt x="3" y="0"/>
                            </a:lnTo>
                            <a:lnTo>
                              <a:pt x="2" y="0"/>
                            </a:lnTo>
                            <a:lnTo>
                              <a:pt x="1" y="0"/>
                            </a:lnTo>
                            <a:lnTo>
                              <a:pt x="0" y="1"/>
                            </a:lnTo>
                            <a:lnTo>
                              <a:pt x="0" y="2"/>
                            </a:lnTo>
                            <a:close/>
                          </a:path>
                        </a:pathLst>
                      </a:custGeom>
                      <a:solidFill>
                        <a:srgbClr val="000000"/>
                      </a:solidFill>
                      <a:ln w="9525">
                        <a:noFill/>
                      </a:ln>
                    </p:spPr>
                    <p:txBody>
                      <a:bodyPr/>
                      <a:p>
                        <a:endParaRPr lang="zh-CN" altLang="en-US"/>
                      </a:p>
                    </p:txBody>
                  </p:sp>
                  <p:sp>
                    <p:nvSpPr>
                      <p:cNvPr id="432665" name="任意多边形 432664"/>
                      <p:cNvSpPr/>
                      <p:nvPr/>
                    </p:nvSpPr>
                    <p:spPr>
                      <a:xfrm>
                        <a:off x="4612" y="1827"/>
                        <a:ext cx="6" cy="6"/>
                      </a:xfrm>
                      <a:custGeom>
                        <a:avLst/>
                        <a:gdLst/>
                        <a:ahLst/>
                        <a:cxnLst/>
                        <a:pathLst>
                          <a:path w="6" h="6">
                            <a:moveTo>
                              <a:pt x="0" y="4"/>
                            </a:moveTo>
                            <a:lnTo>
                              <a:pt x="1" y="5"/>
                            </a:lnTo>
                            <a:lnTo>
                              <a:pt x="2" y="6"/>
                            </a:lnTo>
                            <a:lnTo>
                              <a:pt x="3" y="6"/>
                            </a:lnTo>
                            <a:lnTo>
                              <a:pt x="4" y="6"/>
                            </a:lnTo>
                            <a:lnTo>
                              <a:pt x="5" y="6"/>
                            </a:lnTo>
                            <a:lnTo>
                              <a:pt x="6" y="5"/>
                            </a:lnTo>
                            <a:lnTo>
                              <a:pt x="6" y="4"/>
                            </a:lnTo>
                            <a:lnTo>
                              <a:pt x="6" y="3"/>
                            </a:lnTo>
                            <a:lnTo>
                              <a:pt x="6" y="3"/>
                            </a:lnTo>
                            <a:lnTo>
                              <a:pt x="6" y="2"/>
                            </a:lnTo>
                            <a:lnTo>
                              <a:pt x="5" y="1"/>
                            </a:lnTo>
                            <a:lnTo>
                              <a:pt x="4" y="0"/>
                            </a:lnTo>
                            <a:lnTo>
                              <a:pt x="3" y="0"/>
                            </a:lnTo>
                            <a:lnTo>
                              <a:pt x="2" y="1"/>
                            </a:lnTo>
                            <a:lnTo>
                              <a:pt x="1" y="2"/>
                            </a:lnTo>
                            <a:lnTo>
                              <a:pt x="0" y="3"/>
                            </a:lnTo>
                            <a:lnTo>
                              <a:pt x="0" y="4"/>
                            </a:lnTo>
                            <a:close/>
                          </a:path>
                        </a:pathLst>
                      </a:custGeom>
                      <a:solidFill>
                        <a:srgbClr val="000000"/>
                      </a:solidFill>
                      <a:ln w="9525">
                        <a:noFill/>
                      </a:ln>
                    </p:spPr>
                    <p:txBody>
                      <a:bodyPr/>
                      <a:p>
                        <a:endParaRPr lang="zh-CN" altLang="en-US"/>
                      </a:p>
                    </p:txBody>
                  </p:sp>
                  <p:sp>
                    <p:nvSpPr>
                      <p:cNvPr id="432666" name="任意多边形 432665"/>
                      <p:cNvSpPr/>
                      <p:nvPr/>
                    </p:nvSpPr>
                    <p:spPr>
                      <a:xfrm>
                        <a:off x="4613" y="1815"/>
                        <a:ext cx="6" cy="6"/>
                      </a:xfrm>
                      <a:custGeom>
                        <a:avLst/>
                        <a:gdLst/>
                        <a:ahLst/>
                        <a:cxnLst/>
                        <a:pathLst>
                          <a:path w="6" h="6">
                            <a:moveTo>
                              <a:pt x="0" y="4"/>
                            </a:moveTo>
                            <a:lnTo>
                              <a:pt x="1" y="5"/>
                            </a:lnTo>
                            <a:lnTo>
                              <a:pt x="2" y="6"/>
                            </a:lnTo>
                            <a:lnTo>
                              <a:pt x="3" y="6"/>
                            </a:lnTo>
                            <a:lnTo>
                              <a:pt x="4" y="6"/>
                            </a:lnTo>
                            <a:lnTo>
                              <a:pt x="5" y="6"/>
                            </a:lnTo>
                            <a:lnTo>
                              <a:pt x="6" y="5"/>
                            </a:lnTo>
                            <a:lnTo>
                              <a:pt x="6" y="4"/>
                            </a:lnTo>
                            <a:lnTo>
                              <a:pt x="6" y="3"/>
                            </a:lnTo>
                            <a:lnTo>
                              <a:pt x="6" y="3"/>
                            </a:lnTo>
                            <a:lnTo>
                              <a:pt x="6" y="2"/>
                            </a:lnTo>
                            <a:lnTo>
                              <a:pt x="5" y="1"/>
                            </a:lnTo>
                            <a:lnTo>
                              <a:pt x="4" y="0"/>
                            </a:lnTo>
                            <a:lnTo>
                              <a:pt x="3" y="0"/>
                            </a:lnTo>
                            <a:lnTo>
                              <a:pt x="2" y="1"/>
                            </a:lnTo>
                            <a:lnTo>
                              <a:pt x="1" y="2"/>
                            </a:lnTo>
                            <a:lnTo>
                              <a:pt x="0" y="3"/>
                            </a:lnTo>
                            <a:lnTo>
                              <a:pt x="0" y="4"/>
                            </a:lnTo>
                            <a:close/>
                          </a:path>
                        </a:pathLst>
                      </a:custGeom>
                      <a:solidFill>
                        <a:srgbClr val="000000"/>
                      </a:solidFill>
                      <a:ln w="9525">
                        <a:noFill/>
                      </a:ln>
                    </p:spPr>
                    <p:txBody>
                      <a:bodyPr/>
                      <a:p>
                        <a:endParaRPr lang="zh-CN" altLang="en-US"/>
                      </a:p>
                    </p:txBody>
                  </p:sp>
                  <p:sp>
                    <p:nvSpPr>
                      <p:cNvPr id="432667" name="任意多边形 432666"/>
                      <p:cNvSpPr/>
                      <p:nvPr/>
                    </p:nvSpPr>
                    <p:spPr>
                      <a:xfrm>
                        <a:off x="4614" y="1804"/>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2668" name="任意多边形 432667"/>
                      <p:cNvSpPr/>
                      <p:nvPr/>
                    </p:nvSpPr>
                    <p:spPr>
                      <a:xfrm>
                        <a:off x="4612" y="1791"/>
                        <a:ext cx="6" cy="7"/>
                      </a:xfrm>
                      <a:custGeom>
                        <a:avLst/>
                        <a:gdLst/>
                        <a:ahLst/>
                        <a:cxnLst/>
                        <a:pathLst>
                          <a:path w="6" h="7">
                            <a:moveTo>
                              <a:pt x="0" y="3"/>
                            </a:moveTo>
                            <a:lnTo>
                              <a:pt x="1" y="5"/>
                            </a:lnTo>
                            <a:lnTo>
                              <a:pt x="2" y="6"/>
                            </a:lnTo>
                            <a:lnTo>
                              <a:pt x="3" y="7"/>
                            </a:lnTo>
                            <a:lnTo>
                              <a:pt x="4" y="7"/>
                            </a:lnTo>
                            <a:lnTo>
                              <a:pt x="5" y="6"/>
                            </a:lnTo>
                            <a:lnTo>
                              <a:pt x="6" y="5"/>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2669" name="任意多边形 432668"/>
                      <p:cNvSpPr/>
                      <p:nvPr/>
                    </p:nvSpPr>
                    <p:spPr>
                      <a:xfrm>
                        <a:off x="4610" y="1779"/>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2670" name="任意多边形 432669"/>
                      <p:cNvSpPr/>
                      <p:nvPr/>
                    </p:nvSpPr>
                    <p:spPr>
                      <a:xfrm>
                        <a:off x="4606" y="1767"/>
                        <a:ext cx="6" cy="6"/>
                      </a:xfrm>
                      <a:custGeom>
                        <a:avLst/>
                        <a:gdLst/>
                        <a:ahLst/>
                        <a:cxnLst/>
                        <a:pathLst>
                          <a:path w="6" h="6">
                            <a:moveTo>
                              <a:pt x="0" y="4"/>
                            </a:moveTo>
                            <a:lnTo>
                              <a:pt x="1" y="5"/>
                            </a:lnTo>
                            <a:lnTo>
                              <a:pt x="2" y="6"/>
                            </a:lnTo>
                            <a:lnTo>
                              <a:pt x="3" y="6"/>
                            </a:lnTo>
                            <a:lnTo>
                              <a:pt x="4" y="6"/>
                            </a:lnTo>
                            <a:lnTo>
                              <a:pt x="5" y="6"/>
                            </a:lnTo>
                            <a:lnTo>
                              <a:pt x="6" y="5"/>
                            </a:lnTo>
                            <a:lnTo>
                              <a:pt x="6" y="4"/>
                            </a:lnTo>
                            <a:lnTo>
                              <a:pt x="6" y="3"/>
                            </a:lnTo>
                            <a:lnTo>
                              <a:pt x="6" y="3"/>
                            </a:lnTo>
                            <a:lnTo>
                              <a:pt x="6" y="2"/>
                            </a:lnTo>
                            <a:lnTo>
                              <a:pt x="5" y="1"/>
                            </a:lnTo>
                            <a:lnTo>
                              <a:pt x="4" y="0"/>
                            </a:lnTo>
                            <a:lnTo>
                              <a:pt x="3" y="0"/>
                            </a:lnTo>
                            <a:lnTo>
                              <a:pt x="2" y="1"/>
                            </a:lnTo>
                            <a:lnTo>
                              <a:pt x="1" y="2"/>
                            </a:lnTo>
                            <a:lnTo>
                              <a:pt x="0" y="3"/>
                            </a:lnTo>
                            <a:lnTo>
                              <a:pt x="0" y="4"/>
                            </a:lnTo>
                            <a:close/>
                          </a:path>
                        </a:pathLst>
                      </a:custGeom>
                      <a:solidFill>
                        <a:srgbClr val="000000"/>
                      </a:solidFill>
                      <a:ln w="9525">
                        <a:noFill/>
                      </a:ln>
                    </p:spPr>
                    <p:txBody>
                      <a:bodyPr/>
                      <a:p>
                        <a:endParaRPr lang="zh-CN" altLang="en-US"/>
                      </a:p>
                    </p:txBody>
                  </p:sp>
                  <p:sp>
                    <p:nvSpPr>
                      <p:cNvPr id="432671" name="任意多边形 432670"/>
                      <p:cNvSpPr/>
                      <p:nvPr/>
                    </p:nvSpPr>
                    <p:spPr>
                      <a:xfrm>
                        <a:off x="4601" y="1757"/>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2672" name="任意多边形 432671"/>
                      <p:cNvSpPr/>
                      <p:nvPr/>
                    </p:nvSpPr>
                    <p:spPr>
                      <a:xfrm>
                        <a:off x="4595" y="1746"/>
                        <a:ext cx="6" cy="6"/>
                      </a:xfrm>
                      <a:custGeom>
                        <a:avLst/>
                        <a:gdLst/>
                        <a:ahLst/>
                        <a:cxnLst/>
                        <a:pathLst>
                          <a:path w="6" h="6">
                            <a:moveTo>
                              <a:pt x="1" y="5"/>
                            </a:moveTo>
                            <a:lnTo>
                              <a:pt x="2" y="6"/>
                            </a:lnTo>
                            <a:lnTo>
                              <a:pt x="3" y="6"/>
                            </a:lnTo>
                            <a:lnTo>
                              <a:pt x="4" y="6"/>
                            </a:lnTo>
                            <a:lnTo>
                              <a:pt x="5" y="6"/>
                            </a:lnTo>
                            <a:lnTo>
                              <a:pt x="6" y="5"/>
                            </a:lnTo>
                            <a:lnTo>
                              <a:pt x="6" y="4"/>
                            </a:lnTo>
                            <a:lnTo>
                              <a:pt x="6" y="3"/>
                            </a:lnTo>
                            <a:lnTo>
                              <a:pt x="6" y="2"/>
                            </a:lnTo>
                            <a:lnTo>
                              <a:pt x="6" y="2"/>
                            </a:lnTo>
                            <a:lnTo>
                              <a:pt x="5" y="1"/>
                            </a:lnTo>
                            <a:lnTo>
                              <a:pt x="4" y="0"/>
                            </a:lnTo>
                            <a:lnTo>
                              <a:pt x="3" y="0"/>
                            </a:lnTo>
                            <a:lnTo>
                              <a:pt x="2" y="1"/>
                            </a:lnTo>
                            <a:lnTo>
                              <a:pt x="1" y="2"/>
                            </a:lnTo>
                            <a:lnTo>
                              <a:pt x="0" y="3"/>
                            </a:lnTo>
                            <a:lnTo>
                              <a:pt x="0" y="4"/>
                            </a:lnTo>
                            <a:lnTo>
                              <a:pt x="1" y="5"/>
                            </a:lnTo>
                            <a:close/>
                          </a:path>
                        </a:pathLst>
                      </a:custGeom>
                      <a:solidFill>
                        <a:srgbClr val="000000"/>
                      </a:solidFill>
                      <a:ln w="9525">
                        <a:noFill/>
                      </a:ln>
                    </p:spPr>
                    <p:txBody>
                      <a:bodyPr/>
                      <a:p>
                        <a:endParaRPr lang="zh-CN" altLang="en-US"/>
                      </a:p>
                    </p:txBody>
                  </p:sp>
                  <p:sp>
                    <p:nvSpPr>
                      <p:cNvPr id="432673" name="任意多边形 432672"/>
                      <p:cNvSpPr/>
                      <p:nvPr/>
                    </p:nvSpPr>
                    <p:spPr>
                      <a:xfrm>
                        <a:off x="4589" y="1736"/>
                        <a:ext cx="6" cy="6"/>
                      </a:xfrm>
                      <a:custGeom>
                        <a:avLst/>
                        <a:gdLst/>
                        <a:ahLst/>
                        <a:cxnLst/>
                        <a:pathLst>
                          <a:path w="6" h="6">
                            <a:moveTo>
                              <a:pt x="0" y="5"/>
                            </a:moveTo>
                            <a:lnTo>
                              <a:pt x="1" y="6"/>
                            </a:lnTo>
                            <a:lnTo>
                              <a:pt x="2" y="6"/>
                            </a:lnTo>
                            <a:lnTo>
                              <a:pt x="3" y="6"/>
                            </a:lnTo>
                            <a:lnTo>
                              <a:pt x="4" y="6"/>
                            </a:lnTo>
                            <a:lnTo>
                              <a:pt x="5" y="5"/>
                            </a:lnTo>
                            <a:lnTo>
                              <a:pt x="6" y="4"/>
                            </a:lnTo>
                            <a:lnTo>
                              <a:pt x="6" y="3"/>
                            </a:lnTo>
                            <a:lnTo>
                              <a:pt x="5" y="2"/>
                            </a:lnTo>
                            <a:lnTo>
                              <a:pt x="5" y="2"/>
                            </a:lnTo>
                            <a:lnTo>
                              <a:pt x="4" y="1"/>
                            </a:lnTo>
                            <a:lnTo>
                              <a:pt x="3" y="0"/>
                            </a:lnTo>
                            <a:lnTo>
                              <a:pt x="2" y="0"/>
                            </a:lnTo>
                            <a:lnTo>
                              <a:pt x="1" y="1"/>
                            </a:lnTo>
                            <a:lnTo>
                              <a:pt x="0" y="2"/>
                            </a:lnTo>
                            <a:lnTo>
                              <a:pt x="0" y="3"/>
                            </a:lnTo>
                            <a:lnTo>
                              <a:pt x="0" y="4"/>
                            </a:lnTo>
                            <a:lnTo>
                              <a:pt x="0" y="5"/>
                            </a:lnTo>
                            <a:close/>
                          </a:path>
                        </a:pathLst>
                      </a:custGeom>
                      <a:solidFill>
                        <a:srgbClr val="000000"/>
                      </a:solidFill>
                      <a:ln w="9525">
                        <a:noFill/>
                      </a:ln>
                    </p:spPr>
                    <p:txBody>
                      <a:bodyPr/>
                      <a:p>
                        <a:endParaRPr lang="zh-CN" altLang="en-US"/>
                      </a:p>
                    </p:txBody>
                  </p:sp>
                  <p:sp>
                    <p:nvSpPr>
                      <p:cNvPr id="432674" name="任意多边形 432673"/>
                      <p:cNvSpPr/>
                      <p:nvPr/>
                    </p:nvSpPr>
                    <p:spPr>
                      <a:xfrm>
                        <a:off x="4581" y="1727"/>
                        <a:ext cx="6" cy="6"/>
                      </a:xfrm>
                      <a:custGeom>
                        <a:avLst/>
                        <a:gdLst/>
                        <a:ahLst/>
                        <a:cxnLst/>
                        <a:pathLst>
                          <a:path w="6" h="6">
                            <a:moveTo>
                              <a:pt x="1" y="4"/>
                            </a:moveTo>
                            <a:lnTo>
                              <a:pt x="2" y="5"/>
                            </a:lnTo>
                            <a:lnTo>
                              <a:pt x="3" y="6"/>
                            </a:lnTo>
                            <a:lnTo>
                              <a:pt x="4" y="6"/>
                            </a:lnTo>
                            <a:lnTo>
                              <a:pt x="5" y="5"/>
                            </a:lnTo>
                            <a:lnTo>
                              <a:pt x="6" y="4"/>
                            </a:lnTo>
                            <a:lnTo>
                              <a:pt x="6" y="3"/>
                            </a:lnTo>
                            <a:lnTo>
                              <a:pt x="6" y="2"/>
                            </a:lnTo>
                            <a:lnTo>
                              <a:pt x="6" y="1"/>
                            </a:lnTo>
                            <a:lnTo>
                              <a:pt x="6" y="1"/>
                            </a:lnTo>
                            <a:lnTo>
                              <a:pt x="5" y="0"/>
                            </a:lnTo>
                            <a:lnTo>
                              <a:pt x="4" y="0"/>
                            </a:lnTo>
                            <a:lnTo>
                              <a:pt x="3" y="0"/>
                            </a:lnTo>
                            <a:lnTo>
                              <a:pt x="2" y="0"/>
                            </a:lnTo>
                            <a:lnTo>
                              <a:pt x="1" y="1"/>
                            </a:lnTo>
                            <a:lnTo>
                              <a:pt x="0" y="2"/>
                            </a:lnTo>
                            <a:lnTo>
                              <a:pt x="0" y="3"/>
                            </a:lnTo>
                            <a:lnTo>
                              <a:pt x="1" y="4"/>
                            </a:lnTo>
                            <a:close/>
                          </a:path>
                        </a:pathLst>
                      </a:custGeom>
                      <a:solidFill>
                        <a:srgbClr val="000000"/>
                      </a:solidFill>
                      <a:ln w="9525">
                        <a:noFill/>
                      </a:ln>
                    </p:spPr>
                    <p:txBody>
                      <a:bodyPr/>
                      <a:p>
                        <a:endParaRPr lang="zh-CN" altLang="en-US"/>
                      </a:p>
                    </p:txBody>
                  </p:sp>
                  <p:sp>
                    <p:nvSpPr>
                      <p:cNvPr id="432675" name="任意多边形 432674"/>
                      <p:cNvSpPr/>
                      <p:nvPr/>
                    </p:nvSpPr>
                    <p:spPr>
                      <a:xfrm>
                        <a:off x="4573" y="1718"/>
                        <a:ext cx="6" cy="6"/>
                      </a:xfrm>
                      <a:custGeom>
                        <a:avLst/>
                        <a:gdLst/>
                        <a:ahLst/>
                        <a:cxnLst/>
                        <a:pathLst>
                          <a:path w="6" h="6">
                            <a:moveTo>
                              <a:pt x="1" y="4"/>
                            </a:moveTo>
                            <a:lnTo>
                              <a:pt x="2" y="5"/>
                            </a:lnTo>
                            <a:lnTo>
                              <a:pt x="3" y="6"/>
                            </a:lnTo>
                            <a:lnTo>
                              <a:pt x="4" y="6"/>
                            </a:lnTo>
                            <a:lnTo>
                              <a:pt x="5" y="5"/>
                            </a:lnTo>
                            <a:lnTo>
                              <a:pt x="6" y="4"/>
                            </a:lnTo>
                            <a:lnTo>
                              <a:pt x="6" y="3"/>
                            </a:lnTo>
                            <a:lnTo>
                              <a:pt x="6" y="2"/>
                            </a:lnTo>
                            <a:lnTo>
                              <a:pt x="6" y="1"/>
                            </a:lnTo>
                            <a:lnTo>
                              <a:pt x="6" y="1"/>
                            </a:lnTo>
                            <a:lnTo>
                              <a:pt x="5" y="0"/>
                            </a:lnTo>
                            <a:lnTo>
                              <a:pt x="4" y="0"/>
                            </a:lnTo>
                            <a:lnTo>
                              <a:pt x="3" y="0"/>
                            </a:lnTo>
                            <a:lnTo>
                              <a:pt x="2" y="0"/>
                            </a:lnTo>
                            <a:lnTo>
                              <a:pt x="1" y="1"/>
                            </a:lnTo>
                            <a:lnTo>
                              <a:pt x="0" y="2"/>
                            </a:lnTo>
                            <a:lnTo>
                              <a:pt x="0" y="3"/>
                            </a:lnTo>
                            <a:lnTo>
                              <a:pt x="1" y="4"/>
                            </a:lnTo>
                            <a:close/>
                          </a:path>
                        </a:pathLst>
                      </a:custGeom>
                      <a:solidFill>
                        <a:srgbClr val="000000"/>
                      </a:solidFill>
                      <a:ln w="9525">
                        <a:noFill/>
                      </a:ln>
                    </p:spPr>
                    <p:txBody>
                      <a:bodyPr/>
                      <a:p>
                        <a:endParaRPr lang="zh-CN" altLang="en-US"/>
                      </a:p>
                    </p:txBody>
                  </p:sp>
                  <p:sp>
                    <p:nvSpPr>
                      <p:cNvPr id="432676" name="任意多边形 432675"/>
                      <p:cNvSpPr/>
                      <p:nvPr/>
                    </p:nvSpPr>
                    <p:spPr>
                      <a:xfrm>
                        <a:off x="4565" y="1709"/>
                        <a:ext cx="6" cy="6"/>
                      </a:xfrm>
                      <a:custGeom>
                        <a:avLst/>
                        <a:gdLst/>
                        <a:ahLst/>
                        <a:cxnLst/>
                        <a:pathLst>
                          <a:path w="6" h="6">
                            <a:moveTo>
                              <a:pt x="2" y="5"/>
                            </a:moveTo>
                            <a:lnTo>
                              <a:pt x="3" y="6"/>
                            </a:lnTo>
                            <a:lnTo>
                              <a:pt x="4" y="6"/>
                            </a:lnTo>
                            <a:lnTo>
                              <a:pt x="5" y="5"/>
                            </a:lnTo>
                            <a:lnTo>
                              <a:pt x="6" y="4"/>
                            </a:lnTo>
                            <a:lnTo>
                              <a:pt x="6" y="3"/>
                            </a:lnTo>
                            <a:lnTo>
                              <a:pt x="6" y="2"/>
                            </a:lnTo>
                            <a:lnTo>
                              <a:pt x="6" y="1"/>
                            </a:lnTo>
                            <a:lnTo>
                              <a:pt x="5" y="0"/>
                            </a:lnTo>
                            <a:lnTo>
                              <a:pt x="5" y="0"/>
                            </a:lnTo>
                            <a:lnTo>
                              <a:pt x="4" y="0"/>
                            </a:lnTo>
                            <a:lnTo>
                              <a:pt x="3" y="0"/>
                            </a:lnTo>
                            <a:lnTo>
                              <a:pt x="2" y="0"/>
                            </a:lnTo>
                            <a:lnTo>
                              <a:pt x="1" y="1"/>
                            </a:lnTo>
                            <a:lnTo>
                              <a:pt x="0" y="2"/>
                            </a:lnTo>
                            <a:lnTo>
                              <a:pt x="0" y="3"/>
                            </a:lnTo>
                            <a:lnTo>
                              <a:pt x="1" y="4"/>
                            </a:lnTo>
                            <a:lnTo>
                              <a:pt x="2" y="5"/>
                            </a:lnTo>
                            <a:close/>
                          </a:path>
                        </a:pathLst>
                      </a:custGeom>
                      <a:solidFill>
                        <a:srgbClr val="000000"/>
                      </a:solidFill>
                      <a:ln w="9525">
                        <a:noFill/>
                      </a:ln>
                    </p:spPr>
                    <p:txBody>
                      <a:bodyPr/>
                      <a:p>
                        <a:endParaRPr lang="zh-CN" altLang="en-US"/>
                      </a:p>
                    </p:txBody>
                  </p:sp>
                  <p:sp>
                    <p:nvSpPr>
                      <p:cNvPr id="432677" name="任意多边形 432676"/>
                      <p:cNvSpPr/>
                      <p:nvPr/>
                    </p:nvSpPr>
                    <p:spPr>
                      <a:xfrm>
                        <a:off x="4556" y="1701"/>
                        <a:ext cx="6" cy="6"/>
                      </a:xfrm>
                      <a:custGeom>
                        <a:avLst/>
                        <a:gdLst/>
                        <a:ahLst/>
                        <a:cxnLst/>
                        <a:pathLst>
                          <a:path w="6" h="6">
                            <a:moveTo>
                              <a:pt x="2" y="5"/>
                            </a:moveTo>
                            <a:lnTo>
                              <a:pt x="3" y="6"/>
                            </a:lnTo>
                            <a:lnTo>
                              <a:pt x="4" y="6"/>
                            </a:lnTo>
                            <a:lnTo>
                              <a:pt x="5" y="5"/>
                            </a:lnTo>
                            <a:lnTo>
                              <a:pt x="6" y="4"/>
                            </a:lnTo>
                            <a:lnTo>
                              <a:pt x="6" y="3"/>
                            </a:lnTo>
                            <a:lnTo>
                              <a:pt x="6" y="2"/>
                            </a:lnTo>
                            <a:lnTo>
                              <a:pt x="6" y="1"/>
                            </a:lnTo>
                            <a:lnTo>
                              <a:pt x="5" y="0"/>
                            </a:lnTo>
                            <a:lnTo>
                              <a:pt x="5" y="0"/>
                            </a:lnTo>
                            <a:lnTo>
                              <a:pt x="4" y="0"/>
                            </a:lnTo>
                            <a:lnTo>
                              <a:pt x="3" y="0"/>
                            </a:lnTo>
                            <a:lnTo>
                              <a:pt x="2" y="0"/>
                            </a:lnTo>
                            <a:lnTo>
                              <a:pt x="1" y="1"/>
                            </a:lnTo>
                            <a:lnTo>
                              <a:pt x="0" y="2"/>
                            </a:lnTo>
                            <a:lnTo>
                              <a:pt x="0" y="3"/>
                            </a:lnTo>
                            <a:lnTo>
                              <a:pt x="1" y="4"/>
                            </a:lnTo>
                            <a:lnTo>
                              <a:pt x="2" y="5"/>
                            </a:lnTo>
                            <a:close/>
                          </a:path>
                        </a:pathLst>
                      </a:custGeom>
                      <a:solidFill>
                        <a:srgbClr val="000000"/>
                      </a:solidFill>
                      <a:ln w="9525">
                        <a:noFill/>
                      </a:ln>
                    </p:spPr>
                    <p:txBody>
                      <a:bodyPr/>
                      <a:p>
                        <a:endParaRPr lang="zh-CN" altLang="en-US"/>
                      </a:p>
                    </p:txBody>
                  </p:sp>
                  <p:sp>
                    <p:nvSpPr>
                      <p:cNvPr id="432678" name="任意多边形 432677"/>
                      <p:cNvSpPr/>
                      <p:nvPr/>
                    </p:nvSpPr>
                    <p:spPr>
                      <a:xfrm>
                        <a:off x="4547" y="1693"/>
                        <a:ext cx="6" cy="6"/>
                      </a:xfrm>
                      <a:custGeom>
                        <a:avLst/>
                        <a:gdLst/>
                        <a:ahLst/>
                        <a:cxnLst/>
                        <a:pathLst>
                          <a:path w="6" h="6">
                            <a:moveTo>
                              <a:pt x="2" y="5"/>
                            </a:moveTo>
                            <a:lnTo>
                              <a:pt x="3" y="6"/>
                            </a:lnTo>
                            <a:lnTo>
                              <a:pt x="4" y="6"/>
                            </a:lnTo>
                            <a:lnTo>
                              <a:pt x="5" y="5"/>
                            </a:lnTo>
                            <a:lnTo>
                              <a:pt x="6" y="4"/>
                            </a:lnTo>
                            <a:lnTo>
                              <a:pt x="6" y="3"/>
                            </a:lnTo>
                            <a:lnTo>
                              <a:pt x="6" y="2"/>
                            </a:lnTo>
                            <a:lnTo>
                              <a:pt x="6" y="1"/>
                            </a:lnTo>
                            <a:lnTo>
                              <a:pt x="5" y="0"/>
                            </a:lnTo>
                            <a:lnTo>
                              <a:pt x="5" y="0"/>
                            </a:lnTo>
                            <a:lnTo>
                              <a:pt x="4" y="0"/>
                            </a:lnTo>
                            <a:lnTo>
                              <a:pt x="3" y="0"/>
                            </a:lnTo>
                            <a:lnTo>
                              <a:pt x="2" y="0"/>
                            </a:lnTo>
                            <a:lnTo>
                              <a:pt x="1" y="1"/>
                            </a:lnTo>
                            <a:lnTo>
                              <a:pt x="0" y="2"/>
                            </a:lnTo>
                            <a:lnTo>
                              <a:pt x="0" y="3"/>
                            </a:lnTo>
                            <a:lnTo>
                              <a:pt x="1" y="4"/>
                            </a:lnTo>
                            <a:lnTo>
                              <a:pt x="2" y="5"/>
                            </a:lnTo>
                            <a:close/>
                          </a:path>
                        </a:pathLst>
                      </a:custGeom>
                      <a:solidFill>
                        <a:srgbClr val="000000"/>
                      </a:solidFill>
                      <a:ln w="9525">
                        <a:noFill/>
                      </a:ln>
                    </p:spPr>
                    <p:txBody>
                      <a:bodyPr/>
                      <a:p>
                        <a:endParaRPr lang="zh-CN" altLang="en-US"/>
                      </a:p>
                    </p:txBody>
                  </p:sp>
                </p:grpSp>
                <p:sp>
                  <p:nvSpPr>
                    <p:cNvPr id="432679" name="任意多边形 432678"/>
                    <p:cNvSpPr/>
                    <p:nvPr/>
                  </p:nvSpPr>
                  <p:spPr>
                    <a:xfrm>
                      <a:off x="4538" y="1684"/>
                      <a:ext cx="6" cy="6"/>
                    </a:xfrm>
                    <a:custGeom>
                      <a:avLst/>
                      <a:gdLst/>
                      <a:ahLst/>
                      <a:cxnLst/>
                      <a:pathLst>
                        <a:path w="6" h="6">
                          <a:moveTo>
                            <a:pt x="1" y="6"/>
                          </a:moveTo>
                          <a:lnTo>
                            <a:pt x="2" y="6"/>
                          </a:lnTo>
                          <a:lnTo>
                            <a:pt x="3" y="6"/>
                          </a:lnTo>
                          <a:lnTo>
                            <a:pt x="4" y="6"/>
                          </a:lnTo>
                          <a:lnTo>
                            <a:pt x="5" y="5"/>
                          </a:lnTo>
                          <a:lnTo>
                            <a:pt x="6" y="4"/>
                          </a:lnTo>
                          <a:lnTo>
                            <a:pt x="6" y="3"/>
                          </a:lnTo>
                          <a:lnTo>
                            <a:pt x="5" y="2"/>
                          </a:lnTo>
                          <a:lnTo>
                            <a:pt x="4" y="1"/>
                          </a:lnTo>
                          <a:lnTo>
                            <a:pt x="4" y="1"/>
                          </a:lnTo>
                          <a:lnTo>
                            <a:pt x="3" y="0"/>
                          </a:lnTo>
                          <a:lnTo>
                            <a:pt x="2" y="0"/>
                          </a:lnTo>
                          <a:lnTo>
                            <a:pt x="1" y="1"/>
                          </a:lnTo>
                          <a:lnTo>
                            <a:pt x="0" y="2"/>
                          </a:lnTo>
                          <a:lnTo>
                            <a:pt x="0" y="3"/>
                          </a:lnTo>
                          <a:lnTo>
                            <a:pt x="0" y="4"/>
                          </a:lnTo>
                          <a:lnTo>
                            <a:pt x="0" y="5"/>
                          </a:lnTo>
                          <a:lnTo>
                            <a:pt x="1" y="6"/>
                          </a:lnTo>
                          <a:close/>
                        </a:path>
                      </a:pathLst>
                    </a:custGeom>
                    <a:solidFill>
                      <a:srgbClr val="000000"/>
                    </a:solidFill>
                    <a:ln w="9525">
                      <a:noFill/>
                    </a:ln>
                  </p:spPr>
                  <p:txBody>
                    <a:bodyPr/>
                    <a:p>
                      <a:endParaRPr lang="zh-CN" altLang="en-US"/>
                    </a:p>
                  </p:txBody>
                </p:sp>
                <p:sp>
                  <p:nvSpPr>
                    <p:cNvPr id="432680" name="任意多边形 432679"/>
                    <p:cNvSpPr/>
                    <p:nvPr/>
                  </p:nvSpPr>
                  <p:spPr>
                    <a:xfrm>
                      <a:off x="4528" y="1677"/>
                      <a:ext cx="6" cy="6"/>
                    </a:xfrm>
                    <a:custGeom>
                      <a:avLst/>
                      <a:gdLst/>
                      <a:ahLst/>
                      <a:cxnLst/>
                      <a:pathLst>
                        <a:path w="6" h="6">
                          <a:moveTo>
                            <a:pt x="2" y="6"/>
                          </a:moveTo>
                          <a:lnTo>
                            <a:pt x="3" y="6"/>
                          </a:lnTo>
                          <a:lnTo>
                            <a:pt x="4" y="6"/>
                          </a:lnTo>
                          <a:lnTo>
                            <a:pt x="5" y="6"/>
                          </a:lnTo>
                          <a:lnTo>
                            <a:pt x="6" y="5"/>
                          </a:lnTo>
                          <a:lnTo>
                            <a:pt x="6" y="4"/>
                          </a:lnTo>
                          <a:lnTo>
                            <a:pt x="6" y="3"/>
                          </a:lnTo>
                          <a:lnTo>
                            <a:pt x="6" y="2"/>
                          </a:lnTo>
                          <a:lnTo>
                            <a:pt x="5" y="1"/>
                          </a:lnTo>
                          <a:lnTo>
                            <a:pt x="5" y="1"/>
                          </a:lnTo>
                          <a:lnTo>
                            <a:pt x="4" y="0"/>
                          </a:lnTo>
                          <a:lnTo>
                            <a:pt x="3" y="0"/>
                          </a:lnTo>
                          <a:lnTo>
                            <a:pt x="2" y="1"/>
                          </a:lnTo>
                          <a:lnTo>
                            <a:pt x="1" y="2"/>
                          </a:lnTo>
                          <a:lnTo>
                            <a:pt x="0" y="3"/>
                          </a:lnTo>
                          <a:lnTo>
                            <a:pt x="0" y="4"/>
                          </a:lnTo>
                          <a:lnTo>
                            <a:pt x="1" y="5"/>
                          </a:lnTo>
                          <a:lnTo>
                            <a:pt x="2" y="6"/>
                          </a:lnTo>
                          <a:close/>
                        </a:path>
                      </a:pathLst>
                    </a:custGeom>
                    <a:solidFill>
                      <a:srgbClr val="000000"/>
                    </a:solidFill>
                    <a:ln w="9525">
                      <a:noFill/>
                    </a:ln>
                  </p:spPr>
                  <p:txBody>
                    <a:bodyPr/>
                    <a:p>
                      <a:endParaRPr lang="zh-CN" altLang="en-US"/>
                    </a:p>
                  </p:txBody>
                </p:sp>
                <p:sp>
                  <p:nvSpPr>
                    <p:cNvPr id="432681" name="任意多边形 432680"/>
                    <p:cNvSpPr/>
                    <p:nvPr/>
                  </p:nvSpPr>
                  <p:spPr>
                    <a:xfrm>
                      <a:off x="4518" y="1670"/>
                      <a:ext cx="6" cy="6"/>
                    </a:xfrm>
                    <a:custGeom>
                      <a:avLst/>
                      <a:gdLst/>
                      <a:ahLst/>
                      <a:cxnLst/>
                      <a:pathLst>
                        <a:path w="6" h="6">
                          <a:moveTo>
                            <a:pt x="1" y="6"/>
                          </a:moveTo>
                          <a:lnTo>
                            <a:pt x="2" y="6"/>
                          </a:lnTo>
                          <a:lnTo>
                            <a:pt x="3" y="6"/>
                          </a:lnTo>
                          <a:lnTo>
                            <a:pt x="4" y="6"/>
                          </a:lnTo>
                          <a:lnTo>
                            <a:pt x="5" y="5"/>
                          </a:lnTo>
                          <a:lnTo>
                            <a:pt x="6" y="4"/>
                          </a:lnTo>
                          <a:lnTo>
                            <a:pt x="6" y="3"/>
                          </a:lnTo>
                          <a:lnTo>
                            <a:pt x="5" y="2"/>
                          </a:lnTo>
                          <a:lnTo>
                            <a:pt x="4" y="1"/>
                          </a:lnTo>
                          <a:lnTo>
                            <a:pt x="4" y="1"/>
                          </a:lnTo>
                          <a:lnTo>
                            <a:pt x="3" y="0"/>
                          </a:lnTo>
                          <a:lnTo>
                            <a:pt x="2" y="0"/>
                          </a:lnTo>
                          <a:lnTo>
                            <a:pt x="1" y="1"/>
                          </a:lnTo>
                          <a:lnTo>
                            <a:pt x="0" y="2"/>
                          </a:lnTo>
                          <a:lnTo>
                            <a:pt x="0" y="3"/>
                          </a:lnTo>
                          <a:lnTo>
                            <a:pt x="0" y="4"/>
                          </a:lnTo>
                          <a:lnTo>
                            <a:pt x="0" y="5"/>
                          </a:lnTo>
                          <a:lnTo>
                            <a:pt x="1" y="6"/>
                          </a:lnTo>
                          <a:close/>
                        </a:path>
                      </a:pathLst>
                    </a:custGeom>
                    <a:solidFill>
                      <a:srgbClr val="000000"/>
                    </a:solidFill>
                    <a:ln w="9525">
                      <a:noFill/>
                    </a:ln>
                  </p:spPr>
                  <p:txBody>
                    <a:bodyPr/>
                    <a:p>
                      <a:endParaRPr lang="zh-CN" altLang="en-US"/>
                    </a:p>
                  </p:txBody>
                </p:sp>
                <p:sp>
                  <p:nvSpPr>
                    <p:cNvPr id="432682" name="任意多边形 432681"/>
                    <p:cNvSpPr/>
                    <p:nvPr/>
                  </p:nvSpPr>
                  <p:spPr>
                    <a:xfrm>
                      <a:off x="4508" y="1664"/>
                      <a:ext cx="6" cy="6"/>
                    </a:xfrm>
                    <a:custGeom>
                      <a:avLst/>
                      <a:gdLst/>
                      <a:ahLst/>
                      <a:cxnLst/>
                      <a:pathLst>
                        <a:path w="6" h="6">
                          <a:moveTo>
                            <a:pt x="1" y="5"/>
                          </a:moveTo>
                          <a:lnTo>
                            <a:pt x="2" y="6"/>
                          </a:lnTo>
                          <a:lnTo>
                            <a:pt x="3" y="6"/>
                          </a:lnTo>
                          <a:lnTo>
                            <a:pt x="4" y="5"/>
                          </a:lnTo>
                          <a:lnTo>
                            <a:pt x="5" y="4"/>
                          </a:lnTo>
                          <a:lnTo>
                            <a:pt x="6" y="3"/>
                          </a:lnTo>
                          <a:lnTo>
                            <a:pt x="6" y="2"/>
                          </a:lnTo>
                          <a:lnTo>
                            <a:pt x="5" y="1"/>
                          </a:lnTo>
                          <a:lnTo>
                            <a:pt x="4" y="0"/>
                          </a:lnTo>
                          <a:lnTo>
                            <a:pt x="4" y="0"/>
                          </a:lnTo>
                          <a:lnTo>
                            <a:pt x="3" y="0"/>
                          </a:lnTo>
                          <a:lnTo>
                            <a:pt x="2" y="0"/>
                          </a:lnTo>
                          <a:lnTo>
                            <a:pt x="1" y="0"/>
                          </a:lnTo>
                          <a:lnTo>
                            <a:pt x="0" y="1"/>
                          </a:lnTo>
                          <a:lnTo>
                            <a:pt x="0" y="2"/>
                          </a:lnTo>
                          <a:lnTo>
                            <a:pt x="0" y="3"/>
                          </a:lnTo>
                          <a:lnTo>
                            <a:pt x="0" y="4"/>
                          </a:lnTo>
                          <a:lnTo>
                            <a:pt x="1" y="5"/>
                          </a:lnTo>
                          <a:close/>
                        </a:path>
                      </a:pathLst>
                    </a:custGeom>
                    <a:solidFill>
                      <a:srgbClr val="000000"/>
                    </a:solidFill>
                    <a:ln w="9525">
                      <a:noFill/>
                    </a:ln>
                  </p:spPr>
                  <p:txBody>
                    <a:bodyPr/>
                    <a:p>
                      <a:endParaRPr lang="zh-CN" altLang="en-US"/>
                    </a:p>
                  </p:txBody>
                </p:sp>
                <p:sp>
                  <p:nvSpPr>
                    <p:cNvPr id="432683" name="任意多边形 432682"/>
                    <p:cNvSpPr/>
                    <p:nvPr/>
                  </p:nvSpPr>
                  <p:spPr>
                    <a:xfrm>
                      <a:off x="4497" y="1657"/>
                      <a:ext cx="6" cy="6"/>
                    </a:xfrm>
                    <a:custGeom>
                      <a:avLst/>
                      <a:gdLst/>
                      <a:ahLst/>
                      <a:cxnLst/>
                      <a:pathLst>
                        <a:path w="6" h="6">
                          <a:moveTo>
                            <a:pt x="2" y="6"/>
                          </a:moveTo>
                          <a:lnTo>
                            <a:pt x="3" y="6"/>
                          </a:lnTo>
                          <a:lnTo>
                            <a:pt x="4" y="6"/>
                          </a:lnTo>
                          <a:lnTo>
                            <a:pt x="5" y="6"/>
                          </a:lnTo>
                          <a:lnTo>
                            <a:pt x="6" y="5"/>
                          </a:lnTo>
                          <a:lnTo>
                            <a:pt x="6" y="4"/>
                          </a:lnTo>
                          <a:lnTo>
                            <a:pt x="6" y="3"/>
                          </a:lnTo>
                          <a:lnTo>
                            <a:pt x="6" y="2"/>
                          </a:lnTo>
                          <a:lnTo>
                            <a:pt x="5" y="1"/>
                          </a:lnTo>
                          <a:lnTo>
                            <a:pt x="5" y="1"/>
                          </a:lnTo>
                          <a:lnTo>
                            <a:pt x="4" y="0"/>
                          </a:lnTo>
                          <a:lnTo>
                            <a:pt x="3" y="0"/>
                          </a:lnTo>
                          <a:lnTo>
                            <a:pt x="2" y="1"/>
                          </a:lnTo>
                          <a:lnTo>
                            <a:pt x="1" y="2"/>
                          </a:lnTo>
                          <a:lnTo>
                            <a:pt x="0" y="3"/>
                          </a:lnTo>
                          <a:lnTo>
                            <a:pt x="0" y="4"/>
                          </a:lnTo>
                          <a:lnTo>
                            <a:pt x="1" y="5"/>
                          </a:lnTo>
                          <a:lnTo>
                            <a:pt x="2" y="6"/>
                          </a:lnTo>
                          <a:close/>
                        </a:path>
                      </a:pathLst>
                    </a:custGeom>
                    <a:solidFill>
                      <a:srgbClr val="000000"/>
                    </a:solidFill>
                    <a:ln w="9525">
                      <a:noFill/>
                    </a:ln>
                  </p:spPr>
                  <p:txBody>
                    <a:bodyPr/>
                    <a:p>
                      <a:endParaRPr lang="zh-CN" altLang="en-US"/>
                    </a:p>
                  </p:txBody>
                </p:sp>
                <p:sp>
                  <p:nvSpPr>
                    <p:cNvPr id="432684" name="任意多边形 432683"/>
                    <p:cNvSpPr/>
                    <p:nvPr/>
                  </p:nvSpPr>
                  <p:spPr>
                    <a:xfrm>
                      <a:off x="4487" y="1651"/>
                      <a:ext cx="6" cy="6"/>
                    </a:xfrm>
                    <a:custGeom>
                      <a:avLst/>
                      <a:gdLst/>
                      <a:ahLst/>
                      <a:cxnLst/>
                      <a:pathLst>
                        <a:path w="6" h="6">
                          <a:moveTo>
                            <a:pt x="2" y="6"/>
                          </a:moveTo>
                          <a:lnTo>
                            <a:pt x="3" y="6"/>
                          </a:lnTo>
                          <a:lnTo>
                            <a:pt x="4" y="6"/>
                          </a:lnTo>
                          <a:lnTo>
                            <a:pt x="5" y="6"/>
                          </a:lnTo>
                          <a:lnTo>
                            <a:pt x="6" y="5"/>
                          </a:lnTo>
                          <a:lnTo>
                            <a:pt x="6" y="4"/>
                          </a:lnTo>
                          <a:lnTo>
                            <a:pt x="6" y="3"/>
                          </a:lnTo>
                          <a:lnTo>
                            <a:pt x="6" y="2"/>
                          </a:lnTo>
                          <a:lnTo>
                            <a:pt x="5" y="1"/>
                          </a:lnTo>
                          <a:lnTo>
                            <a:pt x="5" y="1"/>
                          </a:lnTo>
                          <a:lnTo>
                            <a:pt x="4" y="0"/>
                          </a:lnTo>
                          <a:lnTo>
                            <a:pt x="3" y="0"/>
                          </a:lnTo>
                          <a:lnTo>
                            <a:pt x="2" y="1"/>
                          </a:lnTo>
                          <a:lnTo>
                            <a:pt x="1" y="2"/>
                          </a:lnTo>
                          <a:lnTo>
                            <a:pt x="0" y="3"/>
                          </a:lnTo>
                          <a:lnTo>
                            <a:pt x="0" y="4"/>
                          </a:lnTo>
                          <a:lnTo>
                            <a:pt x="1" y="5"/>
                          </a:lnTo>
                          <a:lnTo>
                            <a:pt x="2" y="6"/>
                          </a:lnTo>
                          <a:close/>
                        </a:path>
                      </a:pathLst>
                    </a:custGeom>
                    <a:solidFill>
                      <a:srgbClr val="000000"/>
                    </a:solidFill>
                    <a:ln w="9525">
                      <a:noFill/>
                    </a:ln>
                  </p:spPr>
                  <p:txBody>
                    <a:bodyPr/>
                    <a:p>
                      <a:endParaRPr lang="zh-CN" altLang="en-US"/>
                    </a:p>
                  </p:txBody>
                </p:sp>
                <p:sp>
                  <p:nvSpPr>
                    <p:cNvPr id="432685" name="任意多边形 432684"/>
                    <p:cNvSpPr/>
                    <p:nvPr/>
                  </p:nvSpPr>
                  <p:spPr>
                    <a:xfrm>
                      <a:off x="4477" y="1645"/>
                      <a:ext cx="6" cy="6"/>
                    </a:xfrm>
                    <a:custGeom>
                      <a:avLst/>
                      <a:gdLst/>
                      <a:ahLst/>
                      <a:cxnLst/>
                      <a:pathLst>
                        <a:path w="6" h="6">
                          <a:moveTo>
                            <a:pt x="1" y="5"/>
                          </a:moveTo>
                          <a:lnTo>
                            <a:pt x="2" y="6"/>
                          </a:lnTo>
                          <a:lnTo>
                            <a:pt x="3" y="6"/>
                          </a:lnTo>
                          <a:lnTo>
                            <a:pt x="4" y="5"/>
                          </a:lnTo>
                          <a:lnTo>
                            <a:pt x="5" y="4"/>
                          </a:lnTo>
                          <a:lnTo>
                            <a:pt x="6" y="3"/>
                          </a:lnTo>
                          <a:lnTo>
                            <a:pt x="6" y="2"/>
                          </a:lnTo>
                          <a:lnTo>
                            <a:pt x="5" y="1"/>
                          </a:lnTo>
                          <a:lnTo>
                            <a:pt x="4" y="0"/>
                          </a:lnTo>
                          <a:lnTo>
                            <a:pt x="4" y="0"/>
                          </a:lnTo>
                          <a:lnTo>
                            <a:pt x="3" y="0"/>
                          </a:lnTo>
                          <a:lnTo>
                            <a:pt x="2" y="0"/>
                          </a:lnTo>
                          <a:lnTo>
                            <a:pt x="1" y="0"/>
                          </a:lnTo>
                          <a:lnTo>
                            <a:pt x="0" y="1"/>
                          </a:lnTo>
                          <a:lnTo>
                            <a:pt x="0" y="2"/>
                          </a:lnTo>
                          <a:lnTo>
                            <a:pt x="0" y="3"/>
                          </a:lnTo>
                          <a:lnTo>
                            <a:pt x="0" y="4"/>
                          </a:lnTo>
                          <a:lnTo>
                            <a:pt x="1" y="5"/>
                          </a:lnTo>
                          <a:close/>
                        </a:path>
                      </a:pathLst>
                    </a:custGeom>
                    <a:solidFill>
                      <a:srgbClr val="000000"/>
                    </a:solidFill>
                    <a:ln w="9525">
                      <a:noFill/>
                    </a:ln>
                  </p:spPr>
                  <p:txBody>
                    <a:bodyPr/>
                    <a:p>
                      <a:endParaRPr lang="zh-CN" altLang="en-US"/>
                    </a:p>
                  </p:txBody>
                </p:sp>
                <p:sp>
                  <p:nvSpPr>
                    <p:cNvPr id="432686" name="任意多边形 432685"/>
                    <p:cNvSpPr/>
                    <p:nvPr/>
                  </p:nvSpPr>
                  <p:spPr>
                    <a:xfrm>
                      <a:off x="4466" y="1639"/>
                      <a:ext cx="6" cy="6"/>
                    </a:xfrm>
                    <a:custGeom>
                      <a:avLst/>
                      <a:gdLst/>
                      <a:ahLst/>
                      <a:cxnLst/>
                      <a:pathLst>
                        <a:path w="6" h="6">
                          <a:moveTo>
                            <a:pt x="2" y="6"/>
                          </a:moveTo>
                          <a:lnTo>
                            <a:pt x="3" y="6"/>
                          </a:lnTo>
                          <a:lnTo>
                            <a:pt x="4" y="6"/>
                          </a:lnTo>
                          <a:lnTo>
                            <a:pt x="5" y="6"/>
                          </a:lnTo>
                          <a:lnTo>
                            <a:pt x="6" y="5"/>
                          </a:lnTo>
                          <a:lnTo>
                            <a:pt x="6" y="4"/>
                          </a:lnTo>
                          <a:lnTo>
                            <a:pt x="6" y="3"/>
                          </a:lnTo>
                          <a:lnTo>
                            <a:pt x="6" y="2"/>
                          </a:lnTo>
                          <a:lnTo>
                            <a:pt x="5" y="1"/>
                          </a:lnTo>
                          <a:lnTo>
                            <a:pt x="5" y="1"/>
                          </a:lnTo>
                          <a:lnTo>
                            <a:pt x="4" y="0"/>
                          </a:lnTo>
                          <a:lnTo>
                            <a:pt x="3" y="0"/>
                          </a:lnTo>
                          <a:lnTo>
                            <a:pt x="2" y="1"/>
                          </a:lnTo>
                          <a:lnTo>
                            <a:pt x="1" y="2"/>
                          </a:lnTo>
                          <a:lnTo>
                            <a:pt x="0" y="3"/>
                          </a:lnTo>
                          <a:lnTo>
                            <a:pt x="0" y="4"/>
                          </a:lnTo>
                          <a:lnTo>
                            <a:pt x="1" y="5"/>
                          </a:lnTo>
                          <a:lnTo>
                            <a:pt x="2" y="6"/>
                          </a:lnTo>
                          <a:close/>
                        </a:path>
                      </a:pathLst>
                    </a:custGeom>
                    <a:solidFill>
                      <a:srgbClr val="000000"/>
                    </a:solidFill>
                    <a:ln w="9525">
                      <a:noFill/>
                    </a:ln>
                  </p:spPr>
                  <p:txBody>
                    <a:bodyPr/>
                    <a:p>
                      <a:endParaRPr lang="zh-CN" altLang="en-US"/>
                    </a:p>
                  </p:txBody>
                </p:sp>
                <p:sp>
                  <p:nvSpPr>
                    <p:cNvPr id="432687" name="任意多边形 432686"/>
                    <p:cNvSpPr/>
                    <p:nvPr/>
                  </p:nvSpPr>
                  <p:spPr>
                    <a:xfrm>
                      <a:off x="4456" y="1634"/>
                      <a:ext cx="6" cy="6"/>
                    </a:xfrm>
                    <a:custGeom>
                      <a:avLst/>
                      <a:gdLst/>
                      <a:ahLst/>
                      <a:cxnLst/>
                      <a:pathLst>
                        <a:path w="6" h="6">
                          <a:moveTo>
                            <a:pt x="1" y="5"/>
                          </a:moveTo>
                          <a:lnTo>
                            <a:pt x="2" y="6"/>
                          </a:lnTo>
                          <a:lnTo>
                            <a:pt x="3" y="6"/>
                          </a:lnTo>
                          <a:lnTo>
                            <a:pt x="4" y="5"/>
                          </a:lnTo>
                          <a:lnTo>
                            <a:pt x="5" y="4"/>
                          </a:lnTo>
                          <a:lnTo>
                            <a:pt x="6" y="3"/>
                          </a:lnTo>
                          <a:lnTo>
                            <a:pt x="6" y="2"/>
                          </a:lnTo>
                          <a:lnTo>
                            <a:pt x="5" y="1"/>
                          </a:lnTo>
                          <a:lnTo>
                            <a:pt x="4" y="0"/>
                          </a:lnTo>
                          <a:lnTo>
                            <a:pt x="4" y="0"/>
                          </a:lnTo>
                          <a:lnTo>
                            <a:pt x="3" y="0"/>
                          </a:lnTo>
                          <a:lnTo>
                            <a:pt x="2" y="0"/>
                          </a:lnTo>
                          <a:lnTo>
                            <a:pt x="1" y="0"/>
                          </a:lnTo>
                          <a:lnTo>
                            <a:pt x="0" y="1"/>
                          </a:lnTo>
                          <a:lnTo>
                            <a:pt x="0" y="2"/>
                          </a:lnTo>
                          <a:lnTo>
                            <a:pt x="0" y="3"/>
                          </a:lnTo>
                          <a:lnTo>
                            <a:pt x="0" y="4"/>
                          </a:lnTo>
                          <a:lnTo>
                            <a:pt x="1" y="5"/>
                          </a:lnTo>
                          <a:close/>
                        </a:path>
                      </a:pathLst>
                    </a:custGeom>
                    <a:solidFill>
                      <a:srgbClr val="000000"/>
                    </a:solidFill>
                    <a:ln w="9525">
                      <a:noFill/>
                    </a:ln>
                  </p:spPr>
                  <p:txBody>
                    <a:bodyPr/>
                    <a:p>
                      <a:endParaRPr lang="zh-CN" altLang="en-US"/>
                    </a:p>
                  </p:txBody>
                </p:sp>
                <p:sp>
                  <p:nvSpPr>
                    <p:cNvPr id="432688" name="任意多边形 432687"/>
                    <p:cNvSpPr/>
                    <p:nvPr/>
                  </p:nvSpPr>
                  <p:spPr>
                    <a:xfrm>
                      <a:off x="4445" y="1628"/>
                      <a:ext cx="6" cy="6"/>
                    </a:xfrm>
                    <a:custGeom>
                      <a:avLst/>
                      <a:gdLst/>
                      <a:ahLst/>
                      <a:cxnLst/>
                      <a:pathLst>
                        <a:path w="6" h="6">
                          <a:moveTo>
                            <a:pt x="1" y="6"/>
                          </a:moveTo>
                          <a:lnTo>
                            <a:pt x="2" y="6"/>
                          </a:lnTo>
                          <a:lnTo>
                            <a:pt x="3" y="6"/>
                          </a:lnTo>
                          <a:lnTo>
                            <a:pt x="4" y="6"/>
                          </a:lnTo>
                          <a:lnTo>
                            <a:pt x="5" y="5"/>
                          </a:lnTo>
                          <a:lnTo>
                            <a:pt x="6" y="4"/>
                          </a:lnTo>
                          <a:lnTo>
                            <a:pt x="6" y="3"/>
                          </a:lnTo>
                          <a:lnTo>
                            <a:pt x="5" y="2"/>
                          </a:lnTo>
                          <a:lnTo>
                            <a:pt x="4" y="1"/>
                          </a:lnTo>
                          <a:lnTo>
                            <a:pt x="4" y="1"/>
                          </a:lnTo>
                          <a:lnTo>
                            <a:pt x="3" y="0"/>
                          </a:lnTo>
                          <a:lnTo>
                            <a:pt x="2" y="0"/>
                          </a:lnTo>
                          <a:lnTo>
                            <a:pt x="1" y="1"/>
                          </a:lnTo>
                          <a:lnTo>
                            <a:pt x="0" y="2"/>
                          </a:lnTo>
                          <a:lnTo>
                            <a:pt x="0" y="3"/>
                          </a:lnTo>
                          <a:lnTo>
                            <a:pt x="0" y="4"/>
                          </a:lnTo>
                          <a:lnTo>
                            <a:pt x="0" y="5"/>
                          </a:lnTo>
                          <a:lnTo>
                            <a:pt x="1" y="6"/>
                          </a:lnTo>
                          <a:close/>
                        </a:path>
                      </a:pathLst>
                    </a:custGeom>
                    <a:solidFill>
                      <a:srgbClr val="000000"/>
                    </a:solidFill>
                    <a:ln w="9525">
                      <a:noFill/>
                    </a:ln>
                  </p:spPr>
                  <p:txBody>
                    <a:bodyPr/>
                    <a:p>
                      <a:endParaRPr lang="zh-CN" altLang="en-US"/>
                    </a:p>
                  </p:txBody>
                </p:sp>
                <p:sp>
                  <p:nvSpPr>
                    <p:cNvPr id="432689" name="任意多边形 432688"/>
                    <p:cNvSpPr/>
                    <p:nvPr/>
                  </p:nvSpPr>
                  <p:spPr>
                    <a:xfrm>
                      <a:off x="4434" y="1623"/>
                      <a:ext cx="6" cy="6"/>
                    </a:xfrm>
                    <a:custGeom>
                      <a:avLst/>
                      <a:gdLst/>
                      <a:ahLst/>
                      <a:cxnLst/>
                      <a:pathLst>
                        <a:path w="6" h="6">
                          <a:moveTo>
                            <a:pt x="3" y="6"/>
                          </a:moveTo>
                          <a:lnTo>
                            <a:pt x="4" y="6"/>
                          </a:lnTo>
                          <a:lnTo>
                            <a:pt x="5" y="5"/>
                          </a:lnTo>
                          <a:lnTo>
                            <a:pt x="6" y="4"/>
                          </a:lnTo>
                          <a:lnTo>
                            <a:pt x="6" y="3"/>
                          </a:lnTo>
                          <a:lnTo>
                            <a:pt x="6" y="2"/>
                          </a:lnTo>
                          <a:lnTo>
                            <a:pt x="6" y="1"/>
                          </a:lnTo>
                          <a:lnTo>
                            <a:pt x="5" y="0"/>
                          </a:lnTo>
                          <a:lnTo>
                            <a:pt x="4" y="0"/>
                          </a:lnTo>
                          <a:lnTo>
                            <a:pt x="4" y="0"/>
                          </a:lnTo>
                          <a:lnTo>
                            <a:pt x="3" y="0"/>
                          </a:lnTo>
                          <a:lnTo>
                            <a:pt x="2" y="0"/>
                          </a:lnTo>
                          <a:lnTo>
                            <a:pt x="1" y="1"/>
                          </a:lnTo>
                          <a:lnTo>
                            <a:pt x="0" y="2"/>
                          </a:lnTo>
                          <a:lnTo>
                            <a:pt x="0" y="3"/>
                          </a:lnTo>
                          <a:lnTo>
                            <a:pt x="1" y="4"/>
                          </a:lnTo>
                          <a:lnTo>
                            <a:pt x="2" y="5"/>
                          </a:lnTo>
                          <a:lnTo>
                            <a:pt x="3" y="6"/>
                          </a:lnTo>
                          <a:close/>
                        </a:path>
                      </a:pathLst>
                    </a:custGeom>
                    <a:solidFill>
                      <a:srgbClr val="000000"/>
                    </a:solidFill>
                    <a:ln w="9525">
                      <a:noFill/>
                    </a:ln>
                  </p:spPr>
                  <p:txBody>
                    <a:bodyPr/>
                    <a:p>
                      <a:endParaRPr lang="zh-CN" altLang="en-US"/>
                    </a:p>
                  </p:txBody>
                </p:sp>
                <p:sp>
                  <p:nvSpPr>
                    <p:cNvPr id="432690" name="任意多边形 432689"/>
                    <p:cNvSpPr/>
                    <p:nvPr/>
                  </p:nvSpPr>
                  <p:spPr>
                    <a:xfrm>
                      <a:off x="4422" y="1618"/>
                      <a:ext cx="7" cy="6"/>
                    </a:xfrm>
                    <a:custGeom>
                      <a:avLst/>
                      <a:gdLst/>
                      <a:ahLst/>
                      <a:cxnLst/>
                      <a:pathLst>
                        <a:path w="7" h="6">
                          <a:moveTo>
                            <a:pt x="3" y="6"/>
                          </a:moveTo>
                          <a:lnTo>
                            <a:pt x="4" y="6"/>
                          </a:lnTo>
                          <a:lnTo>
                            <a:pt x="6" y="5"/>
                          </a:lnTo>
                          <a:lnTo>
                            <a:pt x="7" y="4"/>
                          </a:lnTo>
                          <a:lnTo>
                            <a:pt x="7" y="3"/>
                          </a:lnTo>
                          <a:lnTo>
                            <a:pt x="7" y="2"/>
                          </a:lnTo>
                          <a:lnTo>
                            <a:pt x="7" y="1"/>
                          </a:lnTo>
                          <a:lnTo>
                            <a:pt x="6" y="0"/>
                          </a:lnTo>
                          <a:lnTo>
                            <a:pt x="4" y="0"/>
                          </a:lnTo>
                          <a:lnTo>
                            <a:pt x="4" y="0"/>
                          </a:lnTo>
                          <a:lnTo>
                            <a:pt x="3" y="0"/>
                          </a:lnTo>
                          <a:lnTo>
                            <a:pt x="2" y="0"/>
                          </a:lnTo>
                          <a:lnTo>
                            <a:pt x="1" y="1"/>
                          </a:lnTo>
                          <a:lnTo>
                            <a:pt x="0" y="2"/>
                          </a:lnTo>
                          <a:lnTo>
                            <a:pt x="0" y="3"/>
                          </a:lnTo>
                          <a:lnTo>
                            <a:pt x="1" y="4"/>
                          </a:lnTo>
                          <a:lnTo>
                            <a:pt x="2" y="5"/>
                          </a:lnTo>
                          <a:lnTo>
                            <a:pt x="3" y="6"/>
                          </a:lnTo>
                          <a:close/>
                        </a:path>
                      </a:pathLst>
                    </a:custGeom>
                    <a:solidFill>
                      <a:srgbClr val="000000"/>
                    </a:solidFill>
                    <a:ln w="9525">
                      <a:noFill/>
                    </a:ln>
                  </p:spPr>
                  <p:txBody>
                    <a:bodyPr/>
                    <a:p>
                      <a:endParaRPr lang="zh-CN" altLang="en-US"/>
                    </a:p>
                  </p:txBody>
                </p:sp>
                <p:sp>
                  <p:nvSpPr>
                    <p:cNvPr id="432691" name="任意多边形 432690"/>
                    <p:cNvSpPr/>
                    <p:nvPr/>
                  </p:nvSpPr>
                  <p:spPr>
                    <a:xfrm>
                      <a:off x="4411" y="1613"/>
                      <a:ext cx="6" cy="6"/>
                    </a:xfrm>
                    <a:custGeom>
                      <a:avLst/>
                      <a:gdLst/>
                      <a:ahLst/>
                      <a:cxnLst/>
                      <a:pathLst>
                        <a:path w="6" h="6">
                          <a:moveTo>
                            <a:pt x="3" y="6"/>
                          </a:moveTo>
                          <a:lnTo>
                            <a:pt x="4" y="6"/>
                          </a:lnTo>
                          <a:lnTo>
                            <a:pt x="5" y="5"/>
                          </a:lnTo>
                          <a:lnTo>
                            <a:pt x="6" y="4"/>
                          </a:lnTo>
                          <a:lnTo>
                            <a:pt x="6" y="3"/>
                          </a:lnTo>
                          <a:lnTo>
                            <a:pt x="6" y="2"/>
                          </a:lnTo>
                          <a:lnTo>
                            <a:pt x="6" y="1"/>
                          </a:lnTo>
                          <a:lnTo>
                            <a:pt x="5" y="0"/>
                          </a:lnTo>
                          <a:lnTo>
                            <a:pt x="4" y="0"/>
                          </a:lnTo>
                          <a:lnTo>
                            <a:pt x="4" y="0"/>
                          </a:lnTo>
                          <a:lnTo>
                            <a:pt x="3" y="0"/>
                          </a:lnTo>
                          <a:lnTo>
                            <a:pt x="2" y="0"/>
                          </a:lnTo>
                          <a:lnTo>
                            <a:pt x="1" y="1"/>
                          </a:lnTo>
                          <a:lnTo>
                            <a:pt x="0" y="2"/>
                          </a:lnTo>
                          <a:lnTo>
                            <a:pt x="0" y="3"/>
                          </a:lnTo>
                          <a:lnTo>
                            <a:pt x="1" y="4"/>
                          </a:lnTo>
                          <a:lnTo>
                            <a:pt x="2" y="5"/>
                          </a:lnTo>
                          <a:lnTo>
                            <a:pt x="3" y="6"/>
                          </a:lnTo>
                          <a:close/>
                        </a:path>
                      </a:pathLst>
                    </a:custGeom>
                    <a:solidFill>
                      <a:srgbClr val="000000"/>
                    </a:solidFill>
                    <a:ln w="9525">
                      <a:noFill/>
                    </a:ln>
                  </p:spPr>
                  <p:txBody>
                    <a:bodyPr/>
                    <a:p>
                      <a:endParaRPr lang="zh-CN" altLang="en-US"/>
                    </a:p>
                  </p:txBody>
                </p:sp>
                <p:sp>
                  <p:nvSpPr>
                    <p:cNvPr id="432692" name="任意多边形 432691"/>
                    <p:cNvSpPr/>
                    <p:nvPr/>
                  </p:nvSpPr>
                  <p:spPr>
                    <a:xfrm>
                      <a:off x="4400" y="1608"/>
                      <a:ext cx="6" cy="6"/>
                    </a:xfrm>
                    <a:custGeom>
                      <a:avLst/>
                      <a:gdLst/>
                      <a:ahLst/>
                      <a:cxnLst/>
                      <a:pathLst>
                        <a:path w="6" h="6">
                          <a:moveTo>
                            <a:pt x="3" y="6"/>
                          </a:moveTo>
                          <a:lnTo>
                            <a:pt x="4" y="6"/>
                          </a:lnTo>
                          <a:lnTo>
                            <a:pt x="5" y="6"/>
                          </a:lnTo>
                          <a:lnTo>
                            <a:pt x="6" y="5"/>
                          </a:lnTo>
                          <a:lnTo>
                            <a:pt x="6" y="4"/>
                          </a:lnTo>
                          <a:lnTo>
                            <a:pt x="6" y="3"/>
                          </a:lnTo>
                          <a:lnTo>
                            <a:pt x="6" y="2"/>
                          </a:lnTo>
                          <a:lnTo>
                            <a:pt x="5" y="1"/>
                          </a:lnTo>
                          <a:lnTo>
                            <a:pt x="4" y="0"/>
                          </a:lnTo>
                          <a:lnTo>
                            <a:pt x="4" y="0"/>
                          </a:lnTo>
                          <a:lnTo>
                            <a:pt x="3" y="0"/>
                          </a:lnTo>
                          <a:lnTo>
                            <a:pt x="2" y="1"/>
                          </a:lnTo>
                          <a:lnTo>
                            <a:pt x="1"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693" name="任意多边形 432692"/>
                    <p:cNvSpPr/>
                    <p:nvPr/>
                  </p:nvSpPr>
                  <p:spPr>
                    <a:xfrm>
                      <a:off x="4389" y="1604"/>
                      <a:ext cx="6" cy="6"/>
                    </a:xfrm>
                    <a:custGeom>
                      <a:avLst/>
                      <a:gdLst/>
                      <a:ahLst/>
                      <a:cxnLst/>
                      <a:pathLst>
                        <a:path w="6" h="6">
                          <a:moveTo>
                            <a:pt x="3" y="6"/>
                          </a:moveTo>
                          <a:lnTo>
                            <a:pt x="4" y="6"/>
                          </a:lnTo>
                          <a:lnTo>
                            <a:pt x="5" y="5"/>
                          </a:lnTo>
                          <a:lnTo>
                            <a:pt x="6" y="4"/>
                          </a:lnTo>
                          <a:lnTo>
                            <a:pt x="6" y="3"/>
                          </a:lnTo>
                          <a:lnTo>
                            <a:pt x="6" y="2"/>
                          </a:lnTo>
                          <a:lnTo>
                            <a:pt x="6" y="1"/>
                          </a:lnTo>
                          <a:lnTo>
                            <a:pt x="5" y="0"/>
                          </a:lnTo>
                          <a:lnTo>
                            <a:pt x="4" y="0"/>
                          </a:lnTo>
                          <a:lnTo>
                            <a:pt x="4" y="0"/>
                          </a:lnTo>
                          <a:lnTo>
                            <a:pt x="3" y="0"/>
                          </a:lnTo>
                          <a:lnTo>
                            <a:pt x="2" y="0"/>
                          </a:lnTo>
                          <a:lnTo>
                            <a:pt x="1" y="1"/>
                          </a:lnTo>
                          <a:lnTo>
                            <a:pt x="0" y="2"/>
                          </a:lnTo>
                          <a:lnTo>
                            <a:pt x="0" y="3"/>
                          </a:lnTo>
                          <a:lnTo>
                            <a:pt x="1" y="4"/>
                          </a:lnTo>
                          <a:lnTo>
                            <a:pt x="2" y="5"/>
                          </a:lnTo>
                          <a:lnTo>
                            <a:pt x="3" y="6"/>
                          </a:lnTo>
                          <a:close/>
                        </a:path>
                      </a:pathLst>
                    </a:custGeom>
                    <a:solidFill>
                      <a:srgbClr val="000000"/>
                    </a:solidFill>
                    <a:ln w="9525">
                      <a:noFill/>
                    </a:ln>
                  </p:spPr>
                  <p:txBody>
                    <a:bodyPr/>
                    <a:p>
                      <a:endParaRPr lang="zh-CN" altLang="en-US"/>
                    </a:p>
                  </p:txBody>
                </p:sp>
                <p:sp>
                  <p:nvSpPr>
                    <p:cNvPr id="432694" name="任意多边形 432693"/>
                    <p:cNvSpPr/>
                    <p:nvPr/>
                  </p:nvSpPr>
                  <p:spPr>
                    <a:xfrm>
                      <a:off x="4378" y="1599"/>
                      <a:ext cx="6" cy="6"/>
                    </a:xfrm>
                    <a:custGeom>
                      <a:avLst/>
                      <a:gdLst/>
                      <a:ahLst/>
                      <a:cxnLst/>
                      <a:pathLst>
                        <a:path w="6" h="6">
                          <a:moveTo>
                            <a:pt x="3" y="6"/>
                          </a:moveTo>
                          <a:lnTo>
                            <a:pt x="4" y="6"/>
                          </a:lnTo>
                          <a:lnTo>
                            <a:pt x="5" y="5"/>
                          </a:lnTo>
                          <a:lnTo>
                            <a:pt x="6" y="4"/>
                          </a:lnTo>
                          <a:lnTo>
                            <a:pt x="6" y="3"/>
                          </a:lnTo>
                          <a:lnTo>
                            <a:pt x="6" y="2"/>
                          </a:lnTo>
                          <a:lnTo>
                            <a:pt x="6" y="1"/>
                          </a:lnTo>
                          <a:lnTo>
                            <a:pt x="5" y="0"/>
                          </a:lnTo>
                          <a:lnTo>
                            <a:pt x="4" y="0"/>
                          </a:lnTo>
                          <a:lnTo>
                            <a:pt x="4" y="0"/>
                          </a:lnTo>
                          <a:lnTo>
                            <a:pt x="3" y="0"/>
                          </a:lnTo>
                          <a:lnTo>
                            <a:pt x="2" y="0"/>
                          </a:lnTo>
                          <a:lnTo>
                            <a:pt x="1" y="1"/>
                          </a:lnTo>
                          <a:lnTo>
                            <a:pt x="0" y="2"/>
                          </a:lnTo>
                          <a:lnTo>
                            <a:pt x="0" y="3"/>
                          </a:lnTo>
                          <a:lnTo>
                            <a:pt x="1" y="4"/>
                          </a:lnTo>
                          <a:lnTo>
                            <a:pt x="2" y="5"/>
                          </a:lnTo>
                          <a:lnTo>
                            <a:pt x="3" y="6"/>
                          </a:lnTo>
                          <a:close/>
                        </a:path>
                      </a:pathLst>
                    </a:custGeom>
                    <a:solidFill>
                      <a:srgbClr val="000000"/>
                    </a:solidFill>
                    <a:ln w="9525">
                      <a:noFill/>
                    </a:ln>
                  </p:spPr>
                  <p:txBody>
                    <a:bodyPr/>
                    <a:p>
                      <a:endParaRPr lang="zh-CN" altLang="en-US"/>
                    </a:p>
                  </p:txBody>
                </p:sp>
                <p:sp>
                  <p:nvSpPr>
                    <p:cNvPr id="432695" name="任意多边形 432694"/>
                    <p:cNvSpPr/>
                    <p:nvPr/>
                  </p:nvSpPr>
                  <p:spPr>
                    <a:xfrm>
                      <a:off x="4367" y="1594"/>
                      <a:ext cx="6" cy="6"/>
                    </a:xfrm>
                    <a:custGeom>
                      <a:avLst/>
                      <a:gdLst/>
                      <a:ahLst/>
                      <a:cxnLst/>
                      <a:pathLst>
                        <a:path w="6" h="6">
                          <a:moveTo>
                            <a:pt x="3" y="6"/>
                          </a:moveTo>
                          <a:lnTo>
                            <a:pt x="4" y="6"/>
                          </a:lnTo>
                          <a:lnTo>
                            <a:pt x="5" y="6"/>
                          </a:lnTo>
                          <a:lnTo>
                            <a:pt x="6" y="5"/>
                          </a:lnTo>
                          <a:lnTo>
                            <a:pt x="6" y="4"/>
                          </a:lnTo>
                          <a:lnTo>
                            <a:pt x="6" y="3"/>
                          </a:lnTo>
                          <a:lnTo>
                            <a:pt x="6" y="2"/>
                          </a:lnTo>
                          <a:lnTo>
                            <a:pt x="5" y="1"/>
                          </a:lnTo>
                          <a:lnTo>
                            <a:pt x="4" y="0"/>
                          </a:lnTo>
                          <a:lnTo>
                            <a:pt x="4" y="0"/>
                          </a:lnTo>
                          <a:lnTo>
                            <a:pt x="3" y="0"/>
                          </a:lnTo>
                          <a:lnTo>
                            <a:pt x="2" y="1"/>
                          </a:lnTo>
                          <a:lnTo>
                            <a:pt x="1"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696" name="任意多边形 432695"/>
                    <p:cNvSpPr/>
                    <p:nvPr/>
                  </p:nvSpPr>
                  <p:spPr>
                    <a:xfrm>
                      <a:off x="4356" y="1590"/>
                      <a:ext cx="6" cy="6"/>
                    </a:xfrm>
                    <a:custGeom>
                      <a:avLst/>
                      <a:gdLst/>
                      <a:ahLst/>
                      <a:cxnLst/>
                      <a:pathLst>
                        <a:path w="6" h="6">
                          <a:moveTo>
                            <a:pt x="2" y="6"/>
                          </a:moveTo>
                          <a:lnTo>
                            <a:pt x="3" y="6"/>
                          </a:lnTo>
                          <a:lnTo>
                            <a:pt x="4" y="6"/>
                          </a:lnTo>
                          <a:lnTo>
                            <a:pt x="5" y="5"/>
                          </a:lnTo>
                          <a:lnTo>
                            <a:pt x="6" y="4"/>
                          </a:lnTo>
                          <a:lnTo>
                            <a:pt x="6" y="3"/>
                          </a:lnTo>
                          <a:lnTo>
                            <a:pt x="5" y="2"/>
                          </a:lnTo>
                          <a:lnTo>
                            <a:pt x="4" y="1"/>
                          </a:lnTo>
                          <a:lnTo>
                            <a:pt x="3" y="0"/>
                          </a:lnTo>
                          <a:lnTo>
                            <a:pt x="3" y="0"/>
                          </a:lnTo>
                          <a:lnTo>
                            <a:pt x="2" y="0"/>
                          </a:lnTo>
                          <a:lnTo>
                            <a:pt x="1" y="1"/>
                          </a:lnTo>
                          <a:lnTo>
                            <a:pt x="0" y="2"/>
                          </a:lnTo>
                          <a:lnTo>
                            <a:pt x="0" y="3"/>
                          </a:lnTo>
                          <a:lnTo>
                            <a:pt x="0" y="4"/>
                          </a:lnTo>
                          <a:lnTo>
                            <a:pt x="0" y="5"/>
                          </a:lnTo>
                          <a:lnTo>
                            <a:pt x="1" y="6"/>
                          </a:lnTo>
                          <a:lnTo>
                            <a:pt x="2" y="6"/>
                          </a:lnTo>
                          <a:close/>
                        </a:path>
                      </a:pathLst>
                    </a:custGeom>
                    <a:solidFill>
                      <a:srgbClr val="000000"/>
                    </a:solidFill>
                    <a:ln w="9525">
                      <a:noFill/>
                    </a:ln>
                  </p:spPr>
                  <p:txBody>
                    <a:bodyPr/>
                    <a:p>
                      <a:endParaRPr lang="zh-CN" altLang="en-US"/>
                    </a:p>
                  </p:txBody>
                </p:sp>
                <p:sp>
                  <p:nvSpPr>
                    <p:cNvPr id="432697" name="任意多边形 432696"/>
                    <p:cNvSpPr/>
                    <p:nvPr/>
                  </p:nvSpPr>
                  <p:spPr>
                    <a:xfrm>
                      <a:off x="4345" y="1585"/>
                      <a:ext cx="6" cy="7"/>
                    </a:xfrm>
                    <a:custGeom>
                      <a:avLst/>
                      <a:gdLst/>
                      <a:ahLst/>
                      <a:cxnLst/>
                      <a:pathLst>
                        <a:path w="6" h="7">
                          <a:moveTo>
                            <a:pt x="2" y="7"/>
                          </a:moveTo>
                          <a:lnTo>
                            <a:pt x="3" y="7"/>
                          </a:lnTo>
                          <a:lnTo>
                            <a:pt x="4" y="7"/>
                          </a:lnTo>
                          <a:lnTo>
                            <a:pt x="5" y="6"/>
                          </a:lnTo>
                          <a:lnTo>
                            <a:pt x="6" y="5"/>
                          </a:lnTo>
                          <a:lnTo>
                            <a:pt x="6" y="4"/>
                          </a:lnTo>
                          <a:lnTo>
                            <a:pt x="5" y="3"/>
                          </a:lnTo>
                          <a:lnTo>
                            <a:pt x="4" y="2"/>
                          </a:lnTo>
                          <a:lnTo>
                            <a:pt x="3" y="0"/>
                          </a:lnTo>
                          <a:lnTo>
                            <a:pt x="3" y="0"/>
                          </a:lnTo>
                          <a:lnTo>
                            <a:pt x="2" y="0"/>
                          </a:lnTo>
                          <a:lnTo>
                            <a:pt x="1" y="2"/>
                          </a:lnTo>
                          <a:lnTo>
                            <a:pt x="0" y="3"/>
                          </a:lnTo>
                          <a:lnTo>
                            <a:pt x="0" y="4"/>
                          </a:lnTo>
                          <a:lnTo>
                            <a:pt x="0" y="5"/>
                          </a:lnTo>
                          <a:lnTo>
                            <a:pt x="0" y="6"/>
                          </a:lnTo>
                          <a:lnTo>
                            <a:pt x="1" y="7"/>
                          </a:lnTo>
                          <a:lnTo>
                            <a:pt x="2" y="7"/>
                          </a:lnTo>
                          <a:close/>
                        </a:path>
                      </a:pathLst>
                    </a:custGeom>
                    <a:solidFill>
                      <a:srgbClr val="000000"/>
                    </a:solidFill>
                    <a:ln w="9525">
                      <a:noFill/>
                    </a:ln>
                  </p:spPr>
                  <p:txBody>
                    <a:bodyPr/>
                    <a:p>
                      <a:endParaRPr lang="zh-CN" altLang="en-US"/>
                    </a:p>
                  </p:txBody>
                </p:sp>
                <p:sp>
                  <p:nvSpPr>
                    <p:cNvPr id="432698" name="任意多边形 432697"/>
                    <p:cNvSpPr/>
                    <p:nvPr/>
                  </p:nvSpPr>
                  <p:spPr>
                    <a:xfrm>
                      <a:off x="4333" y="1581"/>
                      <a:ext cx="6" cy="7"/>
                    </a:xfrm>
                    <a:custGeom>
                      <a:avLst/>
                      <a:gdLst/>
                      <a:ahLst/>
                      <a:cxnLst/>
                      <a:pathLst>
                        <a:path w="6" h="7">
                          <a:moveTo>
                            <a:pt x="3" y="7"/>
                          </a:moveTo>
                          <a:lnTo>
                            <a:pt x="4" y="7"/>
                          </a:lnTo>
                          <a:lnTo>
                            <a:pt x="5" y="6"/>
                          </a:lnTo>
                          <a:lnTo>
                            <a:pt x="6" y="4"/>
                          </a:lnTo>
                          <a:lnTo>
                            <a:pt x="6" y="3"/>
                          </a:lnTo>
                          <a:lnTo>
                            <a:pt x="6" y="2"/>
                          </a:lnTo>
                          <a:lnTo>
                            <a:pt x="6" y="1"/>
                          </a:lnTo>
                          <a:lnTo>
                            <a:pt x="5" y="0"/>
                          </a:lnTo>
                          <a:lnTo>
                            <a:pt x="4" y="0"/>
                          </a:lnTo>
                          <a:lnTo>
                            <a:pt x="4" y="0"/>
                          </a:lnTo>
                          <a:lnTo>
                            <a:pt x="3" y="0"/>
                          </a:lnTo>
                          <a:lnTo>
                            <a:pt x="2" y="0"/>
                          </a:lnTo>
                          <a:lnTo>
                            <a:pt x="1" y="1"/>
                          </a:lnTo>
                          <a:lnTo>
                            <a:pt x="0" y="2"/>
                          </a:lnTo>
                          <a:lnTo>
                            <a:pt x="0" y="3"/>
                          </a:lnTo>
                          <a:lnTo>
                            <a:pt x="1" y="4"/>
                          </a:lnTo>
                          <a:lnTo>
                            <a:pt x="2" y="6"/>
                          </a:lnTo>
                          <a:lnTo>
                            <a:pt x="3" y="7"/>
                          </a:lnTo>
                          <a:close/>
                        </a:path>
                      </a:pathLst>
                    </a:custGeom>
                    <a:solidFill>
                      <a:srgbClr val="000000"/>
                    </a:solidFill>
                    <a:ln w="9525">
                      <a:noFill/>
                    </a:ln>
                  </p:spPr>
                  <p:txBody>
                    <a:bodyPr/>
                    <a:p>
                      <a:endParaRPr lang="zh-CN" altLang="en-US"/>
                    </a:p>
                  </p:txBody>
                </p:sp>
                <p:sp>
                  <p:nvSpPr>
                    <p:cNvPr id="432699" name="任意多边形 432698"/>
                    <p:cNvSpPr/>
                    <p:nvPr/>
                  </p:nvSpPr>
                  <p:spPr>
                    <a:xfrm>
                      <a:off x="4321" y="1577"/>
                      <a:ext cx="7" cy="6"/>
                    </a:xfrm>
                    <a:custGeom>
                      <a:avLst/>
                      <a:gdLst/>
                      <a:ahLst/>
                      <a:cxnLst/>
                      <a:pathLst>
                        <a:path w="7" h="6">
                          <a:moveTo>
                            <a:pt x="3" y="6"/>
                          </a:moveTo>
                          <a:lnTo>
                            <a:pt x="4" y="6"/>
                          </a:lnTo>
                          <a:lnTo>
                            <a:pt x="5" y="5"/>
                          </a:lnTo>
                          <a:lnTo>
                            <a:pt x="7" y="4"/>
                          </a:lnTo>
                          <a:lnTo>
                            <a:pt x="7" y="3"/>
                          </a:lnTo>
                          <a:lnTo>
                            <a:pt x="7" y="2"/>
                          </a:lnTo>
                          <a:lnTo>
                            <a:pt x="7" y="1"/>
                          </a:lnTo>
                          <a:lnTo>
                            <a:pt x="5" y="0"/>
                          </a:lnTo>
                          <a:lnTo>
                            <a:pt x="4" y="0"/>
                          </a:lnTo>
                          <a:lnTo>
                            <a:pt x="3" y="0"/>
                          </a:lnTo>
                          <a:lnTo>
                            <a:pt x="2" y="0"/>
                          </a:lnTo>
                          <a:lnTo>
                            <a:pt x="1" y="0"/>
                          </a:lnTo>
                          <a:lnTo>
                            <a:pt x="0" y="1"/>
                          </a:lnTo>
                          <a:lnTo>
                            <a:pt x="0"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700" name="任意多边形 432699"/>
                    <p:cNvSpPr/>
                    <p:nvPr/>
                  </p:nvSpPr>
                  <p:spPr>
                    <a:xfrm>
                      <a:off x="4310" y="1573"/>
                      <a:ext cx="6" cy="6"/>
                    </a:xfrm>
                    <a:custGeom>
                      <a:avLst/>
                      <a:gdLst/>
                      <a:ahLst/>
                      <a:cxnLst/>
                      <a:pathLst>
                        <a:path w="6" h="6">
                          <a:moveTo>
                            <a:pt x="2" y="6"/>
                          </a:moveTo>
                          <a:lnTo>
                            <a:pt x="3" y="6"/>
                          </a:lnTo>
                          <a:lnTo>
                            <a:pt x="4" y="6"/>
                          </a:lnTo>
                          <a:lnTo>
                            <a:pt x="5" y="5"/>
                          </a:lnTo>
                          <a:lnTo>
                            <a:pt x="6" y="4"/>
                          </a:lnTo>
                          <a:lnTo>
                            <a:pt x="6" y="3"/>
                          </a:lnTo>
                          <a:lnTo>
                            <a:pt x="5" y="2"/>
                          </a:lnTo>
                          <a:lnTo>
                            <a:pt x="4" y="1"/>
                          </a:lnTo>
                          <a:lnTo>
                            <a:pt x="3" y="0"/>
                          </a:lnTo>
                          <a:lnTo>
                            <a:pt x="3" y="0"/>
                          </a:lnTo>
                          <a:lnTo>
                            <a:pt x="2" y="0"/>
                          </a:lnTo>
                          <a:lnTo>
                            <a:pt x="1" y="1"/>
                          </a:lnTo>
                          <a:lnTo>
                            <a:pt x="0" y="2"/>
                          </a:lnTo>
                          <a:lnTo>
                            <a:pt x="0" y="3"/>
                          </a:lnTo>
                          <a:lnTo>
                            <a:pt x="0" y="4"/>
                          </a:lnTo>
                          <a:lnTo>
                            <a:pt x="0" y="5"/>
                          </a:lnTo>
                          <a:lnTo>
                            <a:pt x="1" y="6"/>
                          </a:lnTo>
                          <a:lnTo>
                            <a:pt x="2" y="6"/>
                          </a:lnTo>
                          <a:close/>
                        </a:path>
                      </a:pathLst>
                    </a:custGeom>
                    <a:solidFill>
                      <a:srgbClr val="000000"/>
                    </a:solidFill>
                    <a:ln w="9525">
                      <a:noFill/>
                    </a:ln>
                  </p:spPr>
                  <p:txBody>
                    <a:bodyPr/>
                    <a:p>
                      <a:endParaRPr lang="zh-CN" altLang="en-US"/>
                    </a:p>
                  </p:txBody>
                </p:sp>
                <p:sp>
                  <p:nvSpPr>
                    <p:cNvPr id="432701" name="任意多边形 432700"/>
                    <p:cNvSpPr/>
                    <p:nvPr/>
                  </p:nvSpPr>
                  <p:spPr>
                    <a:xfrm>
                      <a:off x="4298" y="1569"/>
                      <a:ext cx="6" cy="6"/>
                    </a:xfrm>
                    <a:custGeom>
                      <a:avLst/>
                      <a:gdLst/>
                      <a:ahLst/>
                      <a:cxnLst/>
                      <a:pathLst>
                        <a:path w="6" h="6">
                          <a:moveTo>
                            <a:pt x="3" y="6"/>
                          </a:moveTo>
                          <a:lnTo>
                            <a:pt x="4" y="6"/>
                          </a:lnTo>
                          <a:lnTo>
                            <a:pt x="5" y="6"/>
                          </a:lnTo>
                          <a:lnTo>
                            <a:pt x="6" y="5"/>
                          </a:lnTo>
                          <a:lnTo>
                            <a:pt x="6" y="4"/>
                          </a:lnTo>
                          <a:lnTo>
                            <a:pt x="6" y="3"/>
                          </a:lnTo>
                          <a:lnTo>
                            <a:pt x="6" y="2"/>
                          </a:lnTo>
                          <a:lnTo>
                            <a:pt x="5" y="1"/>
                          </a:lnTo>
                          <a:lnTo>
                            <a:pt x="4" y="0"/>
                          </a:lnTo>
                          <a:lnTo>
                            <a:pt x="4" y="0"/>
                          </a:lnTo>
                          <a:lnTo>
                            <a:pt x="3" y="0"/>
                          </a:lnTo>
                          <a:lnTo>
                            <a:pt x="2" y="1"/>
                          </a:lnTo>
                          <a:lnTo>
                            <a:pt x="1"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702" name="任意多边形 432701"/>
                    <p:cNvSpPr/>
                    <p:nvPr/>
                  </p:nvSpPr>
                  <p:spPr>
                    <a:xfrm>
                      <a:off x="4287" y="1565"/>
                      <a:ext cx="6" cy="6"/>
                    </a:xfrm>
                    <a:custGeom>
                      <a:avLst/>
                      <a:gdLst/>
                      <a:ahLst/>
                      <a:cxnLst/>
                      <a:pathLst>
                        <a:path w="6" h="6">
                          <a:moveTo>
                            <a:pt x="2" y="6"/>
                          </a:moveTo>
                          <a:lnTo>
                            <a:pt x="3" y="6"/>
                          </a:lnTo>
                          <a:lnTo>
                            <a:pt x="4" y="6"/>
                          </a:lnTo>
                          <a:lnTo>
                            <a:pt x="5" y="5"/>
                          </a:lnTo>
                          <a:lnTo>
                            <a:pt x="6" y="4"/>
                          </a:lnTo>
                          <a:lnTo>
                            <a:pt x="6" y="3"/>
                          </a:lnTo>
                          <a:lnTo>
                            <a:pt x="5" y="2"/>
                          </a:lnTo>
                          <a:lnTo>
                            <a:pt x="4" y="1"/>
                          </a:lnTo>
                          <a:lnTo>
                            <a:pt x="3" y="0"/>
                          </a:lnTo>
                          <a:lnTo>
                            <a:pt x="3" y="0"/>
                          </a:lnTo>
                          <a:lnTo>
                            <a:pt x="2" y="0"/>
                          </a:lnTo>
                          <a:lnTo>
                            <a:pt x="1" y="1"/>
                          </a:lnTo>
                          <a:lnTo>
                            <a:pt x="0" y="2"/>
                          </a:lnTo>
                          <a:lnTo>
                            <a:pt x="0" y="3"/>
                          </a:lnTo>
                          <a:lnTo>
                            <a:pt x="0" y="4"/>
                          </a:lnTo>
                          <a:lnTo>
                            <a:pt x="0" y="5"/>
                          </a:lnTo>
                          <a:lnTo>
                            <a:pt x="1" y="6"/>
                          </a:lnTo>
                          <a:lnTo>
                            <a:pt x="2" y="6"/>
                          </a:lnTo>
                          <a:close/>
                        </a:path>
                      </a:pathLst>
                    </a:custGeom>
                    <a:solidFill>
                      <a:srgbClr val="000000"/>
                    </a:solidFill>
                    <a:ln w="9525">
                      <a:noFill/>
                    </a:ln>
                  </p:spPr>
                  <p:txBody>
                    <a:bodyPr/>
                    <a:p>
                      <a:endParaRPr lang="zh-CN" altLang="en-US"/>
                    </a:p>
                  </p:txBody>
                </p:sp>
                <p:sp>
                  <p:nvSpPr>
                    <p:cNvPr id="432703" name="任意多边形 432702"/>
                    <p:cNvSpPr/>
                    <p:nvPr/>
                  </p:nvSpPr>
                  <p:spPr>
                    <a:xfrm>
                      <a:off x="4275" y="1562"/>
                      <a:ext cx="6" cy="6"/>
                    </a:xfrm>
                    <a:custGeom>
                      <a:avLst/>
                      <a:gdLst/>
                      <a:ahLst/>
                      <a:cxnLst/>
                      <a:pathLst>
                        <a:path w="6" h="6">
                          <a:moveTo>
                            <a:pt x="3" y="6"/>
                          </a:moveTo>
                          <a:lnTo>
                            <a:pt x="4" y="6"/>
                          </a:lnTo>
                          <a:lnTo>
                            <a:pt x="5" y="5"/>
                          </a:lnTo>
                          <a:lnTo>
                            <a:pt x="6" y="4"/>
                          </a:lnTo>
                          <a:lnTo>
                            <a:pt x="6" y="3"/>
                          </a:lnTo>
                          <a:lnTo>
                            <a:pt x="6" y="2"/>
                          </a:lnTo>
                          <a:lnTo>
                            <a:pt x="6" y="1"/>
                          </a:lnTo>
                          <a:lnTo>
                            <a:pt x="5" y="0"/>
                          </a:lnTo>
                          <a:lnTo>
                            <a:pt x="4" y="0"/>
                          </a:lnTo>
                          <a:lnTo>
                            <a:pt x="4" y="0"/>
                          </a:lnTo>
                          <a:lnTo>
                            <a:pt x="3" y="0"/>
                          </a:lnTo>
                          <a:lnTo>
                            <a:pt x="2" y="0"/>
                          </a:lnTo>
                          <a:lnTo>
                            <a:pt x="1" y="1"/>
                          </a:lnTo>
                          <a:lnTo>
                            <a:pt x="0" y="2"/>
                          </a:lnTo>
                          <a:lnTo>
                            <a:pt x="0" y="3"/>
                          </a:lnTo>
                          <a:lnTo>
                            <a:pt x="1" y="4"/>
                          </a:lnTo>
                          <a:lnTo>
                            <a:pt x="2" y="5"/>
                          </a:lnTo>
                          <a:lnTo>
                            <a:pt x="3" y="6"/>
                          </a:lnTo>
                          <a:close/>
                        </a:path>
                      </a:pathLst>
                    </a:custGeom>
                    <a:solidFill>
                      <a:srgbClr val="000000"/>
                    </a:solidFill>
                    <a:ln w="9525">
                      <a:noFill/>
                    </a:ln>
                  </p:spPr>
                  <p:txBody>
                    <a:bodyPr/>
                    <a:p>
                      <a:endParaRPr lang="zh-CN" altLang="en-US"/>
                    </a:p>
                  </p:txBody>
                </p:sp>
                <p:sp>
                  <p:nvSpPr>
                    <p:cNvPr id="432704" name="任意多边形 432703"/>
                    <p:cNvSpPr/>
                    <p:nvPr/>
                  </p:nvSpPr>
                  <p:spPr>
                    <a:xfrm>
                      <a:off x="4264" y="1558"/>
                      <a:ext cx="6" cy="6"/>
                    </a:xfrm>
                    <a:custGeom>
                      <a:avLst/>
                      <a:gdLst/>
                      <a:ahLst/>
                      <a:cxnLst/>
                      <a:pathLst>
                        <a:path w="6" h="6">
                          <a:moveTo>
                            <a:pt x="2" y="6"/>
                          </a:moveTo>
                          <a:lnTo>
                            <a:pt x="3" y="6"/>
                          </a:lnTo>
                          <a:lnTo>
                            <a:pt x="4" y="6"/>
                          </a:lnTo>
                          <a:lnTo>
                            <a:pt x="5" y="5"/>
                          </a:lnTo>
                          <a:lnTo>
                            <a:pt x="6" y="4"/>
                          </a:lnTo>
                          <a:lnTo>
                            <a:pt x="6" y="3"/>
                          </a:lnTo>
                          <a:lnTo>
                            <a:pt x="5" y="2"/>
                          </a:lnTo>
                          <a:lnTo>
                            <a:pt x="4" y="1"/>
                          </a:lnTo>
                          <a:lnTo>
                            <a:pt x="3" y="0"/>
                          </a:lnTo>
                          <a:lnTo>
                            <a:pt x="3" y="0"/>
                          </a:lnTo>
                          <a:lnTo>
                            <a:pt x="2" y="0"/>
                          </a:lnTo>
                          <a:lnTo>
                            <a:pt x="1" y="1"/>
                          </a:lnTo>
                          <a:lnTo>
                            <a:pt x="0" y="2"/>
                          </a:lnTo>
                          <a:lnTo>
                            <a:pt x="0" y="3"/>
                          </a:lnTo>
                          <a:lnTo>
                            <a:pt x="0" y="4"/>
                          </a:lnTo>
                          <a:lnTo>
                            <a:pt x="0" y="5"/>
                          </a:lnTo>
                          <a:lnTo>
                            <a:pt x="1" y="6"/>
                          </a:lnTo>
                          <a:lnTo>
                            <a:pt x="2" y="6"/>
                          </a:lnTo>
                          <a:close/>
                        </a:path>
                      </a:pathLst>
                    </a:custGeom>
                    <a:solidFill>
                      <a:srgbClr val="000000"/>
                    </a:solidFill>
                    <a:ln w="9525">
                      <a:noFill/>
                    </a:ln>
                  </p:spPr>
                  <p:txBody>
                    <a:bodyPr/>
                    <a:p>
                      <a:endParaRPr lang="zh-CN" altLang="en-US"/>
                    </a:p>
                  </p:txBody>
                </p:sp>
                <p:sp>
                  <p:nvSpPr>
                    <p:cNvPr id="432705" name="任意多边形 432704"/>
                    <p:cNvSpPr/>
                    <p:nvPr/>
                  </p:nvSpPr>
                  <p:spPr>
                    <a:xfrm>
                      <a:off x="4252" y="1555"/>
                      <a:ext cx="6" cy="6"/>
                    </a:xfrm>
                    <a:custGeom>
                      <a:avLst/>
                      <a:gdLst/>
                      <a:ahLst/>
                      <a:cxnLst/>
                      <a:pathLst>
                        <a:path w="6" h="6">
                          <a:moveTo>
                            <a:pt x="3" y="6"/>
                          </a:moveTo>
                          <a:lnTo>
                            <a:pt x="4" y="6"/>
                          </a:lnTo>
                          <a:lnTo>
                            <a:pt x="5" y="5"/>
                          </a:lnTo>
                          <a:lnTo>
                            <a:pt x="6" y="4"/>
                          </a:lnTo>
                          <a:lnTo>
                            <a:pt x="6" y="3"/>
                          </a:lnTo>
                          <a:lnTo>
                            <a:pt x="6" y="2"/>
                          </a:lnTo>
                          <a:lnTo>
                            <a:pt x="6" y="1"/>
                          </a:lnTo>
                          <a:lnTo>
                            <a:pt x="5" y="0"/>
                          </a:lnTo>
                          <a:lnTo>
                            <a:pt x="4" y="0"/>
                          </a:lnTo>
                          <a:lnTo>
                            <a:pt x="4" y="0"/>
                          </a:lnTo>
                          <a:lnTo>
                            <a:pt x="3" y="0"/>
                          </a:lnTo>
                          <a:lnTo>
                            <a:pt x="2" y="0"/>
                          </a:lnTo>
                          <a:lnTo>
                            <a:pt x="1" y="1"/>
                          </a:lnTo>
                          <a:lnTo>
                            <a:pt x="0" y="2"/>
                          </a:lnTo>
                          <a:lnTo>
                            <a:pt x="0" y="3"/>
                          </a:lnTo>
                          <a:lnTo>
                            <a:pt x="1" y="4"/>
                          </a:lnTo>
                          <a:lnTo>
                            <a:pt x="2" y="5"/>
                          </a:lnTo>
                          <a:lnTo>
                            <a:pt x="3" y="6"/>
                          </a:lnTo>
                          <a:close/>
                        </a:path>
                      </a:pathLst>
                    </a:custGeom>
                    <a:solidFill>
                      <a:srgbClr val="000000"/>
                    </a:solidFill>
                    <a:ln w="9525">
                      <a:noFill/>
                    </a:ln>
                  </p:spPr>
                  <p:txBody>
                    <a:bodyPr/>
                    <a:p>
                      <a:endParaRPr lang="zh-CN" altLang="en-US"/>
                    </a:p>
                  </p:txBody>
                </p:sp>
                <p:sp>
                  <p:nvSpPr>
                    <p:cNvPr id="432706" name="任意多边形 432705"/>
                    <p:cNvSpPr/>
                    <p:nvPr/>
                  </p:nvSpPr>
                  <p:spPr>
                    <a:xfrm>
                      <a:off x="4241" y="1551"/>
                      <a:ext cx="6" cy="6"/>
                    </a:xfrm>
                    <a:custGeom>
                      <a:avLst/>
                      <a:gdLst/>
                      <a:ahLst/>
                      <a:cxnLst/>
                      <a:pathLst>
                        <a:path w="6" h="6">
                          <a:moveTo>
                            <a:pt x="2" y="6"/>
                          </a:moveTo>
                          <a:lnTo>
                            <a:pt x="3" y="6"/>
                          </a:lnTo>
                          <a:lnTo>
                            <a:pt x="4" y="6"/>
                          </a:lnTo>
                          <a:lnTo>
                            <a:pt x="5" y="5"/>
                          </a:lnTo>
                          <a:lnTo>
                            <a:pt x="6" y="4"/>
                          </a:lnTo>
                          <a:lnTo>
                            <a:pt x="6" y="3"/>
                          </a:lnTo>
                          <a:lnTo>
                            <a:pt x="5" y="2"/>
                          </a:lnTo>
                          <a:lnTo>
                            <a:pt x="4" y="1"/>
                          </a:lnTo>
                          <a:lnTo>
                            <a:pt x="3" y="0"/>
                          </a:lnTo>
                          <a:lnTo>
                            <a:pt x="3" y="0"/>
                          </a:lnTo>
                          <a:lnTo>
                            <a:pt x="2" y="0"/>
                          </a:lnTo>
                          <a:lnTo>
                            <a:pt x="1" y="1"/>
                          </a:lnTo>
                          <a:lnTo>
                            <a:pt x="0" y="2"/>
                          </a:lnTo>
                          <a:lnTo>
                            <a:pt x="0" y="3"/>
                          </a:lnTo>
                          <a:lnTo>
                            <a:pt x="0" y="4"/>
                          </a:lnTo>
                          <a:lnTo>
                            <a:pt x="0" y="5"/>
                          </a:lnTo>
                          <a:lnTo>
                            <a:pt x="1" y="6"/>
                          </a:lnTo>
                          <a:lnTo>
                            <a:pt x="2" y="6"/>
                          </a:lnTo>
                          <a:close/>
                        </a:path>
                      </a:pathLst>
                    </a:custGeom>
                    <a:solidFill>
                      <a:srgbClr val="000000"/>
                    </a:solidFill>
                    <a:ln w="9525">
                      <a:noFill/>
                    </a:ln>
                  </p:spPr>
                  <p:txBody>
                    <a:bodyPr/>
                    <a:p>
                      <a:endParaRPr lang="zh-CN" altLang="en-US"/>
                    </a:p>
                  </p:txBody>
                </p:sp>
                <p:sp>
                  <p:nvSpPr>
                    <p:cNvPr id="432707" name="任意多边形 432706"/>
                    <p:cNvSpPr/>
                    <p:nvPr/>
                  </p:nvSpPr>
                  <p:spPr>
                    <a:xfrm>
                      <a:off x="4229" y="1548"/>
                      <a:ext cx="6" cy="6"/>
                    </a:xfrm>
                    <a:custGeom>
                      <a:avLst/>
                      <a:gdLst/>
                      <a:ahLst/>
                      <a:cxnLst/>
                      <a:pathLst>
                        <a:path w="6" h="6">
                          <a:moveTo>
                            <a:pt x="3" y="6"/>
                          </a:moveTo>
                          <a:lnTo>
                            <a:pt x="4" y="6"/>
                          </a:lnTo>
                          <a:lnTo>
                            <a:pt x="5" y="5"/>
                          </a:lnTo>
                          <a:lnTo>
                            <a:pt x="6" y="4"/>
                          </a:lnTo>
                          <a:lnTo>
                            <a:pt x="6" y="3"/>
                          </a:lnTo>
                          <a:lnTo>
                            <a:pt x="6" y="2"/>
                          </a:lnTo>
                          <a:lnTo>
                            <a:pt x="6" y="1"/>
                          </a:lnTo>
                          <a:lnTo>
                            <a:pt x="5" y="0"/>
                          </a:lnTo>
                          <a:lnTo>
                            <a:pt x="4" y="0"/>
                          </a:lnTo>
                          <a:lnTo>
                            <a:pt x="4" y="0"/>
                          </a:lnTo>
                          <a:lnTo>
                            <a:pt x="3" y="0"/>
                          </a:lnTo>
                          <a:lnTo>
                            <a:pt x="2" y="0"/>
                          </a:lnTo>
                          <a:lnTo>
                            <a:pt x="1" y="1"/>
                          </a:lnTo>
                          <a:lnTo>
                            <a:pt x="0" y="2"/>
                          </a:lnTo>
                          <a:lnTo>
                            <a:pt x="0" y="3"/>
                          </a:lnTo>
                          <a:lnTo>
                            <a:pt x="1" y="4"/>
                          </a:lnTo>
                          <a:lnTo>
                            <a:pt x="2" y="5"/>
                          </a:lnTo>
                          <a:lnTo>
                            <a:pt x="3" y="6"/>
                          </a:lnTo>
                          <a:close/>
                        </a:path>
                      </a:pathLst>
                    </a:custGeom>
                    <a:solidFill>
                      <a:srgbClr val="000000"/>
                    </a:solidFill>
                    <a:ln w="9525">
                      <a:noFill/>
                    </a:ln>
                  </p:spPr>
                  <p:txBody>
                    <a:bodyPr/>
                    <a:p>
                      <a:endParaRPr lang="zh-CN" altLang="en-US"/>
                    </a:p>
                  </p:txBody>
                </p:sp>
                <p:sp>
                  <p:nvSpPr>
                    <p:cNvPr id="432708" name="任意多边形 432707"/>
                    <p:cNvSpPr/>
                    <p:nvPr/>
                  </p:nvSpPr>
                  <p:spPr>
                    <a:xfrm>
                      <a:off x="4217" y="1545"/>
                      <a:ext cx="6" cy="6"/>
                    </a:xfrm>
                    <a:custGeom>
                      <a:avLst/>
                      <a:gdLst/>
                      <a:ahLst/>
                      <a:cxnLst/>
                      <a:pathLst>
                        <a:path w="6" h="6">
                          <a:moveTo>
                            <a:pt x="2" y="6"/>
                          </a:moveTo>
                          <a:lnTo>
                            <a:pt x="3" y="6"/>
                          </a:lnTo>
                          <a:lnTo>
                            <a:pt x="4" y="5"/>
                          </a:lnTo>
                          <a:lnTo>
                            <a:pt x="5" y="4"/>
                          </a:lnTo>
                          <a:lnTo>
                            <a:pt x="6" y="3"/>
                          </a:lnTo>
                          <a:lnTo>
                            <a:pt x="6" y="2"/>
                          </a:lnTo>
                          <a:lnTo>
                            <a:pt x="5" y="1"/>
                          </a:lnTo>
                          <a:lnTo>
                            <a:pt x="4" y="0"/>
                          </a:lnTo>
                          <a:lnTo>
                            <a:pt x="3" y="0"/>
                          </a:lnTo>
                          <a:lnTo>
                            <a:pt x="3" y="0"/>
                          </a:lnTo>
                          <a:lnTo>
                            <a:pt x="2" y="0"/>
                          </a:lnTo>
                          <a:lnTo>
                            <a:pt x="1" y="0"/>
                          </a:lnTo>
                          <a:lnTo>
                            <a:pt x="0" y="1"/>
                          </a:lnTo>
                          <a:lnTo>
                            <a:pt x="0" y="2"/>
                          </a:lnTo>
                          <a:lnTo>
                            <a:pt x="0" y="3"/>
                          </a:lnTo>
                          <a:lnTo>
                            <a:pt x="0" y="4"/>
                          </a:lnTo>
                          <a:lnTo>
                            <a:pt x="1" y="5"/>
                          </a:lnTo>
                          <a:lnTo>
                            <a:pt x="2" y="6"/>
                          </a:lnTo>
                          <a:close/>
                        </a:path>
                      </a:pathLst>
                    </a:custGeom>
                    <a:solidFill>
                      <a:srgbClr val="000000"/>
                    </a:solidFill>
                    <a:ln w="9525">
                      <a:noFill/>
                    </a:ln>
                  </p:spPr>
                  <p:txBody>
                    <a:bodyPr/>
                    <a:p>
                      <a:endParaRPr lang="zh-CN" altLang="en-US"/>
                    </a:p>
                  </p:txBody>
                </p:sp>
                <p:sp>
                  <p:nvSpPr>
                    <p:cNvPr id="432709" name="任意多边形 432708"/>
                    <p:cNvSpPr/>
                    <p:nvPr/>
                  </p:nvSpPr>
                  <p:spPr>
                    <a:xfrm>
                      <a:off x="4205" y="1542"/>
                      <a:ext cx="6" cy="6"/>
                    </a:xfrm>
                    <a:custGeom>
                      <a:avLst/>
                      <a:gdLst/>
                      <a:ahLst/>
                      <a:cxnLst/>
                      <a:pathLst>
                        <a:path w="6" h="6">
                          <a:moveTo>
                            <a:pt x="3" y="6"/>
                          </a:moveTo>
                          <a:lnTo>
                            <a:pt x="4" y="6"/>
                          </a:lnTo>
                          <a:lnTo>
                            <a:pt x="5" y="5"/>
                          </a:lnTo>
                          <a:lnTo>
                            <a:pt x="6" y="4"/>
                          </a:lnTo>
                          <a:lnTo>
                            <a:pt x="6" y="3"/>
                          </a:lnTo>
                          <a:lnTo>
                            <a:pt x="6" y="2"/>
                          </a:lnTo>
                          <a:lnTo>
                            <a:pt x="6" y="1"/>
                          </a:lnTo>
                          <a:lnTo>
                            <a:pt x="5" y="0"/>
                          </a:lnTo>
                          <a:lnTo>
                            <a:pt x="4" y="0"/>
                          </a:lnTo>
                          <a:lnTo>
                            <a:pt x="4" y="0"/>
                          </a:lnTo>
                          <a:lnTo>
                            <a:pt x="3" y="0"/>
                          </a:lnTo>
                          <a:lnTo>
                            <a:pt x="2" y="0"/>
                          </a:lnTo>
                          <a:lnTo>
                            <a:pt x="1" y="1"/>
                          </a:lnTo>
                          <a:lnTo>
                            <a:pt x="0" y="2"/>
                          </a:lnTo>
                          <a:lnTo>
                            <a:pt x="0" y="3"/>
                          </a:lnTo>
                          <a:lnTo>
                            <a:pt x="1" y="4"/>
                          </a:lnTo>
                          <a:lnTo>
                            <a:pt x="2" y="5"/>
                          </a:lnTo>
                          <a:lnTo>
                            <a:pt x="3" y="6"/>
                          </a:lnTo>
                          <a:close/>
                        </a:path>
                      </a:pathLst>
                    </a:custGeom>
                    <a:solidFill>
                      <a:srgbClr val="000000"/>
                    </a:solidFill>
                    <a:ln w="9525">
                      <a:noFill/>
                    </a:ln>
                  </p:spPr>
                  <p:txBody>
                    <a:bodyPr/>
                    <a:p>
                      <a:endParaRPr lang="zh-CN" altLang="en-US"/>
                    </a:p>
                  </p:txBody>
                </p:sp>
                <p:sp>
                  <p:nvSpPr>
                    <p:cNvPr id="432710" name="任意多边形 432709"/>
                    <p:cNvSpPr/>
                    <p:nvPr/>
                  </p:nvSpPr>
                  <p:spPr>
                    <a:xfrm>
                      <a:off x="4194" y="1538"/>
                      <a:ext cx="6" cy="6"/>
                    </a:xfrm>
                    <a:custGeom>
                      <a:avLst/>
                      <a:gdLst/>
                      <a:ahLst/>
                      <a:cxnLst/>
                      <a:pathLst>
                        <a:path w="6" h="6">
                          <a:moveTo>
                            <a:pt x="2" y="6"/>
                          </a:moveTo>
                          <a:lnTo>
                            <a:pt x="3" y="6"/>
                          </a:lnTo>
                          <a:lnTo>
                            <a:pt x="4" y="6"/>
                          </a:lnTo>
                          <a:lnTo>
                            <a:pt x="5" y="5"/>
                          </a:lnTo>
                          <a:lnTo>
                            <a:pt x="6" y="4"/>
                          </a:lnTo>
                          <a:lnTo>
                            <a:pt x="6" y="3"/>
                          </a:lnTo>
                          <a:lnTo>
                            <a:pt x="5" y="2"/>
                          </a:lnTo>
                          <a:lnTo>
                            <a:pt x="4" y="1"/>
                          </a:lnTo>
                          <a:lnTo>
                            <a:pt x="3" y="0"/>
                          </a:lnTo>
                          <a:lnTo>
                            <a:pt x="3" y="0"/>
                          </a:lnTo>
                          <a:lnTo>
                            <a:pt x="2" y="0"/>
                          </a:lnTo>
                          <a:lnTo>
                            <a:pt x="1" y="1"/>
                          </a:lnTo>
                          <a:lnTo>
                            <a:pt x="0" y="2"/>
                          </a:lnTo>
                          <a:lnTo>
                            <a:pt x="0" y="3"/>
                          </a:lnTo>
                          <a:lnTo>
                            <a:pt x="0" y="4"/>
                          </a:lnTo>
                          <a:lnTo>
                            <a:pt x="0" y="5"/>
                          </a:lnTo>
                          <a:lnTo>
                            <a:pt x="1" y="6"/>
                          </a:lnTo>
                          <a:lnTo>
                            <a:pt x="2" y="6"/>
                          </a:lnTo>
                          <a:close/>
                        </a:path>
                      </a:pathLst>
                    </a:custGeom>
                    <a:solidFill>
                      <a:srgbClr val="000000"/>
                    </a:solidFill>
                    <a:ln w="9525">
                      <a:noFill/>
                    </a:ln>
                  </p:spPr>
                  <p:txBody>
                    <a:bodyPr/>
                    <a:p>
                      <a:endParaRPr lang="zh-CN" altLang="en-US"/>
                    </a:p>
                  </p:txBody>
                </p:sp>
                <p:sp>
                  <p:nvSpPr>
                    <p:cNvPr id="432711" name="任意多边形 432710"/>
                    <p:cNvSpPr/>
                    <p:nvPr/>
                  </p:nvSpPr>
                  <p:spPr>
                    <a:xfrm>
                      <a:off x="4182" y="1535"/>
                      <a:ext cx="6" cy="6"/>
                    </a:xfrm>
                    <a:custGeom>
                      <a:avLst/>
                      <a:gdLst/>
                      <a:ahLst/>
                      <a:cxnLst/>
                      <a:pathLst>
                        <a:path w="6" h="6">
                          <a:moveTo>
                            <a:pt x="3" y="6"/>
                          </a:moveTo>
                          <a:lnTo>
                            <a:pt x="4" y="6"/>
                          </a:lnTo>
                          <a:lnTo>
                            <a:pt x="5" y="6"/>
                          </a:lnTo>
                          <a:lnTo>
                            <a:pt x="6" y="5"/>
                          </a:lnTo>
                          <a:lnTo>
                            <a:pt x="6" y="4"/>
                          </a:lnTo>
                          <a:lnTo>
                            <a:pt x="6" y="3"/>
                          </a:lnTo>
                          <a:lnTo>
                            <a:pt x="6" y="2"/>
                          </a:lnTo>
                          <a:lnTo>
                            <a:pt x="5" y="1"/>
                          </a:lnTo>
                          <a:lnTo>
                            <a:pt x="4" y="0"/>
                          </a:lnTo>
                          <a:lnTo>
                            <a:pt x="4" y="0"/>
                          </a:lnTo>
                          <a:lnTo>
                            <a:pt x="3" y="0"/>
                          </a:lnTo>
                          <a:lnTo>
                            <a:pt x="2" y="1"/>
                          </a:lnTo>
                          <a:lnTo>
                            <a:pt x="1"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712" name="任意多边形 432711"/>
                    <p:cNvSpPr/>
                    <p:nvPr/>
                  </p:nvSpPr>
                  <p:spPr>
                    <a:xfrm>
                      <a:off x="4171" y="1532"/>
                      <a:ext cx="6" cy="6"/>
                    </a:xfrm>
                    <a:custGeom>
                      <a:avLst/>
                      <a:gdLst/>
                      <a:ahLst/>
                      <a:cxnLst/>
                      <a:pathLst>
                        <a:path w="6" h="6">
                          <a:moveTo>
                            <a:pt x="2" y="6"/>
                          </a:moveTo>
                          <a:lnTo>
                            <a:pt x="3" y="6"/>
                          </a:lnTo>
                          <a:lnTo>
                            <a:pt x="4" y="6"/>
                          </a:lnTo>
                          <a:lnTo>
                            <a:pt x="5" y="5"/>
                          </a:lnTo>
                          <a:lnTo>
                            <a:pt x="6" y="4"/>
                          </a:lnTo>
                          <a:lnTo>
                            <a:pt x="6" y="3"/>
                          </a:lnTo>
                          <a:lnTo>
                            <a:pt x="5" y="2"/>
                          </a:lnTo>
                          <a:lnTo>
                            <a:pt x="4" y="1"/>
                          </a:lnTo>
                          <a:lnTo>
                            <a:pt x="3" y="0"/>
                          </a:lnTo>
                          <a:lnTo>
                            <a:pt x="3" y="0"/>
                          </a:lnTo>
                          <a:lnTo>
                            <a:pt x="2" y="0"/>
                          </a:lnTo>
                          <a:lnTo>
                            <a:pt x="1" y="1"/>
                          </a:lnTo>
                          <a:lnTo>
                            <a:pt x="0" y="2"/>
                          </a:lnTo>
                          <a:lnTo>
                            <a:pt x="0" y="3"/>
                          </a:lnTo>
                          <a:lnTo>
                            <a:pt x="0" y="4"/>
                          </a:lnTo>
                          <a:lnTo>
                            <a:pt x="0" y="5"/>
                          </a:lnTo>
                          <a:lnTo>
                            <a:pt x="1" y="6"/>
                          </a:lnTo>
                          <a:lnTo>
                            <a:pt x="2" y="6"/>
                          </a:lnTo>
                          <a:close/>
                        </a:path>
                      </a:pathLst>
                    </a:custGeom>
                    <a:solidFill>
                      <a:srgbClr val="000000"/>
                    </a:solidFill>
                    <a:ln w="9525">
                      <a:noFill/>
                    </a:ln>
                  </p:spPr>
                  <p:txBody>
                    <a:bodyPr/>
                    <a:p>
                      <a:endParaRPr lang="zh-CN" altLang="en-US"/>
                    </a:p>
                  </p:txBody>
                </p:sp>
                <p:sp>
                  <p:nvSpPr>
                    <p:cNvPr id="432713" name="任意多边形 432712"/>
                    <p:cNvSpPr/>
                    <p:nvPr/>
                  </p:nvSpPr>
                  <p:spPr>
                    <a:xfrm>
                      <a:off x="4159" y="1529"/>
                      <a:ext cx="6" cy="6"/>
                    </a:xfrm>
                    <a:custGeom>
                      <a:avLst/>
                      <a:gdLst/>
                      <a:ahLst/>
                      <a:cxnLst/>
                      <a:pathLst>
                        <a:path w="6" h="6">
                          <a:moveTo>
                            <a:pt x="2" y="6"/>
                          </a:moveTo>
                          <a:lnTo>
                            <a:pt x="3" y="6"/>
                          </a:lnTo>
                          <a:lnTo>
                            <a:pt x="4" y="6"/>
                          </a:lnTo>
                          <a:lnTo>
                            <a:pt x="5" y="5"/>
                          </a:lnTo>
                          <a:lnTo>
                            <a:pt x="6" y="4"/>
                          </a:lnTo>
                          <a:lnTo>
                            <a:pt x="6" y="3"/>
                          </a:lnTo>
                          <a:lnTo>
                            <a:pt x="5" y="2"/>
                          </a:lnTo>
                          <a:lnTo>
                            <a:pt x="4" y="1"/>
                          </a:lnTo>
                          <a:lnTo>
                            <a:pt x="3" y="0"/>
                          </a:lnTo>
                          <a:lnTo>
                            <a:pt x="3" y="0"/>
                          </a:lnTo>
                          <a:lnTo>
                            <a:pt x="2" y="0"/>
                          </a:lnTo>
                          <a:lnTo>
                            <a:pt x="1" y="1"/>
                          </a:lnTo>
                          <a:lnTo>
                            <a:pt x="0" y="2"/>
                          </a:lnTo>
                          <a:lnTo>
                            <a:pt x="0" y="3"/>
                          </a:lnTo>
                          <a:lnTo>
                            <a:pt x="0" y="4"/>
                          </a:lnTo>
                          <a:lnTo>
                            <a:pt x="0" y="5"/>
                          </a:lnTo>
                          <a:lnTo>
                            <a:pt x="1" y="6"/>
                          </a:lnTo>
                          <a:lnTo>
                            <a:pt x="2" y="6"/>
                          </a:lnTo>
                          <a:close/>
                        </a:path>
                      </a:pathLst>
                    </a:custGeom>
                    <a:solidFill>
                      <a:srgbClr val="000000"/>
                    </a:solidFill>
                    <a:ln w="9525">
                      <a:noFill/>
                    </a:ln>
                  </p:spPr>
                  <p:txBody>
                    <a:bodyPr/>
                    <a:p>
                      <a:endParaRPr lang="zh-CN" altLang="en-US"/>
                    </a:p>
                  </p:txBody>
                </p:sp>
                <p:sp>
                  <p:nvSpPr>
                    <p:cNvPr id="432714" name="任意多边形 432713"/>
                    <p:cNvSpPr/>
                    <p:nvPr/>
                  </p:nvSpPr>
                  <p:spPr>
                    <a:xfrm>
                      <a:off x="4147" y="1527"/>
                      <a:ext cx="6" cy="6"/>
                    </a:xfrm>
                    <a:custGeom>
                      <a:avLst/>
                      <a:gdLst/>
                      <a:ahLst/>
                      <a:cxnLst/>
                      <a:pathLst>
                        <a:path w="6" h="6">
                          <a:moveTo>
                            <a:pt x="3" y="6"/>
                          </a:moveTo>
                          <a:lnTo>
                            <a:pt x="4" y="6"/>
                          </a:lnTo>
                          <a:lnTo>
                            <a:pt x="5" y="5"/>
                          </a:lnTo>
                          <a:lnTo>
                            <a:pt x="6" y="4"/>
                          </a:lnTo>
                          <a:lnTo>
                            <a:pt x="6" y="3"/>
                          </a:lnTo>
                          <a:lnTo>
                            <a:pt x="6" y="2"/>
                          </a:lnTo>
                          <a:lnTo>
                            <a:pt x="6" y="1"/>
                          </a:lnTo>
                          <a:lnTo>
                            <a:pt x="5" y="0"/>
                          </a:lnTo>
                          <a:lnTo>
                            <a:pt x="4" y="0"/>
                          </a:lnTo>
                          <a:lnTo>
                            <a:pt x="4" y="0"/>
                          </a:lnTo>
                          <a:lnTo>
                            <a:pt x="3" y="0"/>
                          </a:lnTo>
                          <a:lnTo>
                            <a:pt x="2" y="0"/>
                          </a:lnTo>
                          <a:lnTo>
                            <a:pt x="1" y="1"/>
                          </a:lnTo>
                          <a:lnTo>
                            <a:pt x="0" y="2"/>
                          </a:lnTo>
                          <a:lnTo>
                            <a:pt x="0" y="3"/>
                          </a:lnTo>
                          <a:lnTo>
                            <a:pt x="1" y="4"/>
                          </a:lnTo>
                          <a:lnTo>
                            <a:pt x="2" y="5"/>
                          </a:lnTo>
                          <a:lnTo>
                            <a:pt x="3" y="6"/>
                          </a:lnTo>
                          <a:close/>
                        </a:path>
                      </a:pathLst>
                    </a:custGeom>
                    <a:solidFill>
                      <a:srgbClr val="000000"/>
                    </a:solidFill>
                    <a:ln w="9525">
                      <a:noFill/>
                    </a:ln>
                  </p:spPr>
                  <p:txBody>
                    <a:bodyPr/>
                    <a:p>
                      <a:endParaRPr lang="zh-CN" altLang="en-US"/>
                    </a:p>
                  </p:txBody>
                </p:sp>
                <p:sp>
                  <p:nvSpPr>
                    <p:cNvPr id="432715" name="任意多边形 432714"/>
                    <p:cNvSpPr/>
                    <p:nvPr/>
                  </p:nvSpPr>
                  <p:spPr>
                    <a:xfrm>
                      <a:off x="4136" y="1524"/>
                      <a:ext cx="6" cy="6"/>
                    </a:xfrm>
                    <a:custGeom>
                      <a:avLst/>
                      <a:gdLst/>
                      <a:ahLst/>
                      <a:cxnLst/>
                      <a:pathLst>
                        <a:path w="6" h="6">
                          <a:moveTo>
                            <a:pt x="2" y="6"/>
                          </a:moveTo>
                          <a:lnTo>
                            <a:pt x="3" y="6"/>
                          </a:lnTo>
                          <a:lnTo>
                            <a:pt x="4" y="5"/>
                          </a:lnTo>
                          <a:lnTo>
                            <a:pt x="5" y="4"/>
                          </a:lnTo>
                          <a:lnTo>
                            <a:pt x="6" y="3"/>
                          </a:lnTo>
                          <a:lnTo>
                            <a:pt x="6" y="2"/>
                          </a:lnTo>
                          <a:lnTo>
                            <a:pt x="5" y="1"/>
                          </a:lnTo>
                          <a:lnTo>
                            <a:pt x="4" y="0"/>
                          </a:lnTo>
                          <a:lnTo>
                            <a:pt x="3" y="0"/>
                          </a:lnTo>
                          <a:lnTo>
                            <a:pt x="3" y="0"/>
                          </a:lnTo>
                          <a:lnTo>
                            <a:pt x="2" y="0"/>
                          </a:lnTo>
                          <a:lnTo>
                            <a:pt x="1" y="0"/>
                          </a:lnTo>
                          <a:lnTo>
                            <a:pt x="0" y="1"/>
                          </a:lnTo>
                          <a:lnTo>
                            <a:pt x="0" y="2"/>
                          </a:lnTo>
                          <a:lnTo>
                            <a:pt x="0" y="3"/>
                          </a:lnTo>
                          <a:lnTo>
                            <a:pt x="0" y="4"/>
                          </a:lnTo>
                          <a:lnTo>
                            <a:pt x="1" y="5"/>
                          </a:lnTo>
                          <a:lnTo>
                            <a:pt x="2" y="6"/>
                          </a:lnTo>
                          <a:close/>
                        </a:path>
                      </a:pathLst>
                    </a:custGeom>
                    <a:solidFill>
                      <a:srgbClr val="000000"/>
                    </a:solidFill>
                    <a:ln w="9525">
                      <a:noFill/>
                    </a:ln>
                  </p:spPr>
                  <p:txBody>
                    <a:bodyPr/>
                    <a:p>
                      <a:endParaRPr lang="zh-CN" altLang="en-US"/>
                    </a:p>
                  </p:txBody>
                </p:sp>
                <p:sp>
                  <p:nvSpPr>
                    <p:cNvPr id="432716" name="任意多边形 432715"/>
                    <p:cNvSpPr/>
                    <p:nvPr/>
                  </p:nvSpPr>
                  <p:spPr>
                    <a:xfrm>
                      <a:off x="4123" y="1521"/>
                      <a:ext cx="7" cy="6"/>
                    </a:xfrm>
                    <a:custGeom>
                      <a:avLst/>
                      <a:gdLst/>
                      <a:ahLst/>
                      <a:cxnLst/>
                      <a:pathLst>
                        <a:path w="7" h="6">
                          <a:moveTo>
                            <a:pt x="2" y="6"/>
                          </a:moveTo>
                          <a:lnTo>
                            <a:pt x="4" y="6"/>
                          </a:lnTo>
                          <a:lnTo>
                            <a:pt x="5" y="6"/>
                          </a:lnTo>
                          <a:lnTo>
                            <a:pt x="6" y="5"/>
                          </a:lnTo>
                          <a:lnTo>
                            <a:pt x="7" y="4"/>
                          </a:lnTo>
                          <a:lnTo>
                            <a:pt x="7" y="3"/>
                          </a:lnTo>
                          <a:lnTo>
                            <a:pt x="6" y="2"/>
                          </a:lnTo>
                          <a:lnTo>
                            <a:pt x="5" y="1"/>
                          </a:lnTo>
                          <a:lnTo>
                            <a:pt x="4" y="0"/>
                          </a:lnTo>
                          <a:lnTo>
                            <a:pt x="4" y="0"/>
                          </a:lnTo>
                          <a:lnTo>
                            <a:pt x="2" y="0"/>
                          </a:lnTo>
                          <a:lnTo>
                            <a:pt x="1" y="1"/>
                          </a:lnTo>
                          <a:lnTo>
                            <a:pt x="0" y="2"/>
                          </a:lnTo>
                          <a:lnTo>
                            <a:pt x="0" y="3"/>
                          </a:lnTo>
                          <a:lnTo>
                            <a:pt x="0" y="4"/>
                          </a:lnTo>
                          <a:lnTo>
                            <a:pt x="0" y="5"/>
                          </a:lnTo>
                          <a:lnTo>
                            <a:pt x="1" y="6"/>
                          </a:lnTo>
                          <a:lnTo>
                            <a:pt x="2" y="6"/>
                          </a:lnTo>
                          <a:close/>
                        </a:path>
                      </a:pathLst>
                    </a:custGeom>
                    <a:solidFill>
                      <a:srgbClr val="000000"/>
                    </a:solidFill>
                    <a:ln w="9525">
                      <a:noFill/>
                    </a:ln>
                  </p:spPr>
                  <p:txBody>
                    <a:bodyPr/>
                    <a:p>
                      <a:endParaRPr lang="zh-CN" altLang="en-US"/>
                    </a:p>
                  </p:txBody>
                </p:sp>
                <p:sp>
                  <p:nvSpPr>
                    <p:cNvPr id="432717" name="任意多边形 432716"/>
                    <p:cNvSpPr/>
                    <p:nvPr/>
                  </p:nvSpPr>
                  <p:spPr>
                    <a:xfrm>
                      <a:off x="4111" y="1518"/>
                      <a:ext cx="6" cy="6"/>
                    </a:xfrm>
                    <a:custGeom>
                      <a:avLst/>
                      <a:gdLst/>
                      <a:ahLst/>
                      <a:cxnLst/>
                      <a:pathLst>
                        <a:path w="6" h="6">
                          <a:moveTo>
                            <a:pt x="3" y="6"/>
                          </a:moveTo>
                          <a:lnTo>
                            <a:pt x="4" y="6"/>
                          </a:lnTo>
                          <a:lnTo>
                            <a:pt x="5" y="6"/>
                          </a:lnTo>
                          <a:lnTo>
                            <a:pt x="6" y="5"/>
                          </a:lnTo>
                          <a:lnTo>
                            <a:pt x="6" y="4"/>
                          </a:lnTo>
                          <a:lnTo>
                            <a:pt x="6" y="3"/>
                          </a:lnTo>
                          <a:lnTo>
                            <a:pt x="6" y="2"/>
                          </a:lnTo>
                          <a:lnTo>
                            <a:pt x="5" y="1"/>
                          </a:lnTo>
                          <a:lnTo>
                            <a:pt x="4" y="0"/>
                          </a:lnTo>
                          <a:lnTo>
                            <a:pt x="4" y="0"/>
                          </a:lnTo>
                          <a:lnTo>
                            <a:pt x="3" y="0"/>
                          </a:lnTo>
                          <a:lnTo>
                            <a:pt x="2" y="1"/>
                          </a:lnTo>
                          <a:lnTo>
                            <a:pt x="1"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718" name="任意多边形 432717"/>
                    <p:cNvSpPr/>
                    <p:nvPr/>
                  </p:nvSpPr>
                  <p:spPr>
                    <a:xfrm>
                      <a:off x="4099" y="1516"/>
                      <a:ext cx="6" cy="6"/>
                    </a:xfrm>
                    <a:custGeom>
                      <a:avLst/>
                      <a:gdLst/>
                      <a:ahLst/>
                      <a:cxnLst/>
                      <a:pathLst>
                        <a:path w="6" h="6">
                          <a:moveTo>
                            <a:pt x="3" y="6"/>
                          </a:moveTo>
                          <a:lnTo>
                            <a:pt x="4" y="6"/>
                          </a:lnTo>
                          <a:lnTo>
                            <a:pt x="5" y="5"/>
                          </a:lnTo>
                          <a:lnTo>
                            <a:pt x="6" y="4"/>
                          </a:lnTo>
                          <a:lnTo>
                            <a:pt x="6" y="3"/>
                          </a:lnTo>
                          <a:lnTo>
                            <a:pt x="6" y="2"/>
                          </a:lnTo>
                          <a:lnTo>
                            <a:pt x="6" y="1"/>
                          </a:lnTo>
                          <a:lnTo>
                            <a:pt x="5" y="0"/>
                          </a:lnTo>
                          <a:lnTo>
                            <a:pt x="4" y="0"/>
                          </a:lnTo>
                          <a:lnTo>
                            <a:pt x="4" y="0"/>
                          </a:lnTo>
                          <a:lnTo>
                            <a:pt x="3" y="0"/>
                          </a:lnTo>
                          <a:lnTo>
                            <a:pt x="2" y="0"/>
                          </a:lnTo>
                          <a:lnTo>
                            <a:pt x="1" y="1"/>
                          </a:lnTo>
                          <a:lnTo>
                            <a:pt x="0" y="2"/>
                          </a:lnTo>
                          <a:lnTo>
                            <a:pt x="0" y="3"/>
                          </a:lnTo>
                          <a:lnTo>
                            <a:pt x="1" y="4"/>
                          </a:lnTo>
                          <a:lnTo>
                            <a:pt x="2" y="5"/>
                          </a:lnTo>
                          <a:lnTo>
                            <a:pt x="3" y="6"/>
                          </a:lnTo>
                          <a:close/>
                        </a:path>
                      </a:pathLst>
                    </a:custGeom>
                    <a:solidFill>
                      <a:srgbClr val="000000"/>
                    </a:solidFill>
                    <a:ln w="9525">
                      <a:noFill/>
                    </a:ln>
                  </p:spPr>
                  <p:txBody>
                    <a:bodyPr/>
                    <a:p>
                      <a:endParaRPr lang="zh-CN" altLang="en-US"/>
                    </a:p>
                  </p:txBody>
                </p:sp>
                <p:sp>
                  <p:nvSpPr>
                    <p:cNvPr id="432719" name="任意多边形 432718"/>
                    <p:cNvSpPr/>
                    <p:nvPr/>
                  </p:nvSpPr>
                  <p:spPr>
                    <a:xfrm>
                      <a:off x="4088" y="1513"/>
                      <a:ext cx="6" cy="6"/>
                    </a:xfrm>
                    <a:custGeom>
                      <a:avLst/>
                      <a:gdLst/>
                      <a:ahLst/>
                      <a:cxnLst/>
                      <a:pathLst>
                        <a:path w="6" h="6">
                          <a:moveTo>
                            <a:pt x="2" y="6"/>
                          </a:moveTo>
                          <a:lnTo>
                            <a:pt x="3" y="6"/>
                          </a:lnTo>
                          <a:lnTo>
                            <a:pt x="4" y="5"/>
                          </a:lnTo>
                          <a:lnTo>
                            <a:pt x="5" y="4"/>
                          </a:lnTo>
                          <a:lnTo>
                            <a:pt x="6" y="3"/>
                          </a:lnTo>
                          <a:lnTo>
                            <a:pt x="6" y="2"/>
                          </a:lnTo>
                          <a:lnTo>
                            <a:pt x="5" y="1"/>
                          </a:lnTo>
                          <a:lnTo>
                            <a:pt x="4" y="0"/>
                          </a:lnTo>
                          <a:lnTo>
                            <a:pt x="3" y="0"/>
                          </a:lnTo>
                          <a:lnTo>
                            <a:pt x="3" y="0"/>
                          </a:lnTo>
                          <a:lnTo>
                            <a:pt x="2" y="0"/>
                          </a:lnTo>
                          <a:lnTo>
                            <a:pt x="1" y="0"/>
                          </a:lnTo>
                          <a:lnTo>
                            <a:pt x="0" y="1"/>
                          </a:lnTo>
                          <a:lnTo>
                            <a:pt x="0" y="2"/>
                          </a:lnTo>
                          <a:lnTo>
                            <a:pt x="0" y="3"/>
                          </a:lnTo>
                          <a:lnTo>
                            <a:pt x="0" y="4"/>
                          </a:lnTo>
                          <a:lnTo>
                            <a:pt x="1" y="5"/>
                          </a:lnTo>
                          <a:lnTo>
                            <a:pt x="2" y="6"/>
                          </a:lnTo>
                          <a:close/>
                        </a:path>
                      </a:pathLst>
                    </a:custGeom>
                    <a:solidFill>
                      <a:srgbClr val="000000"/>
                    </a:solidFill>
                    <a:ln w="9525">
                      <a:noFill/>
                    </a:ln>
                  </p:spPr>
                  <p:txBody>
                    <a:bodyPr/>
                    <a:p>
                      <a:endParaRPr lang="zh-CN" altLang="en-US"/>
                    </a:p>
                  </p:txBody>
                </p:sp>
                <p:sp>
                  <p:nvSpPr>
                    <p:cNvPr id="432720" name="任意多边形 432719"/>
                    <p:cNvSpPr/>
                    <p:nvPr/>
                  </p:nvSpPr>
                  <p:spPr>
                    <a:xfrm>
                      <a:off x="4076" y="1511"/>
                      <a:ext cx="6" cy="6"/>
                    </a:xfrm>
                    <a:custGeom>
                      <a:avLst/>
                      <a:gdLst/>
                      <a:ahLst/>
                      <a:cxnLst/>
                      <a:pathLst>
                        <a:path w="6" h="6">
                          <a:moveTo>
                            <a:pt x="3" y="6"/>
                          </a:moveTo>
                          <a:lnTo>
                            <a:pt x="4" y="6"/>
                          </a:lnTo>
                          <a:lnTo>
                            <a:pt x="5" y="5"/>
                          </a:lnTo>
                          <a:lnTo>
                            <a:pt x="6" y="4"/>
                          </a:lnTo>
                          <a:lnTo>
                            <a:pt x="6" y="3"/>
                          </a:lnTo>
                          <a:lnTo>
                            <a:pt x="6" y="2"/>
                          </a:lnTo>
                          <a:lnTo>
                            <a:pt x="6" y="1"/>
                          </a:lnTo>
                          <a:lnTo>
                            <a:pt x="5" y="0"/>
                          </a:lnTo>
                          <a:lnTo>
                            <a:pt x="4" y="0"/>
                          </a:lnTo>
                          <a:lnTo>
                            <a:pt x="4" y="0"/>
                          </a:lnTo>
                          <a:lnTo>
                            <a:pt x="3" y="0"/>
                          </a:lnTo>
                          <a:lnTo>
                            <a:pt x="2" y="0"/>
                          </a:lnTo>
                          <a:lnTo>
                            <a:pt x="1" y="1"/>
                          </a:lnTo>
                          <a:lnTo>
                            <a:pt x="0" y="2"/>
                          </a:lnTo>
                          <a:lnTo>
                            <a:pt x="0" y="3"/>
                          </a:lnTo>
                          <a:lnTo>
                            <a:pt x="1" y="4"/>
                          </a:lnTo>
                          <a:lnTo>
                            <a:pt x="2" y="5"/>
                          </a:lnTo>
                          <a:lnTo>
                            <a:pt x="3" y="6"/>
                          </a:lnTo>
                          <a:close/>
                        </a:path>
                      </a:pathLst>
                    </a:custGeom>
                    <a:solidFill>
                      <a:srgbClr val="000000"/>
                    </a:solidFill>
                    <a:ln w="9525">
                      <a:noFill/>
                    </a:ln>
                  </p:spPr>
                  <p:txBody>
                    <a:bodyPr/>
                    <a:p>
                      <a:endParaRPr lang="zh-CN" altLang="en-US"/>
                    </a:p>
                  </p:txBody>
                </p:sp>
                <p:sp>
                  <p:nvSpPr>
                    <p:cNvPr id="432721" name="任意多边形 432720"/>
                    <p:cNvSpPr/>
                    <p:nvPr/>
                  </p:nvSpPr>
                  <p:spPr>
                    <a:xfrm>
                      <a:off x="4064" y="1508"/>
                      <a:ext cx="6" cy="6"/>
                    </a:xfrm>
                    <a:custGeom>
                      <a:avLst/>
                      <a:gdLst/>
                      <a:ahLst/>
                      <a:cxnLst/>
                      <a:pathLst>
                        <a:path w="6" h="6">
                          <a:moveTo>
                            <a:pt x="3" y="6"/>
                          </a:moveTo>
                          <a:lnTo>
                            <a:pt x="4" y="6"/>
                          </a:lnTo>
                          <a:lnTo>
                            <a:pt x="5" y="6"/>
                          </a:lnTo>
                          <a:lnTo>
                            <a:pt x="6" y="5"/>
                          </a:lnTo>
                          <a:lnTo>
                            <a:pt x="6" y="4"/>
                          </a:lnTo>
                          <a:lnTo>
                            <a:pt x="6" y="3"/>
                          </a:lnTo>
                          <a:lnTo>
                            <a:pt x="6" y="2"/>
                          </a:lnTo>
                          <a:lnTo>
                            <a:pt x="5" y="1"/>
                          </a:lnTo>
                          <a:lnTo>
                            <a:pt x="4" y="0"/>
                          </a:lnTo>
                          <a:lnTo>
                            <a:pt x="4" y="0"/>
                          </a:lnTo>
                          <a:lnTo>
                            <a:pt x="3" y="0"/>
                          </a:lnTo>
                          <a:lnTo>
                            <a:pt x="2" y="1"/>
                          </a:lnTo>
                          <a:lnTo>
                            <a:pt x="1"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722" name="任意多边形 432721"/>
                    <p:cNvSpPr/>
                    <p:nvPr/>
                  </p:nvSpPr>
                  <p:spPr>
                    <a:xfrm>
                      <a:off x="4053" y="1506"/>
                      <a:ext cx="6" cy="6"/>
                    </a:xfrm>
                    <a:custGeom>
                      <a:avLst/>
                      <a:gdLst/>
                      <a:ahLst/>
                      <a:cxnLst/>
                      <a:pathLst>
                        <a:path w="6" h="6">
                          <a:moveTo>
                            <a:pt x="2" y="6"/>
                          </a:moveTo>
                          <a:lnTo>
                            <a:pt x="3" y="6"/>
                          </a:lnTo>
                          <a:lnTo>
                            <a:pt x="4" y="5"/>
                          </a:lnTo>
                          <a:lnTo>
                            <a:pt x="5" y="4"/>
                          </a:lnTo>
                          <a:lnTo>
                            <a:pt x="6" y="3"/>
                          </a:lnTo>
                          <a:lnTo>
                            <a:pt x="6" y="2"/>
                          </a:lnTo>
                          <a:lnTo>
                            <a:pt x="5" y="1"/>
                          </a:lnTo>
                          <a:lnTo>
                            <a:pt x="4" y="0"/>
                          </a:lnTo>
                          <a:lnTo>
                            <a:pt x="3" y="0"/>
                          </a:lnTo>
                          <a:lnTo>
                            <a:pt x="3" y="0"/>
                          </a:lnTo>
                          <a:lnTo>
                            <a:pt x="2" y="0"/>
                          </a:lnTo>
                          <a:lnTo>
                            <a:pt x="1" y="0"/>
                          </a:lnTo>
                          <a:lnTo>
                            <a:pt x="0" y="1"/>
                          </a:lnTo>
                          <a:lnTo>
                            <a:pt x="0" y="2"/>
                          </a:lnTo>
                          <a:lnTo>
                            <a:pt x="0" y="3"/>
                          </a:lnTo>
                          <a:lnTo>
                            <a:pt x="0" y="4"/>
                          </a:lnTo>
                          <a:lnTo>
                            <a:pt x="1" y="5"/>
                          </a:lnTo>
                          <a:lnTo>
                            <a:pt x="2" y="6"/>
                          </a:lnTo>
                          <a:close/>
                        </a:path>
                      </a:pathLst>
                    </a:custGeom>
                    <a:solidFill>
                      <a:srgbClr val="000000"/>
                    </a:solidFill>
                    <a:ln w="9525">
                      <a:noFill/>
                    </a:ln>
                  </p:spPr>
                  <p:txBody>
                    <a:bodyPr/>
                    <a:p>
                      <a:endParaRPr lang="zh-CN" altLang="en-US"/>
                    </a:p>
                  </p:txBody>
                </p:sp>
                <p:sp>
                  <p:nvSpPr>
                    <p:cNvPr id="432723" name="任意多边形 432722"/>
                    <p:cNvSpPr/>
                    <p:nvPr/>
                  </p:nvSpPr>
                  <p:spPr>
                    <a:xfrm>
                      <a:off x="4041" y="1503"/>
                      <a:ext cx="6" cy="6"/>
                    </a:xfrm>
                    <a:custGeom>
                      <a:avLst/>
                      <a:gdLst/>
                      <a:ahLst/>
                      <a:cxnLst/>
                      <a:pathLst>
                        <a:path w="6" h="6">
                          <a:moveTo>
                            <a:pt x="2" y="6"/>
                          </a:moveTo>
                          <a:lnTo>
                            <a:pt x="3" y="6"/>
                          </a:lnTo>
                          <a:lnTo>
                            <a:pt x="4" y="6"/>
                          </a:lnTo>
                          <a:lnTo>
                            <a:pt x="5" y="5"/>
                          </a:lnTo>
                          <a:lnTo>
                            <a:pt x="6" y="4"/>
                          </a:lnTo>
                          <a:lnTo>
                            <a:pt x="6" y="3"/>
                          </a:lnTo>
                          <a:lnTo>
                            <a:pt x="5" y="2"/>
                          </a:lnTo>
                          <a:lnTo>
                            <a:pt x="4" y="1"/>
                          </a:lnTo>
                          <a:lnTo>
                            <a:pt x="3" y="0"/>
                          </a:lnTo>
                          <a:lnTo>
                            <a:pt x="3" y="0"/>
                          </a:lnTo>
                          <a:lnTo>
                            <a:pt x="2" y="0"/>
                          </a:lnTo>
                          <a:lnTo>
                            <a:pt x="1" y="1"/>
                          </a:lnTo>
                          <a:lnTo>
                            <a:pt x="0" y="2"/>
                          </a:lnTo>
                          <a:lnTo>
                            <a:pt x="0" y="3"/>
                          </a:lnTo>
                          <a:lnTo>
                            <a:pt x="0" y="4"/>
                          </a:lnTo>
                          <a:lnTo>
                            <a:pt x="0" y="5"/>
                          </a:lnTo>
                          <a:lnTo>
                            <a:pt x="1" y="6"/>
                          </a:lnTo>
                          <a:lnTo>
                            <a:pt x="2" y="6"/>
                          </a:lnTo>
                          <a:close/>
                        </a:path>
                      </a:pathLst>
                    </a:custGeom>
                    <a:solidFill>
                      <a:srgbClr val="000000"/>
                    </a:solidFill>
                    <a:ln w="9525">
                      <a:noFill/>
                    </a:ln>
                  </p:spPr>
                  <p:txBody>
                    <a:bodyPr/>
                    <a:p>
                      <a:endParaRPr lang="zh-CN" altLang="en-US"/>
                    </a:p>
                  </p:txBody>
                </p:sp>
                <p:sp>
                  <p:nvSpPr>
                    <p:cNvPr id="432724" name="任意多边形 432723"/>
                    <p:cNvSpPr/>
                    <p:nvPr/>
                  </p:nvSpPr>
                  <p:spPr>
                    <a:xfrm>
                      <a:off x="4029" y="1501"/>
                      <a:ext cx="6" cy="6"/>
                    </a:xfrm>
                    <a:custGeom>
                      <a:avLst/>
                      <a:gdLst/>
                      <a:ahLst/>
                      <a:cxnLst/>
                      <a:pathLst>
                        <a:path w="6" h="6">
                          <a:moveTo>
                            <a:pt x="3" y="6"/>
                          </a:moveTo>
                          <a:lnTo>
                            <a:pt x="4" y="6"/>
                          </a:lnTo>
                          <a:lnTo>
                            <a:pt x="5" y="5"/>
                          </a:lnTo>
                          <a:lnTo>
                            <a:pt x="6" y="4"/>
                          </a:lnTo>
                          <a:lnTo>
                            <a:pt x="6" y="3"/>
                          </a:lnTo>
                          <a:lnTo>
                            <a:pt x="6" y="2"/>
                          </a:lnTo>
                          <a:lnTo>
                            <a:pt x="6" y="1"/>
                          </a:lnTo>
                          <a:lnTo>
                            <a:pt x="5" y="0"/>
                          </a:lnTo>
                          <a:lnTo>
                            <a:pt x="4" y="0"/>
                          </a:lnTo>
                          <a:lnTo>
                            <a:pt x="4" y="0"/>
                          </a:lnTo>
                          <a:lnTo>
                            <a:pt x="3" y="0"/>
                          </a:lnTo>
                          <a:lnTo>
                            <a:pt x="2" y="0"/>
                          </a:lnTo>
                          <a:lnTo>
                            <a:pt x="1" y="1"/>
                          </a:lnTo>
                          <a:lnTo>
                            <a:pt x="0" y="2"/>
                          </a:lnTo>
                          <a:lnTo>
                            <a:pt x="0" y="3"/>
                          </a:lnTo>
                          <a:lnTo>
                            <a:pt x="1" y="4"/>
                          </a:lnTo>
                          <a:lnTo>
                            <a:pt x="2" y="5"/>
                          </a:lnTo>
                          <a:lnTo>
                            <a:pt x="3" y="6"/>
                          </a:lnTo>
                          <a:close/>
                        </a:path>
                      </a:pathLst>
                    </a:custGeom>
                    <a:solidFill>
                      <a:srgbClr val="000000"/>
                    </a:solidFill>
                    <a:ln w="9525">
                      <a:noFill/>
                    </a:ln>
                  </p:spPr>
                  <p:txBody>
                    <a:bodyPr/>
                    <a:p>
                      <a:endParaRPr lang="zh-CN" altLang="en-US"/>
                    </a:p>
                  </p:txBody>
                </p:sp>
                <p:sp>
                  <p:nvSpPr>
                    <p:cNvPr id="432725" name="任意多边形 432724"/>
                    <p:cNvSpPr/>
                    <p:nvPr/>
                  </p:nvSpPr>
                  <p:spPr>
                    <a:xfrm>
                      <a:off x="4016" y="1499"/>
                      <a:ext cx="6" cy="6"/>
                    </a:xfrm>
                    <a:custGeom>
                      <a:avLst/>
                      <a:gdLst/>
                      <a:ahLst/>
                      <a:cxnLst/>
                      <a:pathLst>
                        <a:path w="6" h="6">
                          <a:moveTo>
                            <a:pt x="3" y="6"/>
                          </a:moveTo>
                          <a:lnTo>
                            <a:pt x="4" y="6"/>
                          </a:lnTo>
                          <a:lnTo>
                            <a:pt x="5" y="5"/>
                          </a:lnTo>
                          <a:lnTo>
                            <a:pt x="6" y="4"/>
                          </a:lnTo>
                          <a:lnTo>
                            <a:pt x="6" y="3"/>
                          </a:lnTo>
                          <a:lnTo>
                            <a:pt x="6" y="2"/>
                          </a:lnTo>
                          <a:lnTo>
                            <a:pt x="6" y="1"/>
                          </a:lnTo>
                          <a:lnTo>
                            <a:pt x="5" y="0"/>
                          </a:lnTo>
                          <a:lnTo>
                            <a:pt x="4" y="0"/>
                          </a:lnTo>
                          <a:lnTo>
                            <a:pt x="4" y="0"/>
                          </a:lnTo>
                          <a:lnTo>
                            <a:pt x="3" y="0"/>
                          </a:lnTo>
                          <a:lnTo>
                            <a:pt x="2" y="0"/>
                          </a:lnTo>
                          <a:lnTo>
                            <a:pt x="1" y="1"/>
                          </a:lnTo>
                          <a:lnTo>
                            <a:pt x="0" y="2"/>
                          </a:lnTo>
                          <a:lnTo>
                            <a:pt x="0" y="3"/>
                          </a:lnTo>
                          <a:lnTo>
                            <a:pt x="1" y="4"/>
                          </a:lnTo>
                          <a:lnTo>
                            <a:pt x="2" y="5"/>
                          </a:lnTo>
                          <a:lnTo>
                            <a:pt x="3" y="6"/>
                          </a:lnTo>
                          <a:close/>
                        </a:path>
                      </a:pathLst>
                    </a:custGeom>
                    <a:solidFill>
                      <a:srgbClr val="000000"/>
                    </a:solidFill>
                    <a:ln w="9525">
                      <a:noFill/>
                    </a:ln>
                  </p:spPr>
                  <p:txBody>
                    <a:bodyPr/>
                    <a:p>
                      <a:endParaRPr lang="zh-CN" altLang="en-US"/>
                    </a:p>
                  </p:txBody>
                </p:sp>
                <p:sp>
                  <p:nvSpPr>
                    <p:cNvPr id="432726" name="任意多边形 432725"/>
                    <p:cNvSpPr/>
                    <p:nvPr/>
                  </p:nvSpPr>
                  <p:spPr>
                    <a:xfrm>
                      <a:off x="4004" y="1496"/>
                      <a:ext cx="6" cy="6"/>
                    </a:xfrm>
                    <a:custGeom>
                      <a:avLst/>
                      <a:gdLst/>
                      <a:ahLst/>
                      <a:cxnLst/>
                      <a:pathLst>
                        <a:path w="6" h="6">
                          <a:moveTo>
                            <a:pt x="3" y="6"/>
                          </a:moveTo>
                          <a:lnTo>
                            <a:pt x="4" y="6"/>
                          </a:lnTo>
                          <a:lnTo>
                            <a:pt x="5" y="6"/>
                          </a:lnTo>
                          <a:lnTo>
                            <a:pt x="6" y="5"/>
                          </a:lnTo>
                          <a:lnTo>
                            <a:pt x="6" y="4"/>
                          </a:lnTo>
                          <a:lnTo>
                            <a:pt x="6" y="3"/>
                          </a:lnTo>
                          <a:lnTo>
                            <a:pt x="6" y="2"/>
                          </a:lnTo>
                          <a:lnTo>
                            <a:pt x="5" y="1"/>
                          </a:lnTo>
                          <a:lnTo>
                            <a:pt x="4" y="0"/>
                          </a:lnTo>
                          <a:lnTo>
                            <a:pt x="4" y="0"/>
                          </a:lnTo>
                          <a:lnTo>
                            <a:pt x="3" y="0"/>
                          </a:lnTo>
                          <a:lnTo>
                            <a:pt x="2" y="1"/>
                          </a:lnTo>
                          <a:lnTo>
                            <a:pt x="1"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727" name="任意多边形 432726"/>
                    <p:cNvSpPr/>
                    <p:nvPr/>
                  </p:nvSpPr>
                  <p:spPr>
                    <a:xfrm>
                      <a:off x="3993" y="1494"/>
                      <a:ext cx="6" cy="6"/>
                    </a:xfrm>
                    <a:custGeom>
                      <a:avLst/>
                      <a:gdLst/>
                      <a:ahLst/>
                      <a:cxnLst/>
                      <a:pathLst>
                        <a:path w="6" h="6">
                          <a:moveTo>
                            <a:pt x="2" y="6"/>
                          </a:moveTo>
                          <a:lnTo>
                            <a:pt x="3" y="6"/>
                          </a:lnTo>
                          <a:lnTo>
                            <a:pt x="4" y="6"/>
                          </a:lnTo>
                          <a:lnTo>
                            <a:pt x="5" y="5"/>
                          </a:lnTo>
                          <a:lnTo>
                            <a:pt x="6" y="4"/>
                          </a:lnTo>
                          <a:lnTo>
                            <a:pt x="6" y="3"/>
                          </a:lnTo>
                          <a:lnTo>
                            <a:pt x="5" y="2"/>
                          </a:lnTo>
                          <a:lnTo>
                            <a:pt x="4" y="1"/>
                          </a:lnTo>
                          <a:lnTo>
                            <a:pt x="3" y="0"/>
                          </a:lnTo>
                          <a:lnTo>
                            <a:pt x="3" y="0"/>
                          </a:lnTo>
                          <a:lnTo>
                            <a:pt x="2" y="0"/>
                          </a:lnTo>
                          <a:lnTo>
                            <a:pt x="1" y="1"/>
                          </a:lnTo>
                          <a:lnTo>
                            <a:pt x="0" y="2"/>
                          </a:lnTo>
                          <a:lnTo>
                            <a:pt x="0" y="3"/>
                          </a:lnTo>
                          <a:lnTo>
                            <a:pt x="0" y="4"/>
                          </a:lnTo>
                          <a:lnTo>
                            <a:pt x="0" y="5"/>
                          </a:lnTo>
                          <a:lnTo>
                            <a:pt x="1" y="6"/>
                          </a:lnTo>
                          <a:lnTo>
                            <a:pt x="2" y="6"/>
                          </a:lnTo>
                          <a:close/>
                        </a:path>
                      </a:pathLst>
                    </a:custGeom>
                    <a:solidFill>
                      <a:srgbClr val="000000"/>
                    </a:solidFill>
                    <a:ln w="9525">
                      <a:noFill/>
                    </a:ln>
                  </p:spPr>
                  <p:txBody>
                    <a:bodyPr/>
                    <a:p>
                      <a:endParaRPr lang="zh-CN" altLang="en-US"/>
                    </a:p>
                  </p:txBody>
                </p:sp>
                <p:sp>
                  <p:nvSpPr>
                    <p:cNvPr id="432728" name="任意多边形 432727"/>
                    <p:cNvSpPr/>
                    <p:nvPr/>
                  </p:nvSpPr>
                  <p:spPr>
                    <a:xfrm>
                      <a:off x="3981" y="1492"/>
                      <a:ext cx="6" cy="6"/>
                    </a:xfrm>
                    <a:custGeom>
                      <a:avLst/>
                      <a:gdLst/>
                      <a:ahLst/>
                      <a:cxnLst/>
                      <a:pathLst>
                        <a:path w="6" h="6">
                          <a:moveTo>
                            <a:pt x="2" y="6"/>
                          </a:moveTo>
                          <a:lnTo>
                            <a:pt x="3" y="6"/>
                          </a:lnTo>
                          <a:lnTo>
                            <a:pt x="4" y="5"/>
                          </a:lnTo>
                          <a:lnTo>
                            <a:pt x="5" y="4"/>
                          </a:lnTo>
                          <a:lnTo>
                            <a:pt x="6" y="3"/>
                          </a:lnTo>
                          <a:lnTo>
                            <a:pt x="6" y="2"/>
                          </a:lnTo>
                          <a:lnTo>
                            <a:pt x="5" y="1"/>
                          </a:lnTo>
                          <a:lnTo>
                            <a:pt x="4" y="0"/>
                          </a:lnTo>
                          <a:lnTo>
                            <a:pt x="3" y="0"/>
                          </a:lnTo>
                          <a:lnTo>
                            <a:pt x="3" y="0"/>
                          </a:lnTo>
                          <a:lnTo>
                            <a:pt x="2" y="0"/>
                          </a:lnTo>
                          <a:lnTo>
                            <a:pt x="1" y="0"/>
                          </a:lnTo>
                          <a:lnTo>
                            <a:pt x="0" y="1"/>
                          </a:lnTo>
                          <a:lnTo>
                            <a:pt x="0" y="2"/>
                          </a:lnTo>
                          <a:lnTo>
                            <a:pt x="0" y="3"/>
                          </a:lnTo>
                          <a:lnTo>
                            <a:pt x="0" y="4"/>
                          </a:lnTo>
                          <a:lnTo>
                            <a:pt x="1" y="5"/>
                          </a:lnTo>
                          <a:lnTo>
                            <a:pt x="2" y="6"/>
                          </a:lnTo>
                          <a:close/>
                        </a:path>
                      </a:pathLst>
                    </a:custGeom>
                    <a:solidFill>
                      <a:srgbClr val="000000"/>
                    </a:solidFill>
                    <a:ln w="9525">
                      <a:noFill/>
                    </a:ln>
                  </p:spPr>
                  <p:txBody>
                    <a:bodyPr/>
                    <a:p>
                      <a:endParaRPr lang="zh-CN" altLang="en-US"/>
                    </a:p>
                  </p:txBody>
                </p:sp>
                <p:sp>
                  <p:nvSpPr>
                    <p:cNvPr id="432729" name="任意多边形 432728"/>
                    <p:cNvSpPr/>
                    <p:nvPr/>
                  </p:nvSpPr>
                  <p:spPr>
                    <a:xfrm>
                      <a:off x="3969" y="1490"/>
                      <a:ext cx="6" cy="6"/>
                    </a:xfrm>
                    <a:custGeom>
                      <a:avLst/>
                      <a:gdLst/>
                      <a:ahLst/>
                      <a:cxnLst/>
                      <a:pathLst>
                        <a:path w="6" h="6">
                          <a:moveTo>
                            <a:pt x="3" y="6"/>
                          </a:moveTo>
                          <a:lnTo>
                            <a:pt x="4" y="6"/>
                          </a:lnTo>
                          <a:lnTo>
                            <a:pt x="5" y="5"/>
                          </a:lnTo>
                          <a:lnTo>
                            <a:pt x="6" y="4"/>
                          </a:lnTo>
                          <a:lnTo>
                            <a:pt x="6" y="3"/>
                          </a:lnTo>
                          <a:lnTo>
                            <a:pt x="6" y="2"/>
                          </a:lnTo>
                          <a:lnTo>
                            <a:pt x="6" y="1"/>
                          </a:lnTo>
                          <a:lnTo>
                            <a:pt x="5" y="0"/>
                          </a:lnTo>
                          <a:lnTo>
                            <a:pt x="4" y="0"/>
                          </a:lnTo>
                          <a:lnTo>
                            <a:pt x="4" y="0"/>
                          </a:lnTo>
                          <a:lnTo>
                            <a:pt x="3" y="0"/>
                          </a:lnTo>
                          <a:lnTo>
                            <a:pt x="2" y="0"/>
                          </a:lnTo>
                          <a:lnTo>
                            <a:pt x="1" y="1"/>
                          </a:lnTo>
                          <a:lnTo>
                            <a:pt x="0" y="2"/>
                          </a:lnTo>
                          <a:lnTo>
                            <a:pt x="0" y="3"/>
                          </a:lnTo>
                          <a:lnTo>
                            <a:pt x="1" y="4"/>
                          </a:lnTo>
                          <a:lnTo>
                            <a:pt x="2" y="5"/>
                          </a:lnTo>
                          <a:lnTo>
                            <a:pt x="3" y="6"/>
                          </a:lnTo>
                          <a:close/>
                        </a:path>
                      </a:pathLst>
                    </a:custGeom>
                    <a:solidFill>
                      <a:srgbClr val="000000"/>
                    </a:solidFill>
                    <a:ln w="9525">
                      <a:noFill/>
                    </a:ln>
                  </p:spPr>
                  <p:txBody>
                    <a:bodyPr/>
                    <a:p>
                      <a:endParaRPr lang="zh-CN" altLang="en-US"/>
                    </a:p>
                  </p:txBody>
                </p:sp>
                <p:sp>
                  <p:nvSpPr>
                    <p:cNvPr id="432730" name="任意多边形 432729"/>
                    <p:cNvSpPr/>
                    <p:nvPr/>
                  </p:nvSpPr>
                  <p:spPr>
                    <a:xfrm>
                      <a:off x="3957" y="1488"/>
                      <a:ext cx="6" cy="6"/>
                    </a:xfrm>
                    <a:custGeom>
                      <a:avLst/>
                      <a:gdLst/>
                      <a:ahLst/>
                      <a:cxnLst/>
                      <a:pathLst>
                        <a:path w="6" h="6">
                          <a:moveTo>
                            <a:pt x="3" y="6"/>
                          </a:moveTo>
                          <a:lnTo>
                            <a:pt x="4" y="6"/>
                          </a:lnTo>
                          <a:lnTo>
                            <a:pt x="5" y="5"/>
                          </a:lnTo>
                          <a:lnTo>
                            <a:pt x="6" y="4"/>
                          </a:lnTo>
                          <a:lnTo>
                            <a:pt x="6" y="3"/>
                          </a:lnTo>
                          <a:lnTo>
                            <a:pt x="6" y="2"/>
                          </a:lnTo>
                          <a:lnTo>
                            <a:pt x="6" y="1"/>
                          </a:lnTo>
                          <a:lnTo>
                            <a:pt x="5" y="0"/>
                          </a:lnTo>
                          <a:lnTo>
                            <a:pt x="4" y="0"/>
                          </a:lnTo>
                          <a:lnTo>
                            <a:pt x="4" y="0"/>
                          </a:lnTo>
                          <a:lnTo>
                            <a:pt x="3" y="0"/>
                          </a:lnTo>
                          <a:lnTo>
                            <a:pt x="2" y="0"/>
                          </a:lnTo>
                          <a:lnTo>
                            <a:pt x="1" y="1"/>
                          </a:lnTo>
                          <a:lnTo>
                            <a:pt x="0" y="2"/>
                          </a:lnTo>
                          <a:lnTo>
                            <a:pt x="0" y="3"/>
                          </a:lnTo>
                          <a:lnTo>
                            <a:pt x="1" y="4"/>
                          </a:lnTo>
                          <a:lnTo>
                            <a:pt x="2" y="5"/>
                          </a:lnTo>
                          <a:lnTo>
                            <a:pt x="3" y="6"/>
                          </a:lnTo>
                          <a:close/>
                        </a:path>
                      </a:pathLst>
                    </a:custGeom>
                    <a:solidFill>
                      <a:srgbClr val="000000"/>
                    </a:solidFill>
                    <a:ln w="9525">
                      <a:noFill/>
                    </a:ln>
                  </p:spPr>
                  <p:txBody>
                    <a:bodyPr/>
                    <a:p>
                      <a:endParaRPr lang="zh-CN" altLang="en-US"/>
                    </a:p>
                  </p:txBody>
                </p:sp>
                <p:sp>
                  <p:nvSpPr>
                    <p:cNvPr id="432731" name="任意多边形 432730"/>
                    <p:cNvSpPr/>
                    <p:nvPr/>
                  </p:nvSpPr>
                  <p:spPr>
                    <a:xfrm>
                      <a:off x="3945" y="1486"/>
                      <a:ext cx="6" cy="6"/>
                    </a:xfrm>
                    <a:custGeom>
                      <a:avLst/>
                      <a:gdLst/>
                      <a:ahLst/>
                      <a:cxnLst/>
                      <a:pathLst>
                        <a:path w="6" h="6">
                          <a:moveTo>
                            <a:pt x="3" y="6"/>
                          </a:moveTo>
                          <a:lnTo>
                            <a:pt x="4" y="6"/>
                          </a:lnTo>
                          <a:lnTo>
                            <a:pt x="5" y="5"/>
                          </a:lnTo>
                          <a:lnTo>
                            <a:pt x="6" y="4"/>
                          </a:lnTo>
                          <a:lnTo>
                            <a:pt x="6" y="3"/>
                          </a:lnTo>
                          <a:lnTo>
                            <a:pt x="6" y="2"/>
                          </a:lnTo>
                          <a:lnTo>
                            <a:pt x="6" y="1"/>
                          </a:lnTo>
                          <a:lnTo>
                            <a:pt x="5" y="0"/>
                          </a:lnTo>
                          <a:lnTo>
                            <a:pt x="4" y="0"/>
                          </a:lnTo>
                          <a:lnTo>
                            <a:pt x="4" y="0"/>
                          </a:lnTo>
                          <a:lnTo>
                            <a:pt x="3" y="0"/>
                          </a:lnTo>
                          <a:lnTo>
                            <a:pt x="2" y="0"/>
                          </a:lnTo>
                          <a:lnTo>
                            <a:pt x="1" y="1"/>
                          </a:lnTo>
                          <a:lnTo>
                            <a:pt x="0" y="2"/>
                          </a:lnTo>
                          <a:lnTo>
                            <a:pt x="0" y="3"/>
                          </a:lnTo>
                          <a:lnTo>
                            <a:pt x="1" y="4"/>
                          </a:lnTo>
                          <a:lnTo>
                            <a:pt x="2" y="5"/>
                          </a:lnTo>
                          <a:lnTo>
                            <a:pt x="3" y="6"/>
                          </a:lnTo>
                          <a:close/>
                        </a:path>
                      </a:pathLst>
                    </a:custGeom>
                    <a:solidFill>
                      <a:srgbClr val="000000"/>
                    </a:solidFill>
                    <a:ln w="9525">
                      <a:noFill/>
                    </a:ln>
                  </p:spPr>
                  <p:txBody>
                    <a:bodyPr/>
                    <a:p>
                      <a:endParaRPr lang="zh-CN" altLang="en-US"/>
                    </a:p>
                  </p:txBody>
                </p:sp>
                <p:sp>
                  <p:nvSpPr>
                    <p:cNvPr id="432732" name="任意多边形 432731"/>
                    <p:cNvSpPr/>
                    <p:nvPr/>
                  </p:nvSpPr>
                  <p:spPr>
                    <a:xfrm>
                      <a:off x="3934" y="1484"/>
                      <a:ext cx="6" cy="6"/>
                    </a:xfrm>
                    <a:custGeom>
                      <a:avLst/>
                      <a:gdLst/>
                      <a:ahLst/>
                      <a:cxnLst/>
                      <a:pathLst>
                        <a:path w="6" h="6">
                          <a:moveTo>
                            <a:pt x="2" y="6"/>
                          </a:moveTo>
                          <a:lnTo>
                            <a:pt x="3" y="6"/>
                          </a:lnTo>
                          <a:lnTo>
                            <a:pt x="4" y="5"/>
                          </a:lnTo>
                          <a:lnTo>
                            <a:pt x="5" y="4"/>
                          </a:lnTo>
                          <a:lnTo>
                            <a:pt x="6" y="3"/>
                          </a:lnTo>
                          <a:lnTo>
                            <a:pt x="6" y="2"/>
                          </a:lnTo>
                          <a:lnTo>
                            <a:pt x="5" y="1"/>
                          </a:lnTo>
                          <a:lnTo>
                            <a:pt x="4" y="0"/>
                          </a:lnTo>
                          <a:lnTo>
                            <a:pt x="3" y="0"/>
                          </a:lnTo>
                          <a:lnTo>
                            <a:pt x="3" y="0"/>
                          </a:lnTo>
                          <a:lnTo>
                            <a:pt x="2" y="0"/>
                          </a:lnTo>
                          <a:lnTo>
                            <a:pt x="1" y="0"/>
                          </a:lnTo>
                          <a:lnTo>
                            <a:pt x="0" y="1"/>
                          </a:lnTo>
                          <a:lnTo>
                            <a:pt x="0" y="2"/>
                          </a:lnTo>
                          <a:lnTo>
                            <a:pt x="0" y="3"/>
                          </a:lnTo>
                          <a:lnTo>
                            <a:pt x="0" y="4"/>
                          </a:lnTo>
                          <a:lnTo>
                            <a:pt x="1" y="5"/>
                          </a:lnTo>
                          <a:lnTo>
                            <a:pt x="2" y="6"/>
                          </a:lnTo>
                          <a:close/>
                        </a:path>
                      </a:pathLst>
                    </a:custGeom>
                    <a:solidFill>
                      <a:srgbClr val="000000"/>
                    </a:solidFill>
                    <a:ln w="9525">
                      <a:noFill/>
                    </a:ln>
                  </p:spPr>
                  <p:txBody>
                    <a:bodyPr/>
                    <a:p>
                      <a:endParaRPr lang="zh-CN" altLang="en-US"/>
                    </a:p>
                  </p:txBody>
                </p:sp>
                <p:sp>
                  <p:nvSpPr>
                    <p:cNvPr id="432733" name="任意多边形 432732"/>
                    <p:cNvSpPr/>
                    <p:nvPr/>
                  </p:nvSpPr>
                  <p:spPr>
                    <a:xfrm>
                      <a:off x="3921" y="1481"/>
                      <a:ext cx="7" cy="7"/>
                    </a:xfrm>
                    <a:custGeom>
                      <a:avLst/>
                      <a:gdLst/>
                      <a:ahLst/>
                      <a:cxnLst/>
                      <a:pathLst>
                        <a:path w="7" h="7">
                          <a:moveTo>
                            <a:pt x="2" y="7"/>
                          </a:moveTo>
                          <a:lnTo>
                            <a:pt x="3" y="7"/>
                          </a:lnTo>
                          <a:lnTo>
                            <a:pt x="5" y="6"/>
                          </a:lnTo>
                          <a:lnTo>
                            <a:pt x="6" y="5"/>
                          </a:lnTo>
                          <a:lnTo>
                            <a:pt x="7" y="4"/>
                          </a:lnTo>
                          <a:lnTo>
                            <a:pt x="7" y="3"/>
                          </a:lnTo>
                          <a:lnTo>
                            <a:pt x="6" y="2"/>
                          </a:lnTo>
                          <a:lnTo>
                            <a:pt x="5" y="0"/>
                          </a:lnTo>
                          <a:lnTo>
                            <a:pt x="3" y="0"/>
                          </a:lnTo>
                          <a:lnTo>
                            <a:pt x="3" y="0"/>
                          </a:lnTo>
                          <a:lnTo>
                            <a:pt x="2" y="0"/>
                          </a:lnTo>
                          <a:lnTo>
                            <a:pt x="1" y="0"/>
                          </a:lnTo>
                          <a:lnTo>
                            <a:pt x="0" y="2"/>
                          </a:lnTo>
                          <a:lnTo>
                            <a:pt x="0" y="3"/>
                          </a:lnTo>
                          <a:lnTo>
                            <a:pt x="0" y="4"/>
                          </a:lnTo>
                          <a:lnTo>
                            <a:pt x="0" y="5"/>
                          </a:lnTo>
                          <a:lnTo>
                            <a:pt x="1" y="6"/>
                          </a:lnTo>
                          <a:lnTo>
                            <a:pt x="2" y="7"/>
                          </a:lnTo>
                          <a:close/>
                        </a:path>
                      </a:pathLst>
                    </a:custGeom>
                    <a:solidFill>
                      <a:srgbClr val="000000"/>
                    </a:solidFill>
                    <a:ln w="9525">
                      <a:noFill/>
                    </a:ln>
                  </p:spPr>
                  <p:txBody>
                    <a:bodyPr/>
                    <a:p>
                      <a:endParaRPr lang="zh-CN" altLang="en-US"/>
                    </a:p>
                  </p:txBody>
                </p:sp>
                <p:sp>
                  <p:nvSpPr>
                    <p:cNvPr id="432734" name="任意多边形 432733"/>
                    <p:cNvSpPr/>
                    <p:nvPr/>
                  </p:nvSpPr>
                  <p:spPr>
                    <a:xfrm>
                      <a:off x="3909" y="1479"/>
                      <a:ext cx="6" cy="7"/>
                    </a:xfrm>
                    <a:custGeom>
                      <a:avLst/>
                      <a:gdLst/>
                      <a:ahLst/>
                      <a:cxnLst/>
                      <a:pathLst>
                        <a:path w="6" h="7">
                          <a:moveTo>
                            <a:pt x="2" y="7"/>
                          </a:moveTo>
                          <a:lnTo>
                            <a:pt x="3" y="7"/>
                          </a:lnTo>
                          <a:lnTo>
                            <a:pt x="4" y="6"/>
                          </a:lnTo>
                          <a:lnTo>
                            <a:pt x="5" y="5"/>
                          </a:lnTo>
                          <a:lnTo>
                            <a:pt x="6" y="4"/>
                          </a:lnTo>
                          <a:lnTo>
                            <a:pt x="6" y="2"/>
                          </a:lnTo>
                          <a:lnTo>
                            <a:pt x="5" y="1"/>
                          </a:lnTo>
                          <a:lnTo>
                            <a:pt x="4" y="0"/>
                          </a:lnTo>
                          <a:lnTo>
                            <a:pt x="3" y="0"/>
                          </a:lnTo>
                          <a:lnTo>
                            <a:pt x="3" y="0"/>
                          </a:lnTo>
                          <a:lnTo>
                            <a:pt x="2" y="0"/>
                          </a:lnTo>
                          <a:lnTo>
                            <a:pt x="1" y="0"/>
                          </a:lnTo>
                          <a:lnTo>
                            <a:pt x="0" y="1"/>
                          </a:lnTo>
                          <a:lnTo>
                            <a:pt x="0" y="2"/>
                          </a:lnTo>
                          <a:lnTo>
                            <a:pt x="0" y="4"/>
                          </a:lnTo>
                          <a:lnTo>
                            <a:pt x="0" y="5"/>
                          </a:lnTo>
                          <a:lnTo>
                            <a:pt x="1" y="6"/>
                          </a:lnTo>
                          <a:lnTo>
                            <a:pt x="2" y="7"/>
                          </a:lnTo>
                          <a:close/>
                        </a:path>
                      </a:pathLst>
                    </a:custGeom>
                    <a:solidFill>
                      <a:srgbClr val="000000"/>
                    </a:solidFill>
                    <a:ln w="9525">
                      <a:noFill/>
                    </a:ln>
                  </p:spPr>
                  <p:txBody>
                    <a:bodyPr/>
                    <a:p>
                      <a:endParaRPr lang="zh-CN" altLang="en-US"/>
                    </a:p>
                  </p:txBody>
                </p:sp>
                <p:sp>
                  <p:nvSpPr>
                    <p:cNvPr id="432735" name="任意多边形 432734"/>
                    <p:cNvSpPr/>
                    <p:nvPr/>
                  </p:nvSpPr>
                  <p:spPr>
                    <a:xfrm>
                      <a:off x="3897" y="1477"/>
                      <a:ext cx="6" cy="7"/>
                    </a:xfrm>
                    <a:custGeom>
                      <a:avLst/>
                      <a:gdLst/>
                      <a:ahLst/>
                      <a:cxnLst/>
                      <a:pathLst>
                        <a:path w="6" h="7">
                          <a:moveTo>
                            <a:pt x="3" y="7"/>
                          </a:moveTo>
                          <a:lnTo>
                            <a:pt x="4" y="7"/>
                          </a:lnTo>
                          <a:lnTo>
                            <a:pt x="5" y="7"/>
                          </a:lnTo>
                          <a:lnTo>
                            <a:pt x="6" y="6"/>
                          </a:lnTo>
                          <a:lnTo>
                            <a:pt x="6" y="4"/>
                          </a:lnTo>
                          <a:lnTo>
                            <a:pt x="6" y="3"/>
                          </a:lnTo>
                          <a:lnTo>
                            <a:pt x="6" y="2"/>
                          </a:lnTo>
                          <a:lnTo>
                            <a:pt x="5" y="1"/>
                          </a:lnTo>
                          <a:lnTo>
                            <a:pt x="4" y="0"/>
                          </a:lnTo>
                          <a:lnTo>
                            <a:pt x="4" y="0"/>
                          </a:lnTo>
                          <a:lnTo>
                            <a:pt x="3" y="0"/>
                          </a:lnTo>
                          <a:lnTo>
                            <a:pt x="2" y="1"/>
                          </a:lnTo>
                          <a:lnTo>
                            <a:pt x="1" y="2"/>
                          </a:lnTo>
                          <a:lnTo>
                            <a:pt x="0" y="3"/>
                          </a:lnTo>
                          <a:lnTo>
                            <a:pt x="0" y="4"/>
                          </a:lnTo>
                          <a:lnTo>
                            <a:pt x="1" y="6"/>
                          </a:lnTo>
                          <a:lnTo>
                            <a:pt x="2" y="7"/>
                          </a:lnTo>
                          <a:lnTo>
                            <a:pt x="3" y="7"/>
                          </a:lnTo>
                          <a:close/>
                        </a:path>
                      </a:pathLst>
                    </a:custGeom>
                    <a:solidFill>
                      <a:srgbClr val="000000"/>
                    </a:solidFill>
                    <a:ln w="9525">
                      <a:noFill/>
                    </a:ln>
                  </p:spPr>
                  <p:txBody>
                    <a:bodyPr/>
                    <a:p>
                      <a:endParaRPr lang="zh-CN" altLang="en-US"/>
                    </a:p>
                  </p:txBody>
                </p:sp>
                <p:sp>
                  <p:nvSpPr>
                    <p:cNvPr id="432736" name="任意多边形 432735"/>
                    <p:cNvSpPr/>
                    <p:nvPr/>
                  </p:nvSpPr>
                  <p:spPr>
                    <a:xfrm>
                      <a:off x="3885" y="1475"/>
                      <a:ext cx="6" cy="6"/>
                    </a:xfrm>
                    <a:custGeom>
                      <a:avLst/>
                      <a:gdLst/>
                      <a:ahLst/>
                      <a:cxnLst/>
                      <a:pathLst>
                        <a:path w="6" h="6">
                          <a:moveTo>
                            <a:pt x="3" y="6"/>
                          </a:moveTo>
                          <a:lnTo>
                            <a:pt x="4" y="6"/>
                          </a:lnTo>
                          <a:lnTo>
                            <a:pt x="5" y="6"/>
                          </a:lnTo>
                          <a:lnTo>
                            <a:pt x="6" y="5"/>
                          </a:lnTo>
                          <a:lnTo>
                            <a:pt x="6" y="4"/>
                          </a:lnTo>
                          <a:lnTo>
                            <a:pt x="6" y="3"/>
                          </a:lnTo>
                          <a:lnTo>
                            <a:pt x="6" y="2"/>
                          </a:lnTo>
                          <a:lnTo>
                            <a:pt x="5" y="1"/>
                          </a:lnTo>
                          <a:lnTo>
                            <a:pt x="4" y="0"/>
                          </a:lnTo>
                          <a:lnTo>
                            <a:pt x="4" y="0"/>
                          </a:lnTo>
                          <a:lnTo>
                            <a:pt x="3" y="0"/>
                          </a:lnTo>
                          <a:lnTo>
                            <a:pt x="2" y="1"/>
                          </a:lnTo>
                          <a:lnTo>
                            <a:pt x="1"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737" name="任意多边形 432736"/>
                    <p:cNvSpPr/>
                    <p:nvPr/>
                  </p:nvSpPr>
                  <p:spPr>
                    <a:xfrm>
                      <a:off x="3873" y="1474"/>
                      <a:ext cx="6" cy="6"/>
                    </a:xfrm>
                    <a:custGeom>
                      <a:avLst/>
                      <a:gdLst/>
                      <a:ahLst/>
                      <a:cxnLst/>
                      <a:pathLst>
                        <a:path w="6" h="6">
                          <a:moveTo>
                            <a:pt x="3" y="6"/>
                          </a:moveTo>
                          <a:lnTo>
                            <a:pt x="4" y="6"/>
                          </a:lnTo>
                          <a:lnTo>
                            <a:pt x="5" y="5"/>
                          </a:lnTo>
                          <a:lnTo>
                            <a:pt x="6" y="4"/>
                          </a:lnTo>
                          <a:lnTo>
                            <a:pt x="6" y="3"/>
                          </a:lnTo>
                          <a:lnTo>
                            <a:pt x="6" y="2"/>
                          </a:lnTo>
                          <a:lnTo>
                            <a:pt x="6" y="1"/>
                          </a:lnTo>
                          <a:lnTo>
                            <a:pt x="5" y="0"/>
                          </a:lnTo>
                          <a:lnTo>
                            <a:pt x="4" y="0"/>
                          </a:lnTo>
                          <a:lnTo>
                            <a:pt x="4" y="0"/>
                          </a:lnTo>
                          <a:lnTo>
                            <a:pt x="3" y="0"/>
                          </a:lnTo>
                          <a:lnTo>
                            <a:pt x="2" y="0"/>
                          </a:lnTo>
                          <a:lnTo>
                            <a:pt x="1" y="1"/>
                          </a:lnTo>
                          <a:lnTo>
                            <a:pt x="0" y="2"/>
                          </a:lnTo>
                          <a:lnTo>
                            <a:pt x="0" y="3"/>
                          </a:lnTo>
                          <a:lnTo>
                            <a:pt x="1" y="4"/>
                          </a:lnTo>
                          <a:lnTo>
                            <a:pt x="2" y="5"/>
                          </a:lnTo>
                          <a:lnTo>
                            <a:pt x="3" y="6"/>
                          </a:lnTo>
                          <a:close/>
                        </a:path>
                      </a:pathLst>
                    </a:custGeom>
                    <a:solidFill>
                      <a:srgbClr val="000000"/>
                    </a:solidFill>
                    <a:ln w="9525">
                      <a:noFill/>
                    </a:ln>
                  </p:spPr>
                  <p:txBody>
                    <a:bodyPr/>
                    <a:p>
                      <a:endParaRPr lang="zh-CN" altLang="en-US"/>
                    </a:p>
                  </p:txBody>
                </p:sp>
                <p:sp>
                  <p:nvSpPr>
                    <p:cNvPr id="432738" name="任意多边形 432737"/>
                    <p:cNvSpPr/>
                    <p:nvPr/>
                  </p:nvSpPr>
                  <p:spPr>
                    <a:xfrm>
                      <a:off x="3861" y="1472"/>
                      <a:ext cx="6" cy="6"/>
                    </a:xfrm>
                    <a:custGeom>
                      <a:avLst/>
                      <a:gdLst/>
                      <a:ahLst/>
                      <a:cxnLst/>
                      <a:pathLst>
                        <a:path w="6" h="6">
                          <a:moveTo>
                            <a:pt x="3" y="6"/>
                          </a:moveTo>
                          <a:lnTo>
                            <a:pt x="4" y="6"/>
                          </a:lnTo>
                          <a:lnTo>
                            <a:pt x="5" y="5"/>
                          </a:lnTo>
                          <a:lnTo>
                            <a:pt x="6" y="4"/>
                          </a:lnTo>
                          <a:lnTo>
                            <a:pt x="6" y="3"/>
                          </a:lnTo>
                          <a:lnTo>
                            <a:pt x="6" y="2"/>
                          </a:lnTo>
                          <a:lnTo>
                            <a:pt x="6" y="1"/>
                          </a:lnTo>
                          <a:lnTo>
                            <a:pt x="5" y="0"/>
                          </a:lnTo>
                          <a:lnTo>
                            <a:pt x="4" y="0"/>
                          </a:lnTo>
                          <a:lnTo>
                            <a:pt x="4" y="0"/>
                          </a:lnTo>
                          <a:lnTo>
                            <a:pt x="3" y="0"/>
                          </a:lnTo>
                          <a:lnTo>
                            <a:pt x="2" y="0"/>
                          </a:lnTo>
                          <a:lnTo>
                            <a:pt x="1" y="1"/>
                          </a:lnTo>
                          <a:lnTo>
                            <a:pt x="0" y="2"/>
                          </a:lnTo>
                          <a:lnTo>
                            <a:pt x="0" y="3"/>
                          </a:lnTo>
                          <a:lnTo>
                            <a:pt x="1" y="4"/>
                          </a:lnTo>
                          <a:lnTo>
                            <a:pt x="2" y="5"/>
                          </a:lnTo>
                          <a:lnTo>
                            <a:pt x="3" y="6"/>
                          </a:lnTo>
                          <a:close/>
                        </a:path>
                      </a:pathLst>
                    </a:custGeom>
                    <a:solidFill>
                      <a:srgbClr val="000000"/>
                    </a:solidFill>
                    <a:ln w="9525">
                      <a:noFill/>
                    </a:ln>
                  </p:spPr>
                  <p:txBody>
                    <a:bodyPr/>
                    <a:p>
                      <a:endParaRPr lang="zh-CN" altLang="en-US"/>
                    </a:p>
                  </p:txBody>
                </p:sp>
                <p:sp>
                  <p:nvSpPr>
                    <p:cNvPr id="432739" name="任意多边形 432738"/>
                    <p:cNvSpPr/>
                    <p:nvPr/>
                  </p:nvSpPr>
                  <p:spPr>
                    <a:xfrm>
                      <a:off x="3850" y="1470"/>
                      <a:ext cx="6" cy="6"/>
                    </a:xfrm>
                    <a:custGeom>
                      <a:avLst/>
                      <a:gdLst/>
                      <a:ahLst/>
                      <a:cxnLst/>
                      <a:pathLst>
                        <a:path w="6" h="6">
                          <a:moveTo>
                            <a:pt x="2" y="6"/>
                          </a:moveTo>
                          <a:lnTo>
                            <a:pt x="3" y="6"/>
                          </a:lnTo>
                          <a:lnTo>
                            <a:pt x="4" y="6"/>
                          </a:lnTo>
                          <a:lnTo>
                            <a:pt x="5" y="5"/>
                          </a:lnTo>
                          <a:lnTo>
                            <a:pt x="6" y="4"/>
                          </a:lnTo>
                          <a:lnTo>
                            <a:pt x="6" y="3"/>
                          </a:lnTo>
                          <a:lnTo>
                            <a:pt x="5" y="2"/>
                          </a:lnTo>
                          <a:lnTo>
                            <a:pt x="4" y="1"/>
                          </a:lnTo>
                          <a:lnTo>
                            <a:pt x="3" y="0"/>
                          </a:lnTo>
                          <a:lnTo>
                            <a:pt x="3" y="0"/>
                          </a:lnTo>
                          <a:lnTo>
                            <a:pt x="2" y="0"/>
                          </a:lnTo>
                          <a:lnTo>
                            <a:pt x="1" y="1"/>
                          </a:lnTo>
                          <a:lnTo>
                            <a:pt x="0" y="2"/>
                          </a:lnTo>
                          <a:lnTo>
                            <a:pt x="0" y="3"/>
                          </a:lnTo>
                          <a:lnTo>
                            <a:pt x="0" y="4"/>
                          </a:lnTo>
                          <a:lnTo>
                            <a:pt x="0" y="5"/>
                          </a:lnTo>
                          <a:lnTo>
                            <a:pt x="1" y="6"/>
                          </a:lnTo>
                          <a:lnTo>
                            <a:pt x="2" y="6"/>
                          </a:lnTo>
                          <a:close/>
                        </a:path>
                      </a:pathLst>
                    </a:custGeom>
                    <a:solidFill>
                      <a:srgbClr val="000000"/>
                    </a:solidFill>
                    <a:ln w="9525">
                      <a:noFill/>
                    </a:ln>
                  </p:spPr>
                  <p:txBody>
                    <a:bodyPr/>
                    <a:p>
                      <a:endParaRPr lang="zh-CN" altLang="en-US"/>
                    </a:p>
                  </p:txBody>
                </p:sp>
                <p:sp>
                  <p:nvSpPr>
                    <p:cNvPr id="432740" name="任意多边形 432739"/>
                    <p:cNvSpPr/>
                    <p:nvPr/>
                  </p:nvSpPr>
                  <p:spPr>
                    <a:xfrm>
                      <a:off x="3838" y="1468"/>
                      <a:ext cx="6" cy="6"/>
                    </a:xfrm>
                    <a:custGeom>
                      <a:avLst/>
                      <a:gdLst/>
                      <a:ahLst/>
                      <a:cxnLst/>
                      <a:pathLst>
                        <a:path w="6" h="6">
                          <a:moveTo>
                            <a:pt x="2" y="6"/>
                          </a:moveTo>
                          <a:lnTo>
                            <a:pt x="3" y="6"/>
                          </a:lnTo>
                          <a:lnTo>
                            <a:pt x="4" y="6"/>
                          </a:lnTo>
                          <a:lnTo>
                            <a:pt x="5" y="5"/>
                          </a:lnTo>
                          <a:lnTo>
                            <a:pt x="6" y="4"/>
                          </a:lnTo>
                          <a:lnTo>
                            <a:pt x="6" y="3"/>
                          </a:lnTo>
                          <a:lnTo>
                            <a:pt x="5" y="2"/>
                          </a:lnTo>
                          <a:lnTo>
                            <a:pt x="4" y="1"/>
                          </a:lnTo>
                          <a:lnTo>
                            <a:pt x="3" y="0"/>
                          </a:lnTo>
                          <a:lnTo>
                            <a:pt x="3" y="0"/>
                          </a:lnTo>
                          <a:lnTo>
                            <a:pt x="2" y="0"/>
                          </a:lnTo>
                          <a:lnTo>
                            <a:pt x="1" y="1"/>
                          </a:lnTo>
                          <a:lnTo>
                            <a:pt x="0" y="2"/>
                          </a:lnTo>
                          <a:lnTo>
                            <a:pt x="0" y="3"/>
                          </a:lnTo>
                          <a:lnTo>
                            <a:pt x="0" y="4"/>
                          </a:lnTo>
                          <a:lnTo>
                            <a:pt x="0" y="5"/>
                          </a:lnTo>
                          <a:lnTo>
                            <a:pt x="1" y="6"/>
                          </a:lnTo>
                          <a:lnTo>
                            <a:pt x="2" y="6"/>
                          </a:lnTo>
                          <a:close/>
                        </a:path>
                      </a:pathLst>
                    </a:custGeom>
                    <a:solidFill>
                      <a:srgbClr val="000000"/>
                    </a:solidFill>
                    <a:ln w="9525">
                      <a:noFill/>
                    </a:ln>
                  </p:spPr>
                  <p:txBody>
                    <a:bodyPr/>
                    <a:p>
                      <a:endParaRPr lang="zh-CN" altLang="en-US"/>
                    </a:p>
                  </p:txBody>
                </p:sp>
                <p:sp>
                  <p:nvSpPr>
                    <p:cNvPr id="432741" name="任意多边形 432740"/>
                    <p:cNvSpPr/>
                    <p:nvPr/>
                  </p:nvSpPr>
                  <p:spPr>
                    <a:xfrm>
                      <a:off x="3826" y="1467"/>
                      <a:ext cx="6" cy="6"/>
                    </a:xfrm>
                    <a:custGeom>
                      <a:avLst/>
                      <a:gdLst/>
                      <a:ahLst/>
                      <a:cxnLst/>
                      <a:pathLst>
                        <a:path w="6" h="6">
                          <a:moveTo>
                            <a:pt x="2" y="6"/>
                          </a:moveTo>
                          <a:lnTo>
                            <a:pt x="3" y="6"/>
                          </a:lnTo>
                          <a:lnTo>
                            <a:pt x="4" y="5"/>
                          </a:lnTo>
                          <a:lnTo>
                            <a:pt x="5" y="4"/>
                          </a:lnTo>
                          <a:lnTo>
                            <a:pt x="6" y="3"/>
                          </a:lnTo>
                          <a:lnTo>
                            <a:pt x="6" y="2"/>
                          </a:lnTo>
                          <a:lnTo>
                            <a:pt x="5" y="1"/>
                          </a:lnTo>
                          <a:lnTo>
                            <a:pt x="4" y="0"/>
                          </a:lnTo>
                          <a:lnTo>
                            <a:pt x="3" y="0"/>
                          </a:lnTo>
                          <a:lnTo>
                            <a:pt x="3" y="0"/>
                          </a:lnTo>
                          <a:lnTo>
                            <a:pt x="2" y="0"/>
                          </a:lnTo>
                          <a:lnTo>
                            <a:pt x="1" y="0"/>
                          </a:lnTo>
                          <a:lnTo>
                            <a:pt x="0" y="1"/>
                          </a:lnTo>
                          <a:lnTo>
                            <a:pt x="0" y="2"/>
                          </a:lnTo>
                          <a:lnTo>
                            <a:pt x="0" y="3"/>
                          </a:lnTo>
                          <a:lnTo>
                            <a:pt x="0" y="4"/>
                          </a:lnTo>
                          <a:lnTo>
                            <a:pt x="1" y="5"/>
                          </a:lnTo>
                          <a:lnTo>
                            <a:pt x="2" y="6"/>
                          </a:lnTo>
                          <a:close/>
                        </a:path>
                      </a:pathLst>
                    </a:custGeom>
                    <a:solidFill>
                      <a:srgbClr val="000000"/>
                    </a:solidFill>
                    <a:ln w="9525">
                      <a:noFill/>
                    </a:ln>
                  </p:spPr>
                  <p:txBody>
                    <a:bodyPr/>
                    <a:p>
                      <a:endParaRPr lang="zh-CN" altLang="en-US"/>
                    </a:p>
                  </p:txBody>
                </p:sp>
                <p:sp>
                  <p:nvSpPr>
                    <p:cNvPr id="432742" name="任意多边形 432741"/>
                    <p:cNvSpPr/>
                    <p:nvPr/>
                  </p:nvSpPr>
                  <p:spPr>
                    <a:xfrm>
                      <a:off x="3813" y="1465"/>
                      <a:ext cx="6" cy="6"/>
                    </a:xfrm>
                    <a:custGeom>
                      <a:avLst/>
                      <a:gdLst/>
                      <a:ahLst/>
                      <a:cxnLst/>
                      <a:pathLst>
                        <a:path w="6" h="6">
                          <a:moveTo>
                            <a:pt x="2" y="6"/>
                          </a:moveTo>
                          <a:lnTo>
                            <a:pt x="3" y="6"/>
                          </a:lnTo>
                          <a:lnTo>
                            <a:pt x="4" y="6"/>
                          </a:lnTo>
                          <a:lnTo>
                            <a:pt x="5" y="5"/>
                          </a:lnTo>
                          <a:lnTo>
                            <a:pt x="6" y="4"/>
                          </a:lnTo>
                          <a:lnTo>
                            <a:pt x="6" y="3"/>
                          </a:lnTo>
                          <a:lnTo>
                            <a:pt x="5" y="2"/>
                          </a:lnTo>
                          <a:lnTo>
                            <a:pt x="4" y="1"/>
                          </a:lnTo>
                          <a:lnTo>
                            <a:pt x="3" y="0"/>
                          </a:lnTo>
                          <a:lnTo>
                            <a:pt x="3" y="0"/>
                          </a:lnTo>
                          <a:lnTo>
                            <a:pt x="2" y="0"/>
                          </a:lnTo>
                          <a:lnTo>
                            <a:pt x="1" y="1"/>
                          </a:lnTo>
                          <a:lnTo>
                            <a:pt x="0" y="2"/>
                          </a:lnTo>
                          <a:lnTo>
                            <a:pt x="0" y="3"/>
                          </a:lnTo>
                          <a:lnTo>
                            <a:pt x="0" y="4"/>
                          </a:lnTo>
                          <a:lnTo>
                            <a:pt x="0" y="5"/>
                          </a:lnTo>
                          <a:lnTo>
                            <a:pt x="1" y="6"/>
                          </a:lnTo>
                          <a:lnTo>
                            <a:pt x="2" y="6"/>
                          </a:lnTo>
                          <a:close/>
                        </a:path>
                      </a:pathLst>
                    </a:custGeom>
                    <a:solidFill>
                      <a:srgbClr val="000000"/>
                    </a:solidFill>
                    <a:ln w="9525">
                      <a:noFill/>
                    </a:ln>
                  </p:spPr>
                  <p:txBody>
                    <a:bodyPr/>
                    <a:p>
                      <a:endParaRPr lang="zh-CN" altLang="en-US"/>
                    </a:p>
                  </p:txBody>
                </p:sp>
                <p:sp>
                  <p:nvSpPr>
                    <p:cNvPr id="432743" name="任意多边形 432742"/>
                    <p:cNvSpPr/>
                    <p:nvPr/>
                  </p:nvSpPr>
                  <p:spPr>
                    <a:xfrm>
                      <a:off x="3801" y="1464"/>
                      <a:ext cx="6" cy="6"/>
                    </a:xfrm>
                    <a:custGeom>
                      <a:avLst/>
                      <a:gdLst/>
                      <a:ahLst/>
                      <a:cxnLst/>
                      <a:pathLst>
                        <a:path w="6" h="6">
                          <a:moveTo>
                            <a:pt x="2" y="6"/>
                          </a:moveTo>
                          <a:lnTo>
                            <a:pt x="3" y="6"/>
                          </a:lnTo>
                          <a:lnTo>
                            <a:pt x="4" y="5"/>
                          </a:lnTo>
                          <a:lnTo>
                            <a:pt x="5" y="4"/>
                          </a:lnTo>
                          <a:lnTo>
                            <a:pt x="6" y="3"/>
                          </a:lnTo>
                          <a:lnTo>
                            <a:pt x="6" y="2"/>
                          </a:lnTo>
                          <a:lnTo>
                            <a:pt x="5" y="1"/>
                          </a:lnTo>
                          <a:lnTo>
                            <a:pt x="4" y="0"/>
                          </a:lnTo>
                          <a:lnTo>
                            <a:pt x="3" y="0"/>
                          </a:lnTo>
                          <a:lnTo>
                            <a:pt x="3" y="0"/>
                          </a:lnTo>
                          <a:lnTo>
                            <a:pt x="2" y="0"/>
                          </a:lnTo>
                          <a:lnTo>
                            <a:pt x="1" y="0"/>
                          </a:lnTo>
                          <a:lnTo>
                            <a:pt x="0" y="1"/>
                          </a:lnTo>
                          <a:lnTo>
                            <a:pt x="0" y="2"/>
                          </a:lnTo>
                          <a:lnTo>
                            <a:pt x="0" y="3"/>
                          </a:lnTo>
                          <a:lnTo>
                            <a:pt x="0" y="4"/>
                          </a:lnTo>
                          <a:lnTo>
                            <a:pt x="1" y="5"/>
                          </a:lnTo>
                          <a:lnTo>
                            <a:pt x="2" y="6"/>
                          </a:lnTo>
                          <a:close/>
                        </a:path>
                      </a:pathLst>
                    </a:custGeom>
                    <a:solidFill>
                      <a:srgbClr val="000000"/>
                    </a:solidFill>
                    <a:ln w="9525">
                      <a:noFill/>
                    </a:ln>
                  </p:spPr>
                  <p:txBody>
                    <a:bodyPr/>
                    <a:p>
                      <a:endParaRPr lang="zh-CN" altLang="en-US"/>
                    </a:p>
                  </p:txBody>
                </p:sp>
                <p:sp>
                  <p:nvSpPr>
                    <p:cNvPr id="432744" name="任意多边形 432743"/>
                    <p:cNvSpPr/>
                    <p:nvPr/>
                  </p:nvSpPr>
                  <p:spPr>
                    <a:xfrm>
                      <a:off x="3789" y="1462"/>
                      <a:ext cx="6" cy="6"/>
                    </a:xfrm>
                    <a:custGeom>
                      <a:avLst/>
                      <a:gdLst/>
                      <a:ahLst/>
                      <a:cxnLst/>
                      <a:pathLst>
                        <a:path w="6" h="6">
                          <a:moveTo>
                            <a:pt x="3" y="6"/>
                          </a:moveTo>
                          <a:lnTo>
                            <a:pt x="4" y="6"/>
                          </a:lnTo>
                          <a:lnTo>
                            <a:pt x="5" y="6"/>
                          </a:lnTo>
                          <a:lnTo>
                            <a:pt x="6" y="5"/>
                          </a:lnTo>
                          <a:lnTo>
                            <a:pt x="6" y="4"/>
                          </a:lnTo>
                          <a:lnTo>
                            <a:pt x="6" y="3"/>
                          </a:lnTo>
                          <a:lnTo>
                            <a:pt x="6" y="2"/>
                          </a:lnTo>
                          <a:lnTo>
                            <a:pt x="5" y="1"/>
                          </a:lnTo>
                          <a:lnTo>
                            <a:pt x="4" y="0"/>
                          </a:lnTo>
                          <a:lnTo>
                            <a:pt x="4" y="0"/>
                          </a:lnTo>
                          <a:lnTo>
                            <a:pt x="3" y="0"/>
                          </a:lnTo>
                          <a:lnTo>
                            <a:pt x="2" y="1"/>
                          </a:lnTo>
                          <a:lnTo>
                            <a:pt x="1"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745" name="任意多边形 432744"/>
                    <p:cNvSpPr/>
                    <p:nvPr/>
                  </p:nvSpPr>
                  <p:spPr>
                    <a:xfrm>
                      <a:off x="3777" y="1461"/>
                      <a:ext cx="6" cy="6"/>
                    </a:xfrm>
                    <a:custGeom>
                      <a:avLst/>
                      <a:gdLst/>
                      <a:ahLst/>
                      <a:cxnLst/>
                      <a:pathLst>
                        <a:path w="6" h="6">
                          <a:moveTo>
                            <a:pt x="3" y="6"/>
                          </a:moveTo>
                          <a:lnTo>
                            <a:pt x="4" y="6"/>
                          </a:lnTo>
                          <a:lnTo>
                            <a:pt x="5" y="5"/>
                          </a:lnTo>
                          <a:lnTo>
                            <a:pt x="6" y="4"/>
                          </a:lnTo>
                          <a:lnTo>
                            <a:pt x="6" y="3"/>
                          </a:lnTo>
                          <a:lnTo>
                            <a:pt x="6" y="2"/>
                          </a:lnTo>
                          <a:lnTo>
                            <a:pt x="6" y="1"/>
                          </a:lnTo>
                          <a:lnTo>
                            <a:pt x="5" y="0"/>
                          </a:lnTo>
                          <a:lnTo>
                            <a:pt x="4" y="0"/>
                          </a:lnTo>
                          <a:lnTo>
                            <a:pt x="4" y="0"/>
                          </a:lnTo>
                          <a:lnTo>
                            <a:pt x="3" y="0"/>
                          </a:lnTo>
                          <a:lnTo>
                            <a:pt x="2" y="0"/>
                          </a:lnTo>
                          <a:lnTo>
                            <a:pt x="1" y="1"/>
                          </a:lnTo>
                          <a:lnTo>
                            <a:pt x="0" y="2"/>
                          </a:lnTo>
                          <a:lnTo>
                            <a:pt x="0" y="3"/>
                          </a:lnTo>
                          <a:lnTo>
                            <a:pt x="1" y="4"/>
                          </a:lnTo>
                          <a:lnTo>
                            <a:pt x="2" y="5"/>
                          </a:lnTo>
                          <a:lnTo>
                            <a:pt x="3" y="6"/>
                          </a:lnTo>
                          <a:close/>
                        </a:path>
                      </a:pathLst>
                    </a:custGeom>
                    <a:solidFill>
                      <a:srgbClr val="000000"/>
                    </a:solidFill>
                    <a:ln w="9525">
                      <a:noFill/>
                    </a:ln>
                  </p:spPr>
                  <p:txBody>
                    <a:bodyPr/>
                    <a:p>
                      <a:endParaRPr lang="zh-CN" altLang="en-US"/>
                    </a:p>
                  </p:txBody>
                </p:sp>
                <p:sp>
                  <p:nvSpPr>
                    <p:cNvPr id="432746" name="任意多边形 432745"/>
                    <p:cNvSpPr/>
                    <p:nvPr/>
                  </p:nvSpPr>
                  <p:spPr>
                    <a:xfrm>
                      <a:off x="3765" y="1459"/>
                      <a:ext cx="6" cy="6"/>
                    </a:xfrm>
                    <a:custGeom>
                      <a:avLst/>
                      <a:gdLst/>
                      <a:ahLst/>
                      <a:cxnLst/>
                      <a:pathLst>
                        <a:path w="6" h="6">
                          <a:moveTo>
                            <a:pt x="3" y="6"/>
                          </a:moveTo>
                          <a:lnTo>
                            <a:pt x="4" y="6"/>
                          </a:lnTo>
                          <a:lnTo>
                            <a:pt x="5" y="6"/>
                          </a:lnTo>
                          <a:lnTo>
                            <a:pt x="6" y="5"/>
                          </a:lnTo>
                          <a:lnTo>
                            <a:pt x="6" y="4"/>
                          </a:lnTo>
                          <a:lnTo>
                            <a:pt x="6" y="3"/>
                          </a:lnTo>
                          <a:lnTo>
                            <a:pt x="6" y="2"/>
                          </a:lnTo>
                          <a:lnTo>
                            <a:pt x="5" y="1"/>
                          </a:lnTo>
                          <a:lnTo>
                            <a:pt x="4" y="0"/>
                          </a:lnTo>
                          <a:lnTo>
                            <a:pt x="4" y="0"/>
                          </a:lnTo>
                          <a:lnTo>
                            <a:pt x="3" y="0"/>
                          </a:lnTo>
                          <a:lnTo>
                            <a:pt x="2" y="1"/>
                          </a:lnTo>
                          <a:lnTo>
                            <a:pt x="1"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747" name="任意多边形 432746"/>
                    <p:cNvSpPr/>
                    <p:nvPr/>
                  </p:nvSpPr>
                  <p:spPr>
                    <a:xfrm>
                      <a:off x="3753" y="1458"/>
                      <a:ext cx="6" cy="6"/>
                    </a:xfrm>
                    <a:custGeom>
                      <a:avLst/>
                      <a:gdLst/>
                      <a:ahLst/>
                      <a:cxnLst/>
                      <a:pathLst>
                        <a:path w="6" h="6">
                          <a:moveTo>
                            <a:pt x="3" y="6"/>
                          </a:moveTo>
                          <a:lnTo>
                            <a:pt x="4" y="6"/>
                          </a:lnTo>
                          <a:lnTo>
                            <a:pt x="5" y="5"/>
                          </a:lnTo>
                          <a:lnTo>
                            <a:pt x="6" y="4"/>
                          </a:lnTo>
                          <a:lnTo>
                            <a:pt x="6" y="3"/>
                          </a:lnTo>
                          <a:lnTo>
                            <a:pt x="6" y="2"/>
                          </a:lnTo>
                          <a:lnTo>
                            <a:pt x="6" y="1"/>
                          </a:lnTo>
                          <a:lnTo>
                            <a:pt x="5" y="0"/>
                          </a:lnTo>
                          <a:lnTo>
                            <a:pt x="4" y="0"/>
                          </a:lnTo>
                          <a:lnTo>
                            <a:pt x="4" y="0"/>
                          </a:lnTo>
                          <a:lnTo>
                            <a:pt x="3" y="0"/>
                          </a:lnTo>
                          <a:lnTo>
                            <a:pt x="2" y="0"/>
                          </a:lnTo>
                          <a:lnTo>
                            <a:pt x="1" y="1"/>
                          </a:lnTo>
                          <a:lnTo>
                            <a:pt x="0" y="2"/>
                          </a:lnTo>
                          <a:lnTo>
                            <a:pt x="0" y="3"/>
                          </a:lnTo>
                          <a:lnTo>
                            <a:pt x="1" y="4"/>
                          </a:lnTo>
                          <a:lnTo>
                            <a:pt x="2" y="5"/>
                          </a:lnTo>
                          <a:lnTo>
                            <a:pt x="3" y="6"/>
                          </a:lnTo>
                          <a:close/>
                        </a:path>
                      </a:pathLst>
                    </a:custGeom>
                    <a:solidFill>
                      <a:srgbClr val="000000"/>
                    </a:solidFill>
                    <a:ln w="9525">
                      <a:noFill/>
                    </a:ln>
                  </p:spPr>
                  <p:txBody>
                    <a:bodyPr/>
                    <a:p>
                      <a:endParaRPr lang="zh-CN" altLang="en-US"/>
                    </a:p>
                  </p:txBody>
                </p:sp>
                <p:sp>
                  <p:nvSpPr>
                    <p:cNvPr id="432748" name="任意多边形 432747"/>
                    <p:cNvSpPr/>
                    <p:nvPr/>
                  </p:nvSpPr>
                  <p:spPr>
                    <a:xfrm>
                      <a:off x="3741" y="1456"/>
                      <a:ext cx="6" cy="6"/>
                    </a:xfrm>
                    <a:custGeom>
                      <a:avLst/>
                      <a:gdLst/>
                      <a:ahLst/>
                      <a:cxnLst/>
                      <a:pathLst>
                        <a:path w="6" h="6">
                          <a:moveTo>
                            <a:pt x="3" y="6"/>
                          </a:moveTo>
                          <a:lnTo>
                            <a:pt x="4" y="6"/>
                          </a:lnTo>
                          <a:lnTo>
                            <a:pt x="5" y="6"/>
                          </a:lnTo>
                          <a:lnTo>
                            <a:pt x="6" y="5"/>
                          </a:lnTo>
                          <a:lnTo>
                            <a:pt x="6" y="4"/>
                          </a:lnTo>
                          <a:lnTo>
                            <a:pt x="6" y="3"/>
                          </a:lnTo>
                          <a:lnTo>
                            <a:pt x="6" y="2"/>
                          </a:lnTo>
                          <a:lnTo>
                            <a:pt x="5" y="1"/>
                          </a:lnTo>
                          <a:lnTo>
                            <a:pt x="4" y="0"/>
                          </a:lnTo>
                          <a:lnTo>
                            <a:pt x="4" y="0"/>
                          </a:lnTo>
                          <a:lnTo>
                            <a:pt x="3" y="0"/>
                          </a:lnTo>
                          <a:lnTo>
                            <a:pt x="2" y="1"/>
                          </a:lnTo>
                          <a:lnTo>
                            <a:pt x="1"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749" name="任意多边形 432748"/>
                    <p:cNvSpPr/>
                    <p:nvPr/>
                  </p:nvSpPr>
                  <p:spPr>
                    <a:xfrm>
                      <a:off x="3729" y="1455"/>
                      <a:ext cx="7" cy="6"/>
                    </a:xfrm>
                    <a:custGeom>
                      <a:avLst/>
                      <a:gdLst/>
                      <a:ahLst/>
                      <a:cxnLst/>
                      <a:pathLst>
                        <a:path w="7" h="6">
                          <a:moveTo>
                            <a:pt x="3" y="6"/>
                          </a:moveTo>
                          <a:lnTo>
                            <a:pt x="4" y="6"/>
                          </a:lnTo>
                          <a:lnTo>
                            <a:pt x="5" y="5"/>
                          </a:lnTo>
                          <a:lnTo>
                            <a:pt x="6" y="4"/>
                          </a:lnTo>
                          <a:lnTo>
                            <a:pt x="7" y="3"/>
                          </a:lnTo>
                          <a:lnTo>
                            <a:pt x="7" y="2"/>
                          </a:lnTo>
                          <a:lnTo>
                            <a:pt x="6" y="1"/>
                          </a:lnTo>
                          <a:lnTo>
                            <a:pt x="5" y="0"/>
                          </a:lnTo>
                          <a:lnTo>
                            <a:pt x="4" y="0"/>
                          </a:lnTo>
                          <a:lnTo>
                            <a:pt x="4" y="0"/>
                          </a:lnTo>
                          <a:lnTo>
                            <a:pt x="3" y="0"/>
                          </a:lnTo>
                          <a:lnTo>
                            <a:pt x="2" y="0"/>
                          </a:lnTo>
                          <a:lnTo>
                            <a:pt x="1" y="1"/>
                          </a:lnTo>
                          <a:lnTo>
                            <a:pt x="0" y="2"/>
                          </a:lnTo>
                          <a:lnTo>
                            <a:pt x="0" y="3"/>
                          </a:lnTo>
                          <a:lnTo>
                            <a:pt x="1" y="4"/>
                          </a:lnTo>
                          <a:lnTo>
                            <a:pt x="2" y="5"/>
                          </a:lnTo>
                          <a:lnTo>
                            <a:pt x="3" y="6"/>
                          </a:lnTo>
                          <a:close/>
                        </a:path>
                      </a:pathLst>
                    </a:custGeom>
                    <a:solidFill>
                      <a:srgbClr val="000000"/>
                    </a:solidFill>
                    <a:ln w="9525">
                      <a:noFill/>
                    </a:ln>
                  </p:spPr>
                  <p:txBody>
                    <a:bodyPr/>
                    <a:p>
                      <a:endParaRPr lang="zh-CN" altLang="en-US"/>
                    </a:p>
                  </p:txBody>
                </p:sp>
                <p:sp>
                  <p:nvSpPr>
                    <p:cNvPr id="432750" name="任意多边形 432749"/>
                    <p:cNvSpPr/>
                    <p:nvPr/>
                  </p:nvSpPr>
                  <p:spPr>
                    <a:xfrm>
                      <a:off x="3717" y="1454"/>
                      <a:ext cx="6" cy="6"/>
                    </a:xfrm>
                    <a:custGeom>
                      <a:avLst/>
                      <a:gdLst/>
                      <a:ahLst/>
                      <a:cxnLst/>
                      <a:pathLst>
                        <a:path w="6" h="6">
                          <a:moveTo>
                            <a:pt x="2" y="6"/>
                          </a:moveTo>
                          <a:lnTo>
                            <a:pt x="3" y="6"/>
                          </a:lnTo>
                          <a:lnTo>
                            <a:pt x="4" y="5"/>
                          </a:lnTo>
                          <a:lnTo>
                            <a:pt x="5" y="4"/>
                          </a:lnTo>
                          <a:lnTo>
                            <a:pt x="6" y="3"/>
                          </a:lnTo>
                          <a:lnTo>
                            <a:pt x="6" y="2"/>
                          </a:lnTo>
                          <a:lnTo>
                            <a:pt x="5" y="1"/>
                          </a:lnTo>
                          <a:lnTo>
                            <a:pt x="4" y="0"/>
                          </a:lnTo>
                          <a:lnTo>
                            <a:pt x="3" y="0"/>
                          </a:lnTo>
                          <a:lnTo>
                            <a:pt x="3" y="0"/>
                          </a:lnTo>
                          <a:lnTo>
                            <a:pt x="2" y="0"/>
                          </a:lnTo>
                          <a:lnTo>
                            <a:pt x="1" y="0"/>
                          </a:lnTo>
                          <a:lnTo>
                            <a:pt x="0" y="1"/>
                          </a:lnTo>
                          <a:lnTo>
                            <a:pt x="0" y="2"/>
                          </a:lnTo>
                          <a:lnTo>
                            <a:pt x="0" y="3"/>
                          </a:lnTo>
                          <a:lnTo>
                            <a:pt x="0" y="4"/>
                          </a:lnTo>
                          <a:lnTo>
                            <a:pt x="1" y="5"/>
                          </a:lnTo>
                          <a:lnTo>
                            <a:pt x="2" y="6"/>
                          </a:lnTo>
                          <a:close/>
                        </a:path>
                      </a:pathLst>
                    </a:custGeom>
                    <a:solidFill>
                      <a:srgbClr val="000000"/>
                    </a:solidFill>
                    <a:ln w="9525">
                      <a:noFill/>
                    </a:ln>
                  </p:spPr>
                  <p:txBody>
                    <a:bodyPr/>
                    <a:p>
                      <a:endParaRPr lang="zh-CN" altLang="en-US"/>
                    </a:p>
                  </p:txBody>
                </p:sp>
                <p:sp>
                  <p:nvSpPr>
                    <p:cNvPr id="432751" name="任意多边形 432750"/>
                    <p:cNvSpPr/>
                    <p:nvPr/>
                  </p:nvSpPr>
                  <p:spPr>
                    <a:xfrm>
                      <a:off x="3705" y="1452"/>
                      <a:ext cx="6" cy="6"/>
                    </a:xfrm>
                    <a:custGeom>
                      <a:avLst/>
                      <a:gdLst/>
                      <a:ahLst/>
                      <a:cxnLst/>
                      <a:pathLst>
                        <a:path w="6" h="6">
                          <a:moveTo>
                            <a:pt x="2" y="6"/>
                          </a:moveTo>
                          <a:lnTo>
                            <a:pt x="3" y="6"/>
                          </a:lnTo>
                          <a:lnTo>
                            <a:pt x="4" y="6"/>
                          </a:lnTo>
                          <a:lnTo>
                            <a:pt x="5" y="5"/>
                          </a:lnTo>
                          <a:lnTo>
                            <a:pt x="6" y="4"/>
                          </a:lnTo>
                          <a:lnTo>
                            <a:pt x="6" y="3"/>
                          </a:lnTo>
                          <a:lnTo>
                            <a:pt x="5" y="2"/>
                          </a:lnTo>
                          <a:lnTo>
                            <a:pt x="4" y="1"/>
                          </a:lnTo>
                          <a:lnTo>
                            <a:pt x="3" y="0"/>
                          </a:lnTo>
                          <a:lnTo>
                            <a:pt x="3" y="0"/>
                          </a:lnTo>
                          <a:lnTo>
                            <a:pt x="2" y="0"/>
                          </a:lnTo>
                          <a:lnTo>
                            <a:pt x="1" y="1"/>
                          </a:lnTo>
                          <a:lnTo>
                            <a:pt x="0" y="2"/>
                          </a:lnTo>
                          <a:lnTo>
                            <a:pt x="0" y="3"/>
                          </a:lnTo>
                          <a:lnTo>
                            <a:pt x="0" y="4"/>
                          </a:lnTo>
                          <a:lnTo>
                            <a:pt x="0" y="5"/>
                          </a:lnTo>
                          <a:lnTo>
                            <a:pt x="1" y="6"/>
                          </a:lnTo>
                          <a:lnTo>
                            <a:pt x="2" y="6"/>
                          </a:lnTo>
                          <a:close/>
                        </a:path>
                      </a:pathLst>
                    </a:custGeom>
                    <a:solidFill>
                      <a:srgbClr val="000000"/>
                    </a:solidFill>
                    <a:ln w="9525">
                      <a:noFill/>
                    </a:ln>
                  </p:spPr>
                  <p:txBody>
                    <a:bodyPr/>
                    <a:p>
                      <a:endParaRPr lang="zh-CN" altLang="en-US"/>
                    </a:p>
                  </p:txBody>
                </p:sp>
                <p:sp>
                  <p:nvSpPr>
                    <p:cNvPr id="432752" name="任意多边形 432751"/>
                    <p:cNvSpPr/>
                    <p:nvPr/>
                  </p:nvSpPr>
                  <p:spPr>
                    <a:xfrm>
                      <a:off x="3693" y="1451"/>
                      <a:ext cx="6" cy="6"/>
                    </a:xfrm>
                    <a:custGeom>
                      <a:avLst/>
                      <a:gdLst/>
                      <a:ahLst/>
                      <a:cxnLst/>
                      <a:pathLst>
                        <a:path w="6" h="6">
                          <a:moveTo>
                            <a:pt x="2" y="6"/>
                          </a:moveTo>
                          <a:lnTo>
                            <a:pt x="3" y="6"/>
                          </a:lnTo>
                          <a:lnTo>
                            <a:pt x="4" y="6"/>
                          </a:lnTo>
                          <a:lnTo>
                            <a:pt x="5" y="5"/>
                          </a:lnTo>
                          <a:lnTo>
                            <a:pt x="6" y="4"/>
                          </a:lnTo>
                          <a:lnTo>
                            <a:pt x="6" y="3"/>
                          </a:lnTo>
                          <a:lnTo>
                            <a:pt x="5" y="2"/>
                          </a:lnTo>
                          <a:lnTo>
                            <a:pt x="4" y="1"/>
                          </a:lnTo>
                          <a:lnTo>
                            <a:pt x="3" y="0"/>
                          </a:lnTo>
                          <a:lnTo>
                            <a:pt x="3" y="0"/>
                          </a:lnTo>
                          <a:lnTo>
                            <a:pt x="2" y="0"/>
                          </a:lnTo>
                          <a:lnTo>
                            <a:pt x="1" y="1"/>
                          </a:lnTo>
                          <a:lnTo>
                            <a:pt x="0" y="2"/>
                          </a:lnTo>
                          <a:lnTo>
                            <a:pt x="0" y="3"/>
                          </a:lnTo>
                          <a:lnTo>
                            <a:pt x="0" y="4"/>
                          </a:lnTo>
                          <a:lnTo>
                            <a:pt x="0" y="5"/>
                          </a:lnTo>
                          <a:lnTo>
                            <a:pt x="1" y="6"/>
                          </a:lnTo>
                          <a:lnTo>
                            <a:pt x="2" y="6"/>
                          </a:lnTo>
                          <a:close/>
                        </a:path>
                      </a:pathLst>
                    </a:custGeom>
                    <a:solidFill>
                      <a:srgbClr val="000000"/>
                    </a:solidFill>
                    <a:ln w="9525">
                      <a:noFill/>
                    </a:ln>
                  </p:spPr>
                  <p:txBody>
                    <a:bodyPr/>
                    <a:p>
                      <a:endParaRPr lang="zh-CN" altLang="en-US"/>
                    </a:p>
                  </p:txBody>
                </p:sp>
                <p:sp>
                  <p:nvSpPr>
                    <p:cNvPr id="432753" name="任意多边形 432752"/>
                    <p:cNvSpPr/>
                    <p:nvPr/>
                  </p:nvSpPr>
                  <p:spPr>
                    <a:xfrm>
                      <a:off x="3681" y="1450"/>
                      <a:ext cx="6" cy="6"/>
                    </a:xfrm>
                    <a:custGeom>
                      <a:avLst/>
                      <a:gdLst/>
                      <a:ahLst/>
                      <a:cxnLst/>
                      <a:pathLst>
                        <a:path w="6" h="6">
                          <a:moveTo>
                            <a:pt x="2" y="6"/>
                          </a:moveTo>
                          <a:lnTo>
                            <a:pt x="3" y="6"/>
                          </a:lnTo>
                          <a:lnTo>
                            <a:pt x="4" y="5"/>
                          </a:lnTo>
                          <a:lnTo>
                            <a:pt x="5" y="4"/>
                          </a:lnTo>
                          <a:lnTo>
                            <a:pt x="6" y="3"/>
                          </a:lnTo>
                          <a:lnTo>
                            <a:pt x="6" y="2"/>
                          </a:lnTo>
                          <a:lnTo>
                            <a:pt x="5" y="1"/>
                          </a:lnTo>
                          <a:lnTo>
                            <a:pt x="4" y="0"/>
                          </a:lnTo>
                          <a:lnTo>
                            <a:pt x="3" y="0"/>
                          </a:lnTo>
                          <a:lnTo>
                            <a:pt x="3" y="0"/>
                          </a:lnTo>
                          <a:lnTo>
                            <a:pt x="2" y="0"/>
                          </a:lnTo>
                          <a:lnTo>
                            <a:pt x="1" y="0"/>
                          </a:lnTo>
                          <a:lnTo>
                            <a:pt x="0" y="1"/>
                          </a:lnTo>
                          <a:lnTo>
                            <a:pt x="0" y="2"/>
                          </a:lnTo>
                          <a:lnTo>
                            <a:pt x="0" y="3"/>
                          </a:lnTo>
                          <a:lnTo>
                            <a:pt x="0" y="4"/>
                          </a:lnTo>
                          <a:lnTo>
                            <a:pt x="1" y="5"/>
                          </a:lnTo>
                          <a:lnTo>
                            <a:pt x="2" y="6"/>
                          </a:lnTo>
                          <a:close/>
                        </a:path>
                      </a:pathLst>
                    </a:custGeom>
                    <a:solidFill>
                      <a:srgbClr val="000000"/>
                    </a:solidFill>
                    <a:ln w="9525">
                      <a:noFill/>
                    </a:ln>
                  </p:spPr>
                  <p:txBody>
                    <a:bodyPr/>
                    <a:p>
                      <a:endParaRPr lang="zh-CN" altLang="en-US"/>
                    </a:p>
                  </p:txBody>
                </p:sp>
                <p:sp>
                  <p:nvSpPr>
                    <p:cNvPr id="432754" name="任意多边形 432753"/>
                    <p:cNvSpPr/>
                    <p:nvPr/>
                  </p:nvSpPr>
                  <p:spPr>
                    <a:xfrm>
                      <a:off x="3669" y="1449"/>
                      <a:ext cx="6" cy="6"/>
                    </a:xfrm>
                    <a:custGeom>
                      <a:avLst/>
                      <a:gdLst/>
                      <a:ahLst/>
                      <a:cxnLst/>
                      <a:pathLst>
                        <a:path w="6" h="6">
                          <a:moveTo>
                            <a:pt x="2" y="6"/>
                          </a:moveTo>
                          <a:lnTo>
                            <a:pt x="3" y="6"/>
                          </a:lnTo>
                          <a:lnTo>
                            <a:pt x="4" y="5"/>
                          </a:lnTo>
                          <a:lnTo>
                            <a:pt x="5" y="4"/>
                          </a:lnTo>
                          <a:lnTo>
                            <a:pt x="6" y="3"/>
                          </a:lnTo>
                          <a:lnTo>
                            <a:pt x="6" y="2"/>
                          </a:lnTo>
                          <a:lnTo>
                            <a:pt x="5" y="1"/>
                          </a:lnTo>
                          <a:lnTo>
                            <a:pt x="4" y="0"/>
                          </a:lnTo>
                          <a:lnTo>
                            <a:pt x="3" y="0"/>
                          </a:lnTo>
                          <a:lnTo>
                            <a:pt x="3" y="0"/>
                          </a:lnTo>
                          <a:lnTo>
                            <a:pt x="2" y="0"/>
                          </a:lnTo>
                          <a:lnTo>
                            <a:pt x="1" y="0"/>
                          </a:lnTo>
                          <a:lnTo>
                            <a:pt x="0" y="1"/>
                          </a:lnTo>
                          <a:lnTo>
                            <a:pt x="0" y="2"/>
                          </a:lnTo>
                          <a:lnTo>
                            <a:pt x="0" y="3"/>
                          </a:lnTo>
                          <a:lnTo>
                            <a:pt x="0" y="4"/>
                          </a:lnTo>
                          <a:lnTo>
                            <a:pt x="1" y="5"/>
                          </a:lnTo>
                          <a:lnTo>
                            <a:pt x="2" y="6"/>
                          </a:lnTo>
                          <a:close/>
                        </a:path>
                      </a:pathLst>
                    </a:custGeom>
                    <a:solidFill>
                      <a:srgbClr val="000000"/>
                    </a:solidFill>
                    <a:ln w="9525">
                      <a:noFill/>
                    </a:ln>
                  </p:spPr>
                  <p:txBody>
                    <a:bodyPr/>
                    <a:p>
                      <a:endParaRPr lang="zh-CN" altLang="en-US"/>
                    </a:p>
                  </p:txBody>
                </p:sp>
                <p:sp>
                  <p:nvSpPr>
                    <p:cNvPr id="432755" name="任意多边形 432754"/>
                    <p:cNvSpPr/>
                    <p:nvPr/>
                  </p:nvSpPr>
                  <p:spPr>
                    <a:xfrm>
                      <a:off x="3657" y="1448"/>
                      <a:ext cx="6" cy="6"/>
                    </a:xfrm>
                    <a:custGeom>
                      <a:avLst/>
                      <a:gdLst/>
                      <a:ahLst/>
                      <a:cxnLst/>
                      <a:pathLst>
                        <a:path w="6" h="6">
                          <a:moveTo>
                            <a:pt x="2" y="6"/>
                          </a:moveTo>
                          <a:lnTo>
                            <a:pt x="3" y="6"/>
                          </a:lnTo>
                          <a:lnTo>
                            <a:pt x="4" y="5"/>
                          </a:lnTo>
                          <a:lnTo>
                            <a:pt x="5" y="4"/>
                          </a:lnTo>
                          <a:lnTo>
                            <a:pt x="6" y="3"/>
                          </a:lnTo>
                          <a:lnTo>
                            <a:pt x="6" y="2"/>
                          </a:lnTo>
                          <a:lnTo>
                            <a:pt x="5" y="1"/>
                          </a:lnTo>
                          <a:lnTo>
                            <a:pt x="4" y="0"/>
                          </a:lnTo>
                          <a:lnTo>
                            <a:pt x="3" y="0"/>
                          </a:lnTo>
                          <a:lnTo>
                            <a:pt x="3" y="0"/>
                          </a:lnTo>
                          <a:lnTo>
                            <a:pt x="2" y="0"/>
                          </a:lnTo>
                          <a:lnTo>
                            <a:pt x="1" y="0"/>
                          </a:lnTo>
                          <a:lnTo>
                            <a:pt x="0" y="1"/>
                          </a:lnTo>
                          <a:lnTo>
                            <a:pt x="0" y="2"/>
                          </a:lnTo>
                          <a:lnTo>
                            <a:pt x="0" y="3"/>
                          </a:lnTo>
                          <a:lnTo>
                            <a:pt x="0" y="4"/>
                          </a:lnTo>
                          <a:lnTo>
                            <a:pt x="1" y="5"/>
                          </a:lnTo>
                          <a:lnTo>
                            <a:pt x="2" y="6"/>
                          </a:lnTo>
                          <a:close/>
                        </a:path>
                      </a:pathLst>
                    </a:custGeom>
                    <a:solidFill>
                      <a:srgbClr val="000000"/>
                    </a:solidFill>
                    <a:ln w="9525">
                      <a:noFill/>
                    </a:ln>
                  </p:spPr>
                  <p:txBody>
                    <a:bodyPr/>
                    <a:p>
                      <a:endParaRPr lang="zh-CN" altLang="en-US"/>
                    </a:p>
                  </p:txBody>
                </p:sp>
                <p:sp>
                  <p:nvSpPr>
                    <p:cNvPr id="432756" name="任意多边形 432755"/>
                    <p:cNvSpPr/>
                    <p:nvPr/>
                  </p:nvSpPr>
                  <p:spPr>
                    <a:xfrm>
                      <a:off x="3645" y="1447"/>
                      <a:ext cx="6" cy="6"/>
                    </a:xfrm>
                    <a:custGeom>
                      <a:avLst/>
                      <a:gdLst/>
                      <a:ahLst/>
                      <a:cxnLst/>
                      <a:pathLst>
                        <a:path w="6" h="6">
                          <a:moveTo>
                            <a:pt x="2" y="6"/>
                          </a:moveTo>
                          <a:lnTo>
                            <a:pt x="3" y="6"/>
                          </a:lnTo>
                          <a:lnTo>
                            <a:pt x="4" y="5"/>
                          </a:lnTo>
                          <a:lnTo>
                            <a:pt x="5" y="4"/>
                          </a:lnTo>
                          <a:lnTo>
                            <a:pt x="6" y="3"/>
                          </a:lnTo>
                          <a:lnTo>
                            <a:pt x="6" y="2"/>
                          </a:lnTo>
                          <a:lnTo>
                            <a:pt x="5" y="1"/>
                          </a:lnTo>
                          <a:lnTo>
                            <a:pt x="4" y="0"/>
                          </a:lnTo>
                          <a:lnTo>
                            <a:pt x="3" y="0"/>
                          </a:lnTo>
                          <a:lnTo>
                            <a:pt x="3" y="0"/>
                          </a:lnTo>
                          <a:lnTo>
                            <a:pt x="2" y="0"/>
                          </a:lnTo>
                          <a:lnTo>
                            <a:pt x="1" y="0"/>
                          </a:lnTo>
                          <a:lnTo>
                            <a:pt x="0" y="1"/>
                          </a:lnTo>
                          <a:lnTo>
                            <a:pt x="0" y="2"/>
                          </a:lnTo>
                          <a:lnTo>
                            <a:pt x="0" y="3"/>
                          </a:lnTo>
                          <a:lnTo>
                            <a:pt x="0" y="4"/>
                          </a:lnTo>
                          <a:lnTo>
                            <a:pt x="1" y="5"/>
                          </a:lnTo>
                          <a:lnTo>
                            <a:pt x="2" y="6"/>
                          </a:lnTo>
                          <a:close/>
                        </a:path>
                      </a:pathLst>
                    </a:custGeom>
                    <a:solidFill>
                      <a:srgbClr val="000000"/>
                    </a:solidFill>
                    <a:ln w="9525">
                      <a:noFill/>
                    </a:ln>
                  </p:spPr>
                  <p:txBody>
                    <a:bodyPr/>
                    <a:p>
                      <a:endParaRPr lang="zh-CN" altLang="en-US"/>
                    </a:p>
                  </p:txBody>
                </p:sp>
                <p:sp>
                  <p:nvSpPr>
                    <p:cNvPr id="432757" name="任意多边形 432756"/>
                    <p:cNvSpPr/>
                    <p:nvPr/>
                  </p:nvSpPr>
                  <p:spPr>
                    <a:xfrm>
                      <a:off x="3633" y="1445"/>
                      <a:ext cx="6" cy="6"/>
                    </a:xfrm>
                    <a:custGeom>
                      <a:avLst/>
                      <a:gdLst/>
                      <a:ahLst/>
                      <a:cxnLst/>
                      <a:pathLst>
                        <a:path w="6" h="6">
                          <a:moveTo>
                            <a:pt x="2" y="6"/>
                          </a:moveTo>
                          <a:lnTo>
                            <a:pt x="3" y="6"/>
                          </a:lnTo>
                          <a:lnTo>
                            <a:pt x="4" y="6"/>
                          </a:lnTo>
                          <a:lnTo>
                            <a:pt x="5" y="5"/>
                          </a:lnTo>
                          <a:lnTo>
                            <a:pt x="6" y="4"/>
                          </a:lnTo>
                          <a:lnTo>
                            <a:pt x="6" y="3"/>
                          </a:lnTo>
                          <a:lnTo>
                            <a:pt x="5" y="2"/>
                          </a:lnTo>
                          <a:lnTo>
                            <a:pt x="4" y="1"/>
                          </a:lnTo>
                          <a:lnTo>
                            <a:pt x="3" y="0"/>
                          </a:lnTo>
                          <a:lnTo>
                            <a:pt x="3" y="0"/>
                          </a:lnTo>
                          <a:lnTo>
                            <a:pt x="2" y="0"/>
                          </a:lnTo>
                          <a:lnTo>
                            <a:pt x="1" y="1"/>
                          </a:lnTo>
                          <a:lnTo>
                            <a:pt x="0" y="2"/>
                          </a:lnTo>
                          <a:lnTo>
                            <a:pt x="0" y="3"/>
                          </a:lnTo>
                          <a:lnTo>
                            <a:pt x="0" y="4"/>
                          </a:lnTo>
                          <a:lnTo>
                            <a:pt x="0" y="5"/>
                          </a:lnTo>
                          <a:lnTo>
                            <a:pt x="1" y="6"/>
                          </a:lnTo>
                          <a:lnTo>
                            <a:pt x="2" y="6"/>
                          </a:lnTo>
                          <a:close/>
                        </a:path>
                      </a:pathLst>
                    </a:custGeom>
                    <a:solidFill>
                      <a:srgbClr val="000000"/>
                    </a:solidFill>
                    <a:ln w="9525">
                      <a:noFill/>
                    </a:ln>
                  </p:spPr>
                  <p:txBody>
                    <a:bodyPr/>
                    <a:p>
                      <a:endParaRPr lang="zh-CN" altLang="en-US"/>
                    </a:p>
                  </p:txBody>
                </p:sp>
                <p:sp>
                  <p:nvSpPr>
                    <p:cNvPr id="432758" name="任意多边形 432757"/>
                    <p:cNvSpPr/>
                    <p:nvPr/>
                  </p:nvSpPr>
                  <p:spPr>
                    <a:xfrm>
                      <a:off x="3620" y="1444"/>
                      <a:ext cx="7" cy="6"/>
                    </a:xfrm>
                    <a:custGeom>
                      <a:avLst/>
                      <a:gdLst/>
                      <a:ahLst/>
                      <a:cxnLst/>
                      <a:pathLst>
                        <a:path w="7" h="6">
                          <a:moveTo>
                            <a:pt x="3" y="6"/>
                          </a:moveTo>
                          <a:lnTo>
                            <a:pt x="5" y="6"/>
                          </a:lnTo>
                          <a:lnTo>
                            <a:pt x="6" y="6"/>
                          </a:lnTo>
                          <a:lnTo>
                            <a:pt x="7" y="5"/>
                          </a:lnTo>
                          <a:lnTo>
                            <a:pt x="7" y="4"/>
                          </a:lnTo>
                          <a:lnTo>
                            <a:pt x="7" y="3"/>
                          </a:lnTo>
                          <a:lnTo>
                            <a:pt x="7" y="2"/>
                          </a:lnTo>
                          <a:lnTo>
                            <a:pt x="6" y="1"/>
                          </a:lnTo>
                          <a:lnTo>
                            <a:pt x="5" y="0"/>
                          </a:lnTo>
                          <a:lnTo>
                            <a:pt x="5" y="0"/>
                          </a:lnTo>
                          <a:lnTo>
                            <a:pt x="3" y="0"/>
                          </a:lnTo>
                          <a:lnTo>
                            <a:pt x="2" y="1"/>
                          </a:lnTo>
                          <a:lnTo>
                            <a:pt x="1"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759" name="任意多边形 432758"/>
                    <p:cNvSpPr/>
                    <p:nvPr/>
                  </p:nvSpPr>
                  <p:spPr>
                    <a:xfrm>
                      <a:off x="3608" y="1443"/>
                      <a:ext cx="6" cy="6"/>
                    </a:xfrm>
                    <a:custGeom>
                      <a:avLst/>
                      <a:gdLst/>
                      <a:ahLst/>
                      <a:cxnLst/>
                      <a:pathLst>
                        <a:path w="6" h="6">
                          <a:moveTo>
                            <a:pt x="3" y="6"/>
                          </a:moveTo>
                          <a:lnTo>
                            <a:pt x="4" y="6"/>
                          </a:lnTo>
                          <a:lnTo>
                            <a:pt x="5" y="6"/>
                          </a:lnTo>
                          <a:lnTo>
                            <a:pt x="6" y="5"/>
                          </a:lnTo>
                          <a:lnTo>
                            <a:pt x="6" y="4"/>
                          </a:lnTo>
                          <a:lnTo>
                            <a:pt x="6" y="3"/>
                          </a:lnTo>
                          <a:lnTo>
                            <a:pt x="6" y="2"/>
                          </a:lnTo>
                          <a:lnTo>
                            <a:pt x="5" y="1"/>
                          </a:lnTo>
                          <a:lnTo>
                            <a:pt x="4" y="0"/>
                          </a:lnTo>
                          <a:lnTo>
                            <a:pt x="4" y="0"/>
                          </a:lnTo>
                          <a:lnTo>
                            <a:pt x="3" y="0"/>
                          </a:lnTo>
                          <a:lnTo>
                            <a:pt x="2" y="1"/>
                          </a:lnTo>
                          <a:lnTo>
                            <a:pt x="1"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760" name="任意多边形 432759"/>
                    <p:cNvSpPr/>
                    <p:nvPr/>
                  </p:nvSpPr>
                  <p:spPr>
                    <a:xfrm>
                      <a:off x="3596" y="1442"/>
                      <a:ext cx="6" cy="6"/>
                    </a:xfrm>
                    <a:custGeom>
                      <a:avLst/>
                      <a:gdLst/>
                      <a:ahLst/>
                      <a:cxnLst/>
                      <a:pathLst>
                        <a:path w="6" h="6">
                          <a:moveTo>
                            <a:pt x="3" y="6"/>
                          </a:moveTo>
                          <a:lnTo>
                            <a:pt x="4" y="6"/>
                          </a:lnTo>
                          <a:lnTo>
                            <a:pt x="5" y="6"/>
                          </a:lnTo>
                          <a:lnTo>
                            <a:pt x="6" y="5"/>
                          </a:lnTo>
                          <a:lnTo>
                            <a:pt x="6" y="4"/>
                          </a:lnTo>
                          <a:lnTo>
                            <a:pt x="6" y="3"/>
                          </a:lnTo>
                          <a:lnTo>
                            <a:pt x="6" y="2"/>
                          </a:lnTo>
                          <a:lnTo>
                            <a:pt x="5" y="1"/>
                          </a:lnTo>
                          <a:lnTo>
                            <a:pt x="4" y="0"/>
                          </a:lnTo>
                          <a:lnTo>
                            <a:pt x="4" y="0"/>
                          </a:lnTo>
                          <a:lnTo>
                            <a:pt x="3" y="0"/>
                          </a:lnTo>
                          <a:lnTo>
                            <a:pt x="2" y="1"/>
                          </a:lnTo>
                          <a:lnTo>
                            <a:pt x="1"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761" name="任意多边形 432760"/>
                    <p:cNvSpPr/>
                    <p:nvPr/>
                  </p:nvSpPr>
                  <p:spPr>
                    <a:xfrm>
                      <a:off x="3584" y="1441"/>
                      <a:ext cx="6" cy="6"/>
                    </a:xfrm>
                    <a:custGeom>
                      <a:avLst/>
                      <a:gdLst/>
                      <a:ahLst/>
                      <a:cxnLst/>
                      <a:pathLst>
                        <a:path w="6" h="6">
                          <a:moveTo>
                            <a:pt x="3" y="6"/>
                          </a:moveTo>
                          <a:lnTo>
                            <a:pt x="4" y="6"/>
                          </a:lnTo>
                          <a:lnTo>
                            <a:pt x="5" y="6"/>
                          </a:lnTo>
                          <a:lnTo>
                            <a:pt x="6" y="5"/>
                          </a:lnTo>
                          <a:lnTo>
                            <a:pt x="6" y="4"/>
                          </a:lnTo>
                          <a:lnTo>
                            <a:pt x="6" y="3"/>
                          </a:lnTo>
                          <a:lnTo>
                            <a:pt x="6" y="2"/>
                          </a:lnTo>
                          <a:lnTo>
                            <a:pt x="5" y="1"/>
                          </a:lnTo>
                          <a:lnTo>
                            <a:pt x="4" y="0"/>
                          </a:lnTo>
                          <a:lnTo>
                            <a:pt x="4" y="0"/>
                          </a:lnTo>
                          <a:lnTo>
                            <a:pt x="3" y="0"/>
                          </a:lnTo>
                          <a:lnTo>
                            <a:pt x="2" y="1"/>
                          </a:lnTo>
                          <a:lnTo>
                            <a:pt x="1"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762" name="任意多边形 432761"/>
                    <p:cNvSpPr/>
                    <p:nvPr/>
                  </p:nvSpPr>
                  <p:spPr>
                    <a:xfrm>
                      <a:off x="3572" y="1440"/>
                      <a:ext cx="6" cy="6"/>
                    </a:xfrm>
                    <a:custGeom>
                      <a:avLst/>
                      <a:gdLst/>
                      <a:ahLst/>
                      <a:cxnLst/>
                      <a:pathLst>
                        <a:path w="6" h="6">
                          <a:moveTo>
                            <a:pt x="3" y="6"/>
                          </a:moveTo>
                          <a:lnTo>
                            <a:pt x="4" y="6"/>
                          </a:lnTo>
                          <a:lnTo>
                            <a:pt x="5" y="6"/>
                          </a:lnTo>
                          <a:lnTo>
                            <a:pt x="6" y="5"/>
                          </a:lnTo>
                          <a:lnTo>
                            <a:pt x="6" y="4"/>
                          </a:lnTo>
                          <a:lnTo>
                            <a:pt x="6" y="3"/>
                          </a:lnTo>
                          <a:lnTo>
                            <a:pt x="6" y="2"/>
                          </a:lnTo>
                          <a:lnTo>
                            <a:pt x="5" y="1"/>
                          </a:lnTo>
                          <a:lnTo>
                            <a:pt x="4" y="0"/>
                          </a:lnTo>
                          <a:lnTo>
                            <a:pt x="4" y="0"/>
                          </a:lnTo>
                          <a:lnTo>
                            <a:pt x="3" y="0"/>
                          </a:lnTo>
                          <a:lnTo>
                            <a:pt x="2" y="1"/>
                          </a:lnTo>
                          <a:lnTo>
                            <a:pt x="1"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763" name="任意多边形 432762"/>
                    <p:cNvSpPr/>
                    <p:nvPr/>
                  </p:nvSpPr>
                  <p:spPr>
                    <a:xfrm>
                      <a:off x="3560" y="1439"/>
                      <a:ext cx="6" cy="6"/>
                    </a:xfrm>
                    <a:custGeom>
                      <a:avLst/>
                      <a:gdLst/>
                      <a:ahLst/>
                      <a:cxnLst/>
                      <a:pathLst>
                        <a:path w="6" h="6">
                          <a:moveTo>
                            <a:pt x="3" y="6"/>
                          </a:moveTo>
                          <a:lnTo>
                            <a:pt x="4" y="6"/>
                          </a:lnTo>
                          <a:lnTo>
                            <a:pt x="5" y="6"/>
                          </a:lnTo>
                          <a:lnTo>
                            <a:pt x="6" y="5"/>
                          </a:lnTo>
                          <a:lnTo>
                            <a:pt x="6" y="4"/>
                          </a:lnTo>
                          <a:lnTo>
                            <a:pt x="6" y="3"/>
                          </a:lnTo>
                          <a:lnTo>
                            <a:pt x="6" y="2"/>
                          </a:lnTo>
                          <a:lnTo>
                            <a:pt x="5" y="1"/>
                          </a:lnTo>
                          <a:lnTo>
                            <a:pt x="4" y="0"/>
                          </a:lnTo>
                          <a:lnTo>
                            <a:pt x="4" y="0"/>
                          </a:lnTo>
                          <a:lnTo>
                            <a:pt x="3" y="0"/>
                          </a:lnTo>
                          <a:lnTo>
                            <a:pt x="2" y="1"/>
                          </a:lnTo>
                          <a:lnTo>
                            <a:pt x="1"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764" name="任意多边形 432763"/>
                    <p:cNvSpPr/>
                    <p:nvPr/>
                  </p:nvSpPr>
                  <p:spPr>
                    <a:xfrm>
                      <a:off x="3548" y="1439"/>
                      <a:ext cx="6" cy="6"/>
                    </a:xfrm>
                    <a:custGeom>
                      <a:avLst/>
                      <a:gdLst/>
                      <a:ahLst/>
                      <a:cxnLst/>
                      <a:pathLst>
                        <a:path w="6" h="6">
                          <a:moveTo>
                            <a:pt x="3" y="6"/>
                          </a:moveTo>
                          <a:lnTo>
                            <a:pt x="4" y="6"/>
                          </a:lnTo>
                          <a:lnTo>
                            <a:pt x="5" y="5"/>
                          </a:lnTo>
                          <a:lnTo>
                            <a:pt x="6" y="4"/>
                          </a:lnTo>
                          <a:lnTo>
                            <a:pt x="6" y="3"/>
                          </a:lnTo>
                          <a:lnTo>
                            <a:pt x="6" y="2"/>
                          </a:lnTo>
                          <a:lnTo>
                            <a:pt x="6" y="1"/>
                          </a:lnTo>
                          <a:lnTo>
                            <a:pt x="5" y="0"/>
                          </a:lnTo>
                          <a:lnTo>
                            <a:pt x="4" y="0"/>
                          </a:lnTo>
                          <a:lnTo>
                            <a:pt x="4" y="0"/>
                          </a:lnTo>
                          <a:lnTo>
                            <a:pt x="3" y="0"/>
                          </a:lnTo>
                          <a:lnTo>
                            <a:pt x="2" y="0"/>
                          </a:lnTo>
                          <a:lnTo>
                            <a:pt x="1" y="1"/>
                          </a:lnTo>
                          <a:lnTo>
                            <a:pt x="0" y="2"/>
                          </a:lnTo>
                          <a:lnTo>
                            <a:pt x="0" y="3"/>
                          </a:lnTo>
                          <a:lnTo>
                            <a:pt x="1" y="4"/>
                          </a:lnTo>
                          <a:lnTo>
                            <a:pt x="2" y="5"/>
                          </a:lnTo>
                          <a:lnTo>
                            <a:pt x="3" y="6"/>
                          </a:lnTo>
                          <a:close/>
                        </a:path>
                      </a:pathLst>
                    </a:custGeom>
                    <a:solidFill>
                      <a:srgbClr val="000000"/>
                    </a:solidFill>
                    <a:ln w="9525">
                      <a:noFill/>
                    </a:ln>
                  </p:spPr>
                  <p:txBody>
                    <a:bodyPr/>
                    <a:p>
                      <a:endParaRPr lang="zh-CN" altLang="en-US"/>
                    </a:p>
                  </p:txBody>
                </p:sp>
                <p:sp>
                  <p:nvSpPr>
                    <p:cNvPr id="432765" name="任意多边形 432764"/>
                    <p:cNvSpPr/>
                    <p:nvPr/>
                  </p:nvSpPr>
                  <p:spPr>
                    <a:xfrm>
                      <a:off x="3536" y="1438"/>
                      <a:ext cx="6" cy="6"/>
                    </a:xfrm>
                    <a:custGeom>
                      <a:avLst/>
                      <a:gdLst/>
                      <a:ahLst/>
                      <a:cxnLst/>
                      <a:pathLst>
                        <a:path w="6" h="6">
                          <a:moveTo>
                            <a:pt x="3" y="6"/>
                          </a:moveTo>
                          <a:lnTo>
                            <a:pt x="4" y="6"/>
                          </a:lnTo>
                          <a:lnTo>
                            <a:pt x="5" y="5"/>
                          </a:lnTo>
                          <a:lnTo>
                            <a:pt x="6" y="4"/>
                          </a:lnTo>
                          <a:lnTo>
                            <a:pt x="6" y="3"/>
                          </a:lnTo>
                          <a:lnTo>
                            <a:pt x="6" y="2"/>
                          </a:lnTo>
                          <a:lnTo>
                            <a:pt x="6" y="1"/>
                          </a:lnTo>
                          <a:lnTo>
                            <a:pt x="5" y="0"/>
                          </a:lnTo>
                          <a:lnTo>
                            <a:pt x="4" y="0"/>
                          </a:lnTo>
                          <a:lnTo>
                            <a:pt x="4" y="0"/>
                          </a:lnTo>
                          <a:lnTo>
                            <a:pt x="3" y="0"/>
                          </a:lnTo>
                          <a:lnTo>
                            <a:pt x="2" y="0"/>
                          </a:lnTo>
                          <a:lnTo>
                            <a:pt x="1" y="1"/>
                          </a:lnTo>
                          <a:lnTo>
                            <a:pt x="0" y="2"/>
                          </a:lnTo>
                          <a:lnTo>
                            <a:pt x="0" y="3"/>
                          </a:lnTo>
                          <a:lnTo>
                            <a:pt x="1" y="4"/>
                          </a:lnTo>
                          <a:lnTo>
                            <a:pt x="2" y="5"/>
                          </a:lnTo>
                          <a:lnTo>
                            <a:pt x="3" y="6"/>
                          </a:lnTo>
                          <a:close/>
                        </a:path>
                      </a:pathLst>
                    </a:custGeom>
                    <a:solidFill>
                      <a:srgbClr val="000000"/>
                    </a:solidFill>
                    <a:ln w="9525">
                      <a:noFill/>
                    </a:ln>
                  </p:spPr>
                  <p:txBody>
                    <a:bodyPr/>
                    <a:p>
                      <a:endParaRPr lang="zh-CN" altLang="en-US"/>
                    </a:p>
                  </p:txBody>
                </p:sp>
                <p:sp>
                  <p:nvSpPr>
                    <p:cNvPr id="432766" name="任意多边形 432765"/>
                    <p:cNvSpPr/>
                    <p:nvPr/>
                  </p:nvSpPr>
                  <p:spPr>
                    <a:xfrm>
                      <a:off x="3523" y="1437"/>
                      <a:ext cx="7" cy="6"/>
                    </a:xfrm>
                    <a:custGeom>
                      <a:avLst/>
                      <a:gdLst/>
                      <a:ahLst/>
                      <a:cxnLst/>
                      <a:pathLst>
                        <a:path w="7" h="6">
                          <a:moveTo>
                            <a:pt x="4" y="6"/>
                          </a:moveTo>
                          <a:lnTo>
                            <a:pt x="5" y="6"/>
                          </a:lnTo>
                          <a:lnTo>
                            <a:pt x="6" y="5"/>
                          </a:lnTo>
                          <a:lnTo>
                            <a:pt x="7" y="4"/>
                          </a:lnTo>
                          <a:lnTo>
                            <a:pt x="7" y="3"/>
                          </a:lnTo>
                          <a:lnTo>
                            <a:pt x="7" y="2"/>
                          </a:lnTo>
                          <a:lnTo>
                            <a:pt x="7" y="1"/>
                          </a:lnTo>
                          <a:lnTo>
                            <a:pt x="6" y="0"/>
                          </a:lnTo>
                          <a:lnTo>
                            <a:pt x="5" y="0"/>
                          </a:lnTo>
                          <a:lnTo>
                            <a:pt x="5" y="0"/>
                          </a:lnTo>
                          <a:lnTo>
                            <a:pt x="4" y="0"/>
                          </a:lnTo>
                          <a:lnTo>
                            <a:pt x="3" y="0"/>
                          </a:lnTo>
                          <a:lnTo>
                            <a:pt x="2" y="1"/>
                          </a:lnTo>
                          <a:lnTo>
                            <a:pt x="0" y="2"/>
                          </a:lnTo>
                          <a:lnTo>
                            <a:pt x="0" y="3"/>
                          </a:lnTo>
                          <a:lnTo>
                            <a:pt x="2" y="4"/>
                          </a:lnTo>
                          <a:lnTo>
                            <a:pt x="3" y="5"/>
                          </a:lnTo>
                          <a:lnTo>
                            <a:pt x="4" y="6"/>
                          </a:lnTo>
                          <a:close/>
                        </a:path>
                      </a:pathLst>
                    </a:custGeom>
                    <a:solidFill>
                      <a:srgbClr val="000000"/>
                    </a:solidFill>
                    <a:ln w="9525">
                      <a:noFill/>
                    </a:ln>
                  </p:spPr>
                  <p:txBody>
                    <a:bodyPr/>
                    <a:p>
                      <a:endParaRPr lang="zh-CN" altLang="en-US"/>
                    </a:p>
                  </p:txBody>
                </p:sp>
                <p:sp>
                  <p:nvSpPr>
                    <p:cNvPr id="432767" name="任意多边形 432766"/>
                    <p:cNvSpPr/>
                    <p:nvPr/>
                  </p:nvSpPr>
                  <p:spPr>
                    <a:xfrm>
                      <a:off x="3511" y="1436"/>
                      <a:ext cx="6" cy="6"/>
                    </a:xfrm>
                    <a:custGeom>
                      <a:avLst/>
                      <a:gdLst/>
                      <a:ahLst/>
                      <a:cxnLst/>
                      <a:pathLst>
                        <a:path w="6" h="6">
                          <a:moveTo>
                            <a:pt x="3" y="6"/>
                          </a:moveTo>
                          <a:lnTo>
                            <a:pt x="4" y="6"/>
                          </a:lnTo>
                          <a:lnTo>
                            <a:pt x="5" y="6"/>
                          </a:lnTo>
                          <a:lnTo>
                            <a:pt x="6" y="5"/>
                          </a:lnTo>
                          <a:lnTo>
                            <a:pt x="6" y="4"/>
                          </a:lnTo>
                          <a:lnTo>
                            <a:pt x="6" y="3"/>
                          </a:lnTo>
                          <a:lnTo>
                            <a:pt x="6" y="2"/>
                          </a:lnTo>
                          <a:lnTo>
                            <a:pt x="5" y="1"/>
                          </a:lnTo>
                          <a:lnTo>
                            <a:pt x="4" y="0"/>
                          </a:lnTo>
                          <a:lnTo>
                            <a:pt x="4" y="0"/>
                          </a:lnTo>
                          <a:lnTo>
                            <a:pt x="3" y="0"/>
                          </a:lnTo>
                          <a:lnTo>
                            <a:pt x="2" y="1"/>
                          </a:lnTo>
                          <a:lnTo>
                            <a:pt x="1"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768" name="任意多边形 432767"/>
                    <p:cNvSpPr/>
                    <p:nvPr/>
                  </p:nvSpPr>
                  <p:spPr>
                    <a:xfrm>
                      <a:off x="3499" y="1435"/>
                      <a:ext cx="6" cy="6"/>
                    </a:xfrm>
                    <a:custGeom>
                      <a:avLst/>
                      <a:gdLst/>
                      <a:ahLst/>
                      <a:cxnLst/>
                      <a:pathLst>
                        <a:path w="6" h="6">
                          <a:moveTo>
                            <a:pt x="3" y="6"/>
                          </a:moveTo>
                          <a:lnTo>
                            <a:pt x="4" y="6"/>
                          </a:lnTo>
                          <a:lnTo>
                            <a:pt x="5" y="6"/>
                          </a:lnTo>
                          <a:lnTo>
                            <a:pt x="6" y="5"/>
                          </a:lnTo>
                          <a:lnTo>
                            <a:pt x="6" y="4"/>
                          </a:lnTo>
                          <a:lnTo>
                            <a:pt x="6" y="3"/>
                          </a:lnTo>
                          <a:lnTo>
                            <a:pt x="6" y="2"/>
                          </a:lnTo>
                          <a:lnTo>
                            <a:pt x="5" y="1"/>
                          </a:lnTo>
                          <a:lnTo>
                            <a:pt x="4" y="0"/>
                          </a:lnTo>
                          <a:lnTo>
                            <a:pt x="4" y="0"/>
                          </a:lnTo>
                          <a:lnTo>
                            <a:pt x="3" y="0"/>
                          </a:lnTo>
                          <a:lnTo>
                            <a:pt x="2" y="1"/>
                          </a:lnTo>
                          <a:lnTo>
                            <a:pt x="1"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769" name="任意多边形 432768"/>
                    <p:cNvSpPr/>
                    <p:nvPr/>
                  </p:nvSpPr>
                  <p:spPr>
                    <a:xfrm>
                      <a:off x="3487" y="1435"/>
                      <a:ext cx="6" cy="6"/>
                    </a:xfrm>
                    <a:custGeom>
                      <a:avLst/>
                      <a:gdLst/>
                      <a:ahLst/>
                      <a:cxnLst/>
                      <a:pathLst>
                        <a:path w="6" h="6">
                          <a:moveTo>
                            <a:pt x="3" y="6"/>
                          </a:moveTo>
                          <a:lnTo>
                            <a:pt x="4" y="6"/>
                          </a:lnTo>
                          <a:lnTo>
                            <a:pt x="5" y="5"/>
                          </a:lnTo>
                          <a:lnTo>
                            <a:pt x="6" y="4"/>
                          </a:lnTo>
                          <a:lnTo>
                            <a:pt x="6" y="3"/>
                          </a:lnTo>
                          <a:lnTo>
                            <a:pt x="6" y="2"/>
                          </a:lnTo>
                          <a:lnTo>
                            <a:pt x="6" y="1"/>
                          </a:lnTo>
                          <a:lnTo>
                            <a:pt x="5" y="0"/>
                          </a:lnTo>
                          <a:lnTo>
                            <a:pt x="4" y="0"/>
                          </a:lnTo>
                          <a:lnTo>
                            <a:pt x="4" y="0"/>
                          </a:lnTo>
                          <a:lnTo>
                            <a:pt x="3" y="0"/>
                          </a:lnTo>
                          <a:lnTo>
                            <a:pt x="2" y="0"/>
                          </a:lnTo>
                          <a:lnTo>
                            <a:pt x="1" y="1"/>
                          </a:lnTo>
                          <a:lnTo>
                            <a:pt x="0" y="2"/>
                          </a:lnTo>
                          <a:lnTo>
                            <a:pt x="0" y="3"/>
                          </a:lnTo>
                          <a:lnTo>
                            <a:pt x="1" y="4"/>
                          </a:lnTo>
                          <a:lnTo>
                            <a:pt x="2" y="5"/>
                          </a:lnTo>
                          <a:lnTo>
                            <a:pt x="3" y="6"/>
                          </a:lnTo>
                          <a:close/>
                        </a:path>
                      </a:pathLst>
                    </a:custGeom>
                    <a:solidFill>
                      <a:srgbClr val="000000"/>
                    </a:solidFill>
                    <a:ln w="9525">
                      <a:noFill/>
                    </a:ln>
                  </p:spPr>
                  <p:txBody>
                    <a:bodyPr/>
                    <a:p>
                      <a:endParaRPr lang="zh-CN" altLang="en-US"/>
                    </a:p>
                  </p:txBody>
                </p:sp>
                <p:sp>
                  <p:nvSpPr>
                    <p:cNvPr id="432770" name="任意多边形 432769"/>
                    <p:cNvSpPr/>
                    <p:nvPr/>
                  </p:nvSpPr>
                  <p:spPr>
                    <a:xfrm>
                      <a:off x="3475" y="1434"/>
                      <a:ext cx="6" cy="6"/>
                    </a:xfrm>
                    <a:custGeom>
                      <a:avLst/>
                      <a:gdLst/>
                      <a:ahLst/>
                      <a:cxnLst/>
                      <a:pathLst>
                        <a:path w="6" h="6">
                          <a:moveTo>
                            <a:pt x="3" y="6"/>
                          </a:moveTo>
                          <a:lnTo>
                            <a:pt x="4" y="6"/>
                          </a:lnTo>
                          <a:lnTo>
                            <a:pt x="5" y="5"/>
                          </a:lnTo>
                          <a:lnTo>
                            <a:pt x="6" y="4"/>
                          </a:lnTo>
                          <a:lnTo>
                            <a:pt x="6" y="3"/>
                          </a:lnTo>
                          <a:lnTo>
                            <a:pt x="6" y="2"/>
                          </a:lnTo>
                          <a:lnTo>
                            <a:pt x="6" y="1"/>
                          </a:lnTo>
                          <a:lnTo>
                            <a:pt x="5" y="0"/>
                          </a:lnTo>
                          <a:lnTo>
                            <a:pt x="4" y="0"/>
                          </a:lnTo>
                          <a:lnTo>
                            <a:pt x="4" y="0"/>
                          </a:lnTo>
                          <a:lnTo>
                            <a:pt x="3" y="0"/>
                          </a:lnTo>
                          <a:lnTo>
                            <a:pt x="2" y="0"/>
                          </a:lnTo>
                          <a:lnTo>
                            <a:pt x="1" y="1"/>
                          </a:lnTo>
                          <a:lnTo>
                            <a:pt x="0" y="2"/>
                          </a:lnTo>
                          <a:lnTo>
                            <a:pt x="0" y="3"/>
                          </a:lnTo>
                          <a:lnTo>
                            <a:pt x="1" y="4"/>
                          </a:lnTo>
                          <a:lnTo>
                            <a:pt x="2" y="5"/>
                          </a:lnTo>
                          <a:lnTo>
                            <a:pt x="3" y="6"/>
                          </a:lnTo>
                          <a:close/>
                        </a:path>
                      </a:pathLst>
                    </a:custGeom>
                    <a:solidFill>
                      <a:srgbClr val="000000"/>
                    </a:solidFill>
                    <a:ln w="9525">
                      <a:noFill/>
                    </a:ln>
                  </p:spPr>
                  <p:txBody>
                    <a:bodyPr/>
                    <a:p>
                      <a:endParaRPr lang="zh-CN" altLang="en-US"/>
                    </a:p>
                  </p:txBody>
                </p:sp>
                <p:sp>
                  <p:nvSpPr>
                    <p:cNvPr id="432771" name="任意多边形 432770"/>
                    <p:cNvSpPr/>
                    <p:nvPr/>
                  </p:nvSpPr>
                  <p:spPr>
                    <a:xfrm>
                      <a:off x="3463" y="1433"/>
                      <a:ext cx="6" cy="6"/>
                    </a:xfrm>
                    <a:custGeom>
                      <a:avLst/>
                      <a:gdLst/>
                      <a:ahLst/>
                      <a:cxnLst/>
                      <a:pathLst>
                        <a:path w="6" h="6">
                          <a:moveTo>
                            <a:pt x="3" y="6"/>
                          </a:moveTo>
                          <a:lnTo>
                            <a:pt x="4" y="6"/>
                          </a:lnTo>
                          <a:lnTo>
                            <a:pt x="5" y="6"/>
                          </a:lnTo>
                          <a:lnTo>
                            <a:pt x="6" y="5"/>
                          </a:lnTo>
                          <a:lnTo>
                            <a:pt x="6" y="4"/>
                          </a:lnTo>
                          <a:lnTo>
                            <a:pt x="6" y="3"/>
                          </a:lnTo>
                          <a:lnTo>
                            <a:pt x="6" y="2"/>
                          </a:lnTo>
                          <a:lnTo>
                            <a:pt x="5" y="1"/>
                          </a:lnTo>
                          <a:lnTo>
                            <a:pt x="4" y="0"/>
                          </a:lnTo>
                          <a:lnTo>
                            <a:pt x="4" y="0"/>
                          </a:lnTo>
                          <a:lnTo>
                            <a:pt x="3" y="0"/>
                          </a:lnTo>
                          <a:lnTo>
                            <a:pt x="2" y="1"/>
                          </a:lnTo>
                          <a:lnTo>
                            <a:pt x="1"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772" name="任意多边形 432771"/>
                    <p:cNvSpPr/>
                    <p:nvPr/>
                  </p:nvSpPr>
                  <p:spPr>
                    <a:xfrm>
                      <a:off x="3451" y="1432"/>
                      <a:ext cx="6" cy="6"/>
                    </a:xfrm>
                    <a:custGeom>
                      <a:avLst/>
                      <a:gdLst/>
                      <a:ahLst/>
                      <a:cxnLst/>
                      <a:pathLst>
                        <a:path w="6" h="6">
                          <a:moveTo>
                            <a:pt x="3" y="6"/>
                          </a:moveTo>
                          <a:lnTo>
                            <a:pt x="4" y="6"/>
                          </a:lnTo>
                          <a:lnTo>
                            <a:pt x="5" y="6"/>
                          </a:lnTo>
                          <a:lnTo>
                            <a:pt x="6" y="5"/>
                          </a:lnTo>
                          <a:lnTo>
                            <a:pt x="6" y="4"/>
                          </a:lnTo>
                          <a:lnTo>
                            <a:pt x="6" y="3"/>
                          </a:lnTo>
                          <a:lnTo>
                            <a:pt x="6" y="2"/>
                          </a:lnTo>
                          <a:lnTo>
                            <a:pt x="5" y="1"/>
                          </a:lnTo>
                          <a:lnTo>
                            <a:pt x="4" y="0"/>
                          </a:lnTo>
                          <a:lnTo>
                            <a:pt x="4" y="0"/>
                          </a:lnTo>
                          <a:lnTo>
                            <a:pt x="3" y="0"/>
                          </a:lnTo>
                          <a:lnTo>
                            <a:pt x="2" y="1"/>
                          </a:lnTo>
                          <a:lnTo>
                            <a:pt x="1"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773" name="任意多边形 432772"/>
                    <p:cNvSpPr/>
                    <p:nvPr/>
                  </p:nvSpPr>
                  <p:spPr>
                    <a:xfrm>
                      <a:off x="3439" y="1432"/>
                      <a:ext cx="6" cy="6"/>
                    </a:xfrm>
                    <a:custGeom>
                      <a:avLst/>
                      <a:gdLst/>
                      <a:ahLst/>
                      <a:cxnLst/>
                      <a:pathLst>
                        <a:path w="6" h="6">
                          <a:moveTo>
                            <a:pt x="3" y="6"/>
                          </a:moveTo>
                          <a:lnTo>
                            <a:pt x="4" y="6"/>
                          </a:lnTo>
                          <a:lnTo>
                            <a:pt x="5" y="5"/>
                          </a:lnTo>
                          <a:lnTo>
                            <a:pt x="6" y="4"/>
                          </a:lnTo>
                          <a:lnTo>
                            <a:pt x="6" y="3"/>
                          </a:lnTo>
                          <a:lnTo>
                            <a:pt x="6" y="2"/>
                          </a:lnTo>
                          <a:lnTo>
                            <a:pt x="6" y="1"/>
                          </a:lnTo>
                          <a:lnTo>
                            <a:pt x="5" y="0"/>
                          </a:lnTo>
                          <a:lnTo>
                            <a:pt x="4" y="0"/>
                          </a:lnTo>
                          <a:lnTo>
                            <a:pt x="4" y="0"/>
                          </a:lnTo>
                          <a:lnTo>
                            <a:pt x="3" y="0"/>
                          </a:lnTo>
                          <a:lnTo>
                            <a:pt x="2" y="0"/>
                          </a:lnTo>
                          <a:lnTo>
                            <a:pt x="1" y="1"/>
                          </a:lnTo>
                          <a:lnTo>
                            <a:pt x="0" y="2"/>
                          </a:lnTo>
                          <a:lnTo>
                            <a:pt x="0" y="3"/>
                          </a:lnTo>
                          <a:lnTo>
                            <a:pt x="1" y="4"/>
                          </a:lnTo>
                          <a:lnTo>
                            <a:pt x="2" y="5"/>
                          </a:lnTo>
                          <a:lnTo>
                            <a:pt x="3" y="6"/>
                          </a:lnTo>
                          <a:close/>
                        </a:path>
                      </a:pathLst>
                    </a:custGeom>
                    <a:solidFill>
                      <a:srgbClr val="000000"/>
                    </a:solidFill>
                    <a:ln w="9525">
                      <a:noFill/>
                    </a:ln>
                  </p:spPr>
                  <p:txBody>
                    <a:bodyPr/>
                    <a:p>
                      <a:endParaRPr lang="zh-CN" altLang="en-US"/>
                    </a:p>
                  </p:txBody>
                </p:sp>
                <p:sp>
                  <p:nvSpPr>
                    <p:cNvPr id="432774" name="任意多边形 432773"/>
                    <p:cNvSpPr/>
                    <p:nvPr/>
                  </p:nvSpPr>
                  <p:spPr>
                    <a:xfrm>
                      <a:off x="3427" y="1431"/>
                      <a:ext cx="6" cy="6"/>
                    </a:xfrm>
                    <a:custGeom>
                      <a:avLst/>
                      <a:gdLst/>
                      <a:ahLst/>
                      <a:cxnLst/>
                      <a:pathLst>
                        <a:path w="6" h="6">
                          <a:moveTo>
                            <a:pt x="3" y="6"/>
                          </a:moveTo>
                          <a:lnTo>
                            <a:pt x="4" y="6"/>
                          </a:lnTo>
                          <a:lnTo>
                            <a:pt x="5" y="6"/>
                          </a:lnTo>
                          <a:lnTo>
                            <a:pt x="6" y="5"/>
                          </a:lnTo>
                          <a:lnTo>
                            <a:pt x="6" y="4"/>
                          </a:lnTo>
                          <a:lnTo>
                            <a:pt x="6" y="3"/>
                          </a:lnTo>
                          <a:lnTo>
                            <a:pt x="6" y="2"/>
                          </a:lnTo>
                          <a:lnTo>
                            <a:pt x="5" y="1"/>
                          </a:lnTo>
                          <a:lnTo>
                            <a:pt x="4" y="0"/>
                          </a:lnTo>
                          <a:lnTo>
                            <a:pt x="4" y="0"/>
                          </a:lnTo>
                          <a:lnTo>
                            <a:pt x="3" y="0"/>
                          </a:lnTo>
                          <a:lnTo>
                            <a:pt x="2" y="1"/>
                          </a:lnTo>
                          <a:lnTo>
                            <a:pt x="1"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775" name="任意多边形 432774"/>
                    <p:cNvSpPr/>
                    <p:nvPr/>
                  </p:nvSpPr>
                  <p:spPr>
                    <a:xfrm>
                      <a:off x="3414" y="1431"/>
                      <a:ext cx="6" cy="6"/>
                    </a:xfrm>
                    <a:custGeom>
                      <a:avLst/>
                      <a:gdLst/>
                      <a:ahLst/>
                      <a:cxnLst/>
                      <a:pathLst>
                        <a:path w="6" h="6">
                          <a:moveTo>
                            <a:pt x="3" y="6"/>
                          </a:moveTo>
                          <a:lnTo>
                            <a:pt x="4" y="6"/>
                          </a:lnTo>
                          <a:lnTo>
                            <a:pt x="5" y="5"/>
                          </a:lnTo>
                          <a:lnTo>
                            <a:pt x="6" y="4"/>
                          </a:lnTo>
                          <a:lnTo>
                            <a:pt x="6" y="3"/>
                          </a:lnTo>
                          <a:lnTo>
                            <a:pt x="6" y="2"/>
                          </a:lnTo>
                          <a:lnTo>
                            <a:pt x="6" y="1"/>
                          </a:lnTo>
                          <a:lnTo>
                            <a:pt x="5" y="0"/>
                          </a:lnTo>
                          <a:lnTo>
                            <a:pt x="4" y="0"/>
                          </a:lnTo>
                          <a:lnTo>
                            <a:pt x="4" y="0"/>
                          </a:lnTo>
                          <a:lnTo>
                            <a:pt x="3" y="0"/>
                          </a:lnTo>
                          <a:lnTo>
                            <a:pt x="2" y="0"/>
                          </a:lnTo>
                          <a:lnTo>
                            <a:pt x="1" y="1"/>
                          </a:lnTo>
                          <a:lnTo>
                            <a:pt x="0" y="2"/>
                          </a:lnTo>
                          <a:lnTo>
                            <a:pt x="0" y="3"/>
                          </a:lnTo>
                          <a:lnTo>
                            <a:pt x="1" y="4"/>
                          </a:lnTo>
                          <a:lnTo>
                            <a:pt x="2" y="5"/>
                          </a:lnTo>
                          <a:lnTo>
                            <a:pt x="3" y="6"/>
                          </a:lnTo>
                          <a:close/>
                        </a:path>
                      </a:pathLst>
                    </a:custGeom>
                    <a:solidFill>
                      <a:srgbClr val="000000"/>
                    </a:solidFill>
                    <a:ln w="9525">
                      <a:noFill/>
                    </a:ln>
                  </p:spPr>
                  <p:txBody>
                    <a:bodyPr/>
                    <a:p>
                      <a:endParaRPr lang="zh-CN" altLang="en-US"/>
                    </a:p>
                  </p:txBody>
                </p:sp>
                <p:sp>
                  <p:nvSpPr>
                    <p:cNvPr id="432776" name="任意多边形 432775"/>
                    <p:cNvSpPr/>
                    <p:nvPr/>
                  </p:nvSpPr>
                  <p:spPr>
                    <a:xfrm>
                      <a:off x="3402" y="1430"/>
                      <a:ext cx="7" cy="6"/>
                    </a:xfrm>
                    <a:custGeom>
                      <a:avLst/>
                      <a:gdLst/>
                      <a:ahLst/>
                      <a:cxnLst/>
                      <a:pathLst>
                        <a:path w="7" h="6">
                          <a:moveTo>
                            <a:pt x="3" y="6"/>
                          </a:moveTo>
                          <a:lnTo>
                            <a:pt x="4" y="6"/>
                          </a:lnTo>
                          <a:lnTo>
                            <a:pt x="5" y="6"/>
                          </a:lnTo>
                          <a:lnTo>
                            <a:pt x="6" y="5"/>
                          </a:lnTo>
                          <a:lnTo>
                            <a:pt x="7" y="4"/>
                          </a:lnTo>
                          <a:lnTo>
                            <a:pt x="7" y="3"/>
                          </a:lnTo>
                          <a:lnTo>
                            <a:pt x="6" y="2"/>
                          </a:lnTo>
                          <a:lnTo>
                            <a:pt x="5" y="1"/>
                          </a:lnTo>
                          <a:lnTo>
                            <a:pt x="4" y="0"/>
                          </a:lnTo>
                          <a:lnTo>
                            <a:pt x="4" y="0"/>
                          </a:lnTo>
                          <a:lnTo>
                            <a:pt x="3" y="0"/>
                          </a:lnTo>
                          <a:lnTo>
                            <a:pt x="2" y="1"/>
                          </a:lnTo>
                          <a:lnTo>
                            <a:pt x="1"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777" name="任意多边形 432776"/>
                    <p:cNvSpPr/>
                    <p:nvPr/>
                  </p:nvSpPr>
                  <p:spPr>
                    <a:xfrm>
                      <a:off x="3391" y="1430"/>
                      <a:ext cx="6" cy="6"/>
                    </a:xfrm>
                    <a:custGeom>
                      <a:avLst/>
                      <a:gdLst/>
                      <a:ahLst/>
                      <a:cxnLst/>
                      <a:pathLst>
                        <a:path w="6" h="6">
                          <a:moveTo>
                            <a:pt x="2" y="6"/>
                          </a:moveTo>
                          <a:lnTo>
                            <a:pt x="3" y="6"/>
                          </a:lnTo>
                          <a:lnTo>
                            <a:pt x="4" y="5"/>
                          </a:lnTo>
                          <a:lnTo>
                            <a:pt x="5" y="4"/>
                          </a:lnTo>
                          <a:lnTo>
                            <a:pt x="6" y="3"/>
                          </a:lnTo>
                          <a:lnTo>
                            <a:pt x="6" y="2"/>
                          </a:lnTo>
                          <a:lnTo>
                            <a:pt x="5" y="1"/>
                          </a:lnTo>
                          <a:lnTo>
                            <a:pt x="4" y="0"/>
                          </a:lnTo>
                          <a:lnTo>
                            <a:pt x="3" y="0"/>
                          </a:lnTo>
                          <a:lnTo>
                            <a:pt x="3" y="0"/>
                          </a:lnTo>
                          <a:lnTo>
                            <a:pt x="2" y="0"/>
                          </a:lnTo>
                          <a:lnTo>
                            <a:pt x="1" y="0"/>
                          </a:lnTo>
                          <a:lnTo>
                            <a:pt x="0" y="1"/>
                          </a:lnTo>
                          <a:lnTo>
                            <a:pt x="0" y="2"/>
                          </a:lnTo>
                          <a:lnTo>
                            <a:pt x="0" y="3"/>
                          </a:lnTo>
                          <a:lnTo>
                            <a:pt x="0" y="4"/>
                          </a:lnTo>
                          <a:lnTo>
                            <a:pt x="1" y="5"/>
                          </a:lnTo>
                          <a:lnTo>
                            <a:pt x="2" y="6"/>
                          </a:lnTo>
                          <a:close/>
                        </a:path>
                      </a:pathLst>
                    </a:custGeom>
                    <a:solidFill>
                      <a:srgbClr val="000000"/>
                    </a:solidFill>
                    <a:ln w="9525">
                      <a:noFill/>
                    </a:ln>
                  </p:spPr>
                  <p:txBody>
                    <a:bodyPr/>
                    <a:p>
                      <a:endParaRPr lang="zh-CN" altLang="en-US"/>
                    </a:p>
                  </p:txBody>
                </p:sp>
                <p:sp>
                  <p:nvSpPr>
                    <p:cNvPr id="432778" name="任意多边形 432777"/>
                    <p:cNvSpPr/>
                    <p:nvPr/>
                  </p:nvSpPr>
                  <p:spPr>
                    <a:xfrm>
                      <a:off x="3379" y="1429"/>
                      <a:ext cx="6" cy="6"/>
                    </a:xfrm>
                    <a:custGeom>
                      <a:avLst/>
                      <a:gdLst/>
                      <a:ahLst/>
                      <a:cxnLst/>
                      <a:pathLst>
                        <a:path w="6" h="6">
                          <a:moveTo>
                            <a:pt x="2" y="6"/>
                          </a:moveTo>
                          <a:lnTo>
                            <a:pt x="3" y="6"/>
                          </a:lnTo>
                          <a:lnTo>
                            <a:pt x="4" y="6"/>
                          </a:lnTo>
                          <a:lnTo>
                            <a:pt x="5" y="5"/>
                          </a:lnTo>
                          <a:lnTo>
                            <a:pt x="6" y="4"/>
                          </a:lnTo>
                          <a:lnTo>
                            <a:pt x="6" y="3"/>
                          </a:lnTo>
                          <a:lnTo>
                            <a:pt x="5" y="2"/>
                          </a:lnTo>
                          <a:lnTo>
                            <a:pt x="4" y="1"/>
                          </a:lnTo>
                          <a:lnTo>
                            <a:pt x="3" y="0"/>
                          </a:lnTo>
                          <a:lnTo>
                            <a:pt x="3" y="0"/>
                          </a:lnTo>
                          <a:lnTo>
                            <a:pt x="2" y="0"/>
                          </a:lnTo>
                          <a:lnTo>
                            <a:pt x="1" y="1"/>
                          </a:lnTo>
                          <a:lnTo>
                            <a:pt x="0" y="2"/>
                          </a:lnTo>
                          <a:lnTo>
                            <a:pt x="0" y="3"/>
                          </a:lnTo>
                          <a:lnTo>
                            <a:pt x="0" y="4"/>
                          </a:lnTo>
                          <a:lnTo>
                            <a:pt x="0" y="5"/>
                          </a:lnTo>
                          <a:lnTo>
                            <a:pt x="1" y="6"/>
                          </a:lnTo>
                          <a:lnTo>
                            <a:pt x="2" y="6"/>
                          </a:lnTo>
                          <a:close/>
                        </a:path>
                      </a:pathLst>
                    </a:custGeom>
                    <a:solidFill>
                      <a:srgbClr val="000000"/>
                    </a:solidFill>
                    <a:ln w="9525">
                      <a:noFill/>
                    </a:ln>
                  </p:spPr>
                  <p:txBody>
                    <a:bodyPr/>
                    <a:p>
                      <a:endParaRPr lang="zh-CN" altLang="en-US"/>
                    </a:p>
                  </p:txBody>
                </p:sp>
                <p:sp>
                  <p:nvSpPr>
                    <p:cNvPr id="432779" name="任意多边形 432778"/>
                    <p:cNvSpPr/>
                    <p:nvPr/>
                  </p:nvSpPr>
                  <p:spPr>
                    <a:xfrm>
                      <a:off x="3367" y="1429"/>
                      <a:ext cx="6" cy="6"/>
                    </a:xfrm>
                    <a:custGeom>
                      <a:avLst/>
                      <a:gdLst/>
                      <a:ahLst/>
                      <a:cxnLst/>
                      <a:pathLst>
                        <a:path w="6" h="6">
                          <a:moveTo>
                            <a:pt x="2" y="6"/>
                          </a:moveTo>
                          <a:lnTo>
                            <a:pt x="3" y="6"/>
                          </a:lnTo>
                          <a:lnTo>
                            <a:pt x="4" y="5"/>
                          </a:lnTo>
                          <a:lnTo>
                            <a:pt x="5" y="4"/>
                          </a:lnTo>
                          <a:lnTo>
                            <a:pt x="6" y="3"/>
                          </a:lnTo>
                          <a:lnTo>
                            <a:pt x="6" y="2"/>
                          </a:lnTo>
                          <a:lnTo>
                            <a:pt x="5" y="1"/>
                          </a:lnTo>
                          <a:lnTo>
                            <a:pt x="4" y="0"/>
                          </a:lnTo>
                          <a:lnTo>
                            <a:pt x="3" y="0"/>
                          </a:lnTo>
                          <a:lnTo>
                            <a:pt x="3" y="0"/>
                          </a:lnTo>
                          <a:lnTo>
                            <a:pt x="2" y="0"/>
                          </a:lnTo>
                          <a:lnTo>
                            <a:pt x="1" y="0"/>
                          </a:lnTo>
                          <a:lnTo>
                            <a:pt x="0" y="1"/>
                          </a:lnTo>
                          <a:lnTo>
                            <a:pt x="0" y="2"/>
                          </a:lnTo>
                          <a:lnTo>
                            <a:pt x="0" y="3"/>
                          </a:lnTo>
                          <a:lnTo>
                            <a:pt x="0" y="4"/>
                          </a:lnTo>
                          <a:lnTo>
                            <a:pt x="1" y="5"/>
                          </a:lnTo>
                          <a:lnTo>
                            <a:pt x="2" y="6"/>
                          </a:lnTo>
                          <a:close/>
                        </a:path>
                      </a:pathLst>
                    </a:custGeom>
                    <a:solidFill>
                      <a:srgbClr val="000000"/>
                    </a:solidFill>
                    <a:ln w="9525">
                      <a:noFill/>
                    </a:ln>
                  </p:spPr>
                  <p:txBody>
                    <a:bodyPr/>
                    <a:p>
                      <a:endParaRPr lang="zh-CN" altLang="en-US"/>
                    </a:p>
                  </p:txBody>
                </p:sp>
                <p:sp>
                  <p:nvSpPr>
                    <p:cNvPr id="432780" name="任意多边形 432779"/>
                    <p:cNvSpPr/>
                    <p:nvPr/>
                  </p:nvSpPr>
                  <p:spPr>
                    <a:xfrm>
                      <a:off x="3355" y="1428"/>
                      <a:ext cx="6" cy="6"/>
                    </a:xfrm>
                    <a:custGeom>
                      <a:avLst/>
                      <a:gdLst/>
                      <a:ahLst/>
                      <a:cxnLst/>
                      <a:pathLst>
                        <a:path w="6" h="6">
                          <a:moveTo>
                            <a:pt x="2" y="6"/>
                          </a:moveTo>
                          <a:lnTo>
                            <a:pt x="3" y="6"/>
                          </a:lnTo>
                          <a:lnTo>
                            <a:pt x="4" y="6"/>
                          </a:lnTo>
                          <a:lnTo>
                            <a:pt x="5" y="5"/>
                          </a:lnTo>
                          <a:lnTo>
                            <a:pt x="6" y="4"/>
                          </a:lnTo>
                          <a:lnTo>
                            <a:pt x="6" y="3"/>
                          </a:lnTo>
                          <a:lnTo>
                            <a:pt x="5" y="2"/>
                          </a:lnTo>
                          <a:lnTo>
                            <a:pt x="4" y="1"/>
                          </a:lnTo>
                          <a:lnTo>
                            <a:pt x="3" y="0"/>
                          </a:lnTo>
                          <a:lnTo>
                            <a:pt x="3" y="0"/>
                          </a:lnTo>
                          <a:lnTo>
                            <a:pt x="2" y="0"/>
                          </a:lnTo>
                          <a:lnTo>
                            <a:pt x="1" y="1"/>
                          </a:lnTo>
                          <a:lnTo>
                            <a:pt x="0" y="2"/>
                          </a:lnTo>
                          <a:lnTo>
                            <a:pt x="0" y="3"/>
                          </a:lnTo>
                          <a:lnTo>
                            <a:pt x="0" y="4"/>
                          </a:lnTo>
                          <a:lnTo>
                            <a:pt x="0" y="5"/>
                          </a:lnTo>
                          <a:lnTo>
                            <a:pt x="1" y="6"/>
                          </a:lnTo>
                          <a:lnTo>
                            <a:pt x="2" y="6"/>
                          </a:lnTo>
                          <a:close/>
                        </a:path>
                      </a:pathLst>
                    </a:custGeom>
                    <a:solidFill>
                      <a:srgbClr val="000000"/>
                    </a:solidFill>
                    <a:ln w="9525">
                      <a:noFill/>
                    </a:ln>
                  </p:spPr>
                  <p:txBody>
                    <a:bodyPr/>
                    <a:p>
                      <a:endParaRPr lang="zh-CN" altLang="en-US"/>
                    </a:p>
                  </p:txBody>
                </p:sp>
                <p:sp>
                  <p:nvSpPr>
                    <p:cNvPr id="432781" name="任意多边形 432780"/>
                    <p:cNvSpPr/>
                    <p:nvPr/>
                  </p:nvSpPr>
                  <p:spPr>
                    <a:xfrm>
                      <a:off x="3343" y="1428"/>
                      <a:ext cx="6" cy="6"/>
                    </a:xfrm>
                    <a:custGeom>
                      <a:avLst/>
                      <a:gdLst/>
                      <a:ahLst/>
                      <a:cxnLst/>
                      <a:pathLst>
                        <a:path w="6" h="6">
                          <a:moveTo>
                            <a:pt x="2" y="6"/>
                          </a:moveTo>
                          <a:lnTo>
                            <a:pt x="3" y="6"/>
                          </a:lnTo>
                          <a:lnTo>
                            <a:pt x="4" y="5"/>
                          </a:lnTo>
                          <a:lnTo>
                            <a:pt x="5" y="4"/>
                          </a:lnTo>
                          <a:lnTo>
                            <a:pt x="6" y="3"/>
                          </a:lnTo>
                          <a:lnTo>
                            <a:pt x="6" y="2"/>
                          </a:lnTo>
                          <a:lnTo>
                            <a:pt x="5" y="1"/>
                          </a:lnTo>
                          <a:lnTo>
                            <a:pt x="4" y="0"/>
                          </a:lnTo>
                          <a:lnTo>
                            <a:pt x="3" y="0"/>
                          </a:lnTo>
                          <a:lnTo>
                            <a:pt x="3" y="0"/>
                          </a:lnTo>
                          <a:lnTo>
                            <a:pt x="2" y="0"/>
                          </a:lnTo>
                          <a:lnTo>
                            <a:pt x="1" y="0"/>
                          </a:lnTo>
                          <a:lnTo>
                            <a:pt x="0" y="1"/>
                          </a:lnTo>
                          <a:lnTo>
                            <a:pt x="0" y="2"/>
                          </a:lnTo>
                          <a:lnTo>
                            <a:pt x="0" y="3"/>
                          </a:lnTo>
                          <a:lnTo>
                            <a:pt x="0" y="4"/>
                          </a:lnTo>
                          <a:lnTo>
                            <a:pt x="1" y="5"/>
                          </a:lnTo>
                          <a:lnTo>
                            <a:pt x="2" y="6"/>
                          </a:lnTo>
                          <a:close/>
                        </a:path>
                      </a:pathLst>
                    </a:custGeom>
                    <a:solidFill>
                      <a:srgbClr val="000000"/>
                    </a:solidFill>
                    <a:ln w="9525">
                      <a:noFill/>
                    </a:ln>
                  </p:spPr>
                  <p:txBody>
                    <a:bodyPr/>
                    <a:p>
                      <a:endParaRPr lang="zh-CN" altLang="en-US"/>
                    </a:p>
                  </p:txBody>
                </p:sp>
                <p:sp>
                  <p:nvSpPr>
                    <p:cNvPr id="432782" name="任意多边形 432781"/>
                    <p:cNvSpPr/>
                    <p:nvPr/>
                  </p:nvSpPr>
                  <p:spPr>
                    <a:xfrm>
                      <a:off x="3331" y="1428"/>
                      <a:ext cx="6" cy="6"/>
                    </a:xfrm>
                    <a:custGeom>
                      <a:avLst/>
                      <a:gdLst/>
                      <a:ahLst/>
                      <a:cxnLst/>
                      <a:pathLst>
                        <a:path w="6" h="6">
                          <a:moveTo>
                            <a:pt x="2" y="6"/>
                          </a:moveTo>
                          <a:lnTo>
                            <a:pt x="3" y="6"/>
                          </a:lnTo>
                          <a:lnTo>
                            <a:pt x="4" y="5"/>
                          </a:lnTo>
                          <a:lnTo>
                            <a:pt x="5" y="4"/>
                          </a:lnTo>
                          <a:lnTo>
                            <a:pt x="6" y="3"/>
                          </a:lnTo>
                          <a:lnTo>
                            <a:pt x="6" y="2"/>
                          </a:lnTo>
                          <a:lnTo>
                            <a:pt x="5" y="1"/>
                          </a:lnTo>
                          <a:lnTo>
                            <a:pt x="4" y="0"/>
                          </a:lnTo>
                          <a:lnTo>
                            <a:pt x="3" y="0"/>
                          </a:lnTo>
                          <a:lnTo>
                            <a:pt x="3" y="0"/>
                          </a:lnTo>
                          <a:lnTo>
                            <a:pt x="2" y="0"/>
                          </a:lnTo>
                          <a:lnTo>
                            <a:pt x="1" y="0"/>
                          </a:lnTo>
                          <a:lnTo>
                            <a:pt x="0" y="1"/>
                          </a:lnTo>
                          <a:lnTo>
                            <a:pt x="0" y="2"/>
                          </a:lnTo>
                          <a:lnTo>
                            <a:pt x="0" y="3"/>
                          </a:lnTo>
                          <a:lnTo>
                            <a:pt x="0" y="4"/>
                          </a:lnTo>
                          <a:lnTo>
                            <a:pt x="1" y="5"/>
                          </a:lnTo>
                          <a:lnTo>
                            <a:pt x="2" y="6"/>
                          </a:lnTo>
                          <a:close/>
                        </a:path>
                      </a:pathLst>
                    </a:custGeom>
                    <a:solidFill>
                      <a:srgbClr val="000000"/>
                    </a:solidFill>
                    <a:ln w="9525">
                      <a:noFill/>
                    </a:ln>
                  </p:spPr>
                  <p:txBody>
                    <a:bodyPr/>
                    <a:p>
                      <a:endParaRPr lang="zh-CN" altLang="en-US"/>
                    </a:p>
                  </p:txBody>
                </p:sp>
                <p:sp>
                  <p:nvSpPr>
                    <p:cNvPr id="432783" name="任意多边形 432782"/>
                    <p:cNvSpPr/>
                    <p:nvPr/>
                  </p:nvSpPr>
                  <p:spPr>
                    <a:xfrm>
                      <a:off x="3318" y="1427"/>
                      <a:ext cx="7" cy="6"/>
                    </a:xfrm>
                    <a:custGeom>
                      <a:avLst/>
                      <a:gdLst/>
                      <a:ahLst/>
                      <a:cxnLst/>
                      <a:pathLst>
                        <a:path w="7" h="6">
                          <a:moveTo>
                            <a:pt x="2" y="6"/>
                          </a:moveTo>
                          <a:lnTo>
                            <a:pt x="3" y="6"/>
                          </a:lnTo>
                          <a:lnTo>
                            <a:pt x="4" y="6"/>
                          </a:lnTo>
                          <a:lnTo>
                            <a:pt x="6" y="5"/>
                          </a:lnTo>
                          <a:lnTo>
                            <a:pt x="7" y="4"/>
                          </a:lnTo>
                          <a:lnTo>
                            <a:pt x="7" y="3"/>
                          </a:lnTo>
                          <a:lnTo>
                            <a:pt x="6" y="2"/>
                          </a:lnTo>
                          <a:lnTo>
                            <a:pt x="4" y="1"/>
                          </a:lnTo>
                          <a:lnTo>
                            <a:pt x="3" y="0"/>
                          </a:lnTo>
                          <a:lnTo>
                            <a:pt x="3" y="0"/>
                          </a:lnTo>
                          <a:lnTo>
                            <a:pt x="2" y="0"/>
                          </a:lnTo>
                          <a:lnTo>
                            <a:pt x="1" y="1"/>
                          </a:lnTo>
                          <a:lnTo>
                            <a:pt x="0" y="2"/>
                          </a:lnTo>
                          <a:lnTo>
                            <a:pt x="0" y="3"/>
                          </a:lnTo>
                          <a:lnTo>
                            <a:pt x="0" y="4"/>
                          </a:lnTo>
                          <a:lnTo>
                            <a:pt x="0" y="5"/>
                          </a:lnTo>
                          <a:lnTo>
                            <a:pt x="1" y="6"/>
                          </a:lnTo>
                          <a:lnTo>
                            <a:pt x="2" y="6"/>
                          </a:lnTo>
                          <a:close/>
                        </a:path>
                      </a:pathLst>
                    </a:custGeom>
                    <a:solidFill>
                      <a:srgbClr val="000000"/>
                    </a:solidFill>
                    <a:ln w="9525">
                      <a:noFill/>
                    </a:ln>
                  </p:spPr>
                  <p:txBody>
                    <a:bodyPr/>
                    <a:p>
                      <a:endParaRPr lang="zh-CN" altLang="en-US"/>
                    </a:p>
                  </p:txBody>
                </p:sp>
                <p:sp>
                  <p:nvSpPr>
                    <p:cNvPr id="432784" name="任意多边形 432783"/>
                    <p:cNvSpPr/>
                    <p:nvPr/>
                  </p:nvSpPr>
                  <p:spPr>
                    <a:xfrm>
                      <a:off x="3306" y="1427"/>
                      <a:ext cx="6" cy="6"/>
                    </a:xfrm>
                    <a:custGeom>
                      <a:avLst/>
                      <a:gdLst/>
                      <a:ahLst/>
                      <a:cxnLst/>
                      <a:pathLst>
                        <a:path w="6" h="6">
                          <a:moveTo>
                            <a:pt x="2" y="6"/>
                          </a:moveTo>
                          <a:lnTo>
                            <a:pt x="3" y="6"/>
                          </a:lnTo>
                          <a:lnTo>
                            <a:pt x="4" y="5"/>
                          </a:lnTo>
                          <a:lnTo>
                            <a:pt x="5" y="4"/>
                          </a:lnTo>
                          <a:lnTo>
                            <a:pt x="6" y="3"/>
                          </a:lnTo>
                          <a:lnTo>
                            <a:pt x="6" y="2"/>
                          </a:lnTo>
                          <a:lnTo>
                            <a:pt x="5" y="1"/>
                          </a:lnTo>
                          <a:lnTo>
                            <a:pt x="4" y="0"/>
                          </a:lnTo>
                          <a:lnTo>
                            <a:pt x="3" y="0"/>
                          </a:lnTo>
                          <a:lnTo>
                            <a:pt x="3" y="0"/>
                          </a:lnTo>
                          <a:lnTo>
                            <a:pt x="2" y="0"/>
                          </a:lnTo>
                          <a:lnTo>
                            <a:pt x="1" y="0"/>
                          </a:lnTo>
                          <a:lnTo>
                            <a:pt x="0" y="1"/>
                          </a:lnTo>
                          <a:lnTo>
                            <a:pt x="0" y="2"/>
                          </a:lnTo>
                          <a:lnTo>
                            <a:pt x="0" y="3"/>
                          </a:lnTo>
                          <a:lnTo>
                            <a:pt x="0" y="4"/>
                          </a:lnTo>
                          <a:lnTo>
                            <a:pt x="1" y="5"/>
                          </a:lnTo>
                          <a:lnTo>
                            <a:pt x="2" y="6"/>
                          </a:lnTo>
                          <a:close/>
                        </a:path>
                      </a:pathLst>
                    </a:custGeom>
                    <a:solidFill>
                      <a:srgbClr val="000000"/>
                    </a:solidFill>
                    <a:ln w="9525">
                      <a:noFill/>
                    </a:ln>
                  </p:spPr>
                  <p:txBody>
                    <a:bodyPr/>
                    <a:p>
                      <a:endParaRPr lang="zh-CN" altLang="en-US"/>
                    </a:p>
                  </p:txBody>
                </p:sp>
                <p:sp>
                  <p:nvSpPr>
                    <p:cNvPr id="432785" name="任意多边形 432784"/>
                    <p:cNvSpPr/>
                    <p:nvPr/>
                  </p:nvSpPr>
                  <p:spPr>
                    <a:xfrm>
                      <a:off x="3294" y="1427"/>
                      <a:ext cx="6" cy="6"/>
                    </a:xfrm>
                    <a:custGeom>
                      <a:avLst/>
                      <a:gdLst/>
                      <a:ahLst/>
                      <a:cxnLst/>
                      <a:pathLst>
                        <a:path w="6" h="6">
                          <a:moveTo>
                            <a:pt x="2" y="6"/>
                          </a:moveTo>
                          <a:lnTo>
                            <a:pt x="3" y="6"/>
                          </a:lnTo>
                          <a:lnTo>
                            <a:pt x="4" y="5"/>
                          </a:lnTo>
                          <a:lnTo>
                            <a:pt x="5" y="4"/>
                          </a:lnTo>
                          <a:lnTo>
                            <a:pt x="6" y="3"/>
                          </a:lnTo>
                          <a:lnTo>
                            <a:pt x="6" y="2"/>
                          </a:lnTo>
                          <a:lnTo>
                            <a:pt x="5" y="1"/>
                          </a:lnTo>
                          <a:lnTo>
                            <a:pt x="4" y="0"/>
                          </a:lnTo>
                          <a:lnTo>
                            <a:pt x="3" y="0"/>
                          </a:lnTo>
                          <a:lnTo>
                            <a:pt x="3" y="0"/>
                          </a:lnTo>
                          <a:lnTo>
                            <a:pt x="2" y="0"/>
                          </a:lnTo>
                          <a:lnTo>
                            <a:pt x="1" y="0"/>
                          </a:lnTo>
                          <a:lnTo>
                            <a:pt x="0" y="1"/>
                          </a:lnTo>
                          <a:lnTo>
                            <a:pt x="0" y="2"/>
                          </a:lnTo>
                          <a:lnTo>
                            <a:pt x="0" y="3"/>
                          </a:lnTo>
                          <a:lnTo>
                            <a:pt x="0" y="4"/>
                          </a:lnTo>
                          <a:lnTo>
                            <a:pt x="1" y="5"/>
                          </a:lnTo>
                          <a:lnTo>
                            <a:pt x="2" y="6"/>
                          </a:lnTo>
                          <a:close/>
                        </a:path>
                      </a:pathLst>
                    </a:custGeom>
                    <a:solidFill>
                      <a:srgbClr val="000000"/>
                    </a:solidFill>
                    <a:ln w="9525">
                      <a:noFill/>
                    </a:ln>
                  </p:spPr>
                  <p:txBody>
                    <a:bodyPr/>
                    <a:p>
                      <a:endParaRPr lang="zh-CN" altLang="en-US"/>
                    </a:p>
                  </p:txBody>
                </p:sp>
                <p:sp>
                  <p:nvSpPr>
                    <p:cNvPr id="432786" name="任意多边形 432785"/>
                    <p:cNvSpPr/>
                    <p:nvPr/>
                  </p:nvSpPr>
                  <p:spPr>
                    <a:xfrm>
                      <a:off x="3282" y="1426"/>
                      <a:ext cx="6" cy="6"/>
                    </a:xfrm>
                    <a:custGeom>
                      <a:avLst/>
                      <a:gdLst/>
                      <a:ahLst/>
                      <a:cxnLst/>
                      <a:pathLst>
                        <a:path w="6" h="6">
                          <a:moveTo>
                            <a:pt x="2" y="6"/>
                          </a:moveTo>
                          <a:lnTo>
                            <a:pt x="3" y="6"/>
                          </a:lnTo>
                          <a:lnTo>
                            <a:pt x="4" y="6"/>
                          </a:lnTo>
                          <a:lnTo>
                            <a:pt x="5" y="5"/>
                          </a:lnTo>
                          <a:lnTo>
                            <a:pt x="6" y="4"/>
                          </a:lnTo>
                          <a:lnTo>
                            <a:pt x="6" y="3"/>
                          </a:lnTo>
                          <a:lnTo>
                            <a:pt x="5" y="2"/>
                          </a:lnTo>
                          <a:lnTo>
                            <a:pt x="4" y="1"/>
                          </a:lnTo>
                          <a:lnTo>
                            <a:pt x="3" y="0"/>
                          </a:lnTo>
                          <a:lnTo>
                            <a:pt x="3" y="0"/>
                          </a:lnTo>
                          <a:lnTo>
                            <a:pt x="2" y="0"/>
                          </a:lnTo>
                          <a:lnTo>
                            <a:pt x="1" y="1"/>
                          </a:lnTo>
                          <a:lnTo>
                            <a:pt x="0" y="2"/>
                          </a:lnTo>
                          <a:lnTo>
                            <a:pt x="0" y="3"/>
                          </a:lnTo>
                          <a:lnTo>
                            <a:pt x="0" y="4"/>
                          </a:lnTo>
                          <a:lnTo>
                            <a:pt x="0" y="5"/>
                          </a:lnTo>
                          <a:lnTo>
                            <a:pt x="1" y="6"/>
                          </a:lnTo>
                          <a:lnTo>
                            <a:pt x="2" y="6"/>
                          </a:lnTo>
                          <a:close/>
                        </a:path>
                      </a:pathLst>
                    </a:custGeom>
                    <a:solidFill>
                      <a:srgbClr val="000000"/>
                    </a:solidFill>
                    <a:ln w="9525">
                      <a:noFill/>
                    </a:ln>
                  </p:spPr>
                  <p:txBody>
                    <a:bodyPr/>
                    <a:p>
                      <a:endParaRPr lang="zh-CN" altLang="en-US"/>
                    </a:p>
                  </p:txBody>
                </p:sp>
                <p:sp>
                  <p:nvSpPr>
                    <p:cNvPr id="432787" name="任意多边形 432786"/>
                    <p:cNvSpPr/>
                    <p:nvPr/>
                  </p:nvSpPr>
                  <p:spPr>
                    <a:xfrm>
                      <a:off x="3270" y="1426"/>
                      <a:ext cx="6" cy="6"/>
                    </a:xfrm>
                    <a:custGeom>
                      <a:avLst/>
                      <a:gdLst/>
                      <a:ahLst/>
                      <a:cxnLst/>
                      <a:pathLst>
                        <a:path w="6" h="6">
                          <a:moveTo>
                            <a:pt x="2" y="6"/>
                          </a:moveTo>
                          <a:lnTo>
                            <a:pt x="3" y="6"/>
                          </a:lnTo>
                          <a:lnTo>
                            <a:pt x="4" y="6"/>
                          </a:lnTo>
                          <a:lnTo>
                            <a:pt x="5" y="5"/>
                          </a:lnTo>
                          <a:lnTo>
                            <a:pt x="6" y="4"/>
                          </a:lnTo>
                          <a:lnTo>
                            <a:pt x="6" y="3"/>
                          </a:lnTo>
                          <a:lnTo>
                            <a:pt x="5" y="2"/>
                          </a:lnTo>
                          <a:lnTo>
                            <a:pt x="4" y="1"/>
                          </a:lnTo>
                          <a:lnTo>
                            <a:pt x="3" y="0"/>
                          </a:lnTo>
                          <a:lnTo>
                            <a:pt x="3" y="0"/>
                          </a:lnTo>
                          <a:lnTo>
                            <a:pt x="2" y="0"/>
                          </a:lnTo>
                          <a:lnTo>
                            <a:pt x="1" y="1"/>
                          </a:lnTo>
                          <a:lnTo>
                            <a:pt x="0" y="2"/>
                          </a:lnTo>
                          <a:lnTo>
                            <a:pt x="0" y="3"/>
                          </a:lnTo>
                          <a:lnTo>
                            <a:pt x="0" y="4"/>
                          </a:lnTo>
                          <a:lnTo>
                            <a:pt x="0" y="5"/>
                          </a:lnTo>
                          <a:lnTo>
                            <a:pt x="1" y="6"/>
                          </a:lnTo>
                          <a:lnTo>
                            <a:pt x="2" y="6"/>
                          </a:lnTo>
                          <a:close/>
                        </a:path>
                      </a:pathLst>
                    </a:custGeom>
                    <a:solidFill>
                      <a:srgbClr val="000000"/>
                    </a:solidFill>
                    <a:ln w="9525">
                      <a:noFill/>
                    </a:ln>
                  </p:spPr>
                  <p:txBody>
                    <a:bodyPr/>
                    <a:p>
                      <a:endParaRPr lang="zh-CN" altLang="en-US"/>
                    </a:p>
                  </p:txBody>
                </p:sp>
                <p:sp>
                  <p:nvSpPr>
                    <p:cNvPr id="432788" name="任意多边形 432787"/>
                    <p:cNvSpPr/>
                    <p:nvPr/>
                  </p:nvSpPr>
                  <p:spPr>
                    <a:xfrm>
                      <a:off x="3258" y="1426"/>
                      <a:ext cx="6" cy="6"/>
                    </a:xfrm>
                    <a:custGeom>
                      <a:avLst/>
                      <a:gdLst/>
                      <a:ahLst/>
                      <a:cxnLst/>
                      <a:pathLst>
                        <a:path w="6" h="6">
                          <a:moveTo>
                            <a:pt x="2" y="6"/>
                          </a:moveTo>
                          <a:lnTo>
                            <a:pt x="3" y="6"/>
                          </a:lnTo>
                          <a:lnTo>
                            <a:pt x="4" y="5"/>
                          </a:lnTo>
                          <a:lnTo>
                            <a:pt x="5" y="4"/>
                          </a:lnTo>
                          <a:lnTo>
                            <a:pt x="6" y="3"/>
                          </a:lnTo>
                          <a:lnTo>
                            <a:pt x="6" y="2"/>
                          </a:lnTo>
                          <a:lnTo>
                            <a:pt x="5" y="1"/>
                          </a:lnTo>
                          <a:lnTo>
                            <a:pt x="4" y="0"/>
                          </a:lnTo>
                          <a:lnTo>
                            <a:pt x="3" y="0"/>
                          </a:lnTo>
                          <a:lnTo>
                            <a:pt x="3" y="0"/>
                          </a:lnTo>
                          <a:lnTo>
                            <a:pt x="2" y="0"/>
                          </a:lnTo>
                          <a:lnTo>
                            <a:pt x="1" y="0"/>
                          </a:lnTo>
                          <a:lnTo>
                            <a:pt x="0" y="1"/>
                          </a:lnTo>
                          <a:lnTo>
                            <a:pt x="0" y="2"/>
                          </a:lnTo>
                          <a:lnTo>
                            <a:pt x="0" y="3"/>
                          </a:lnTo>
                          <a:lnTo>
                            <a:pt x="0" y="4"/>
                          </a:lnTo>
                          <a:lnTo>
                            <a:pt x="1" y="5"/>
                          </a:lnTo>
                          <a:lnTo>
                            <a:pt x="2" y="6"/>
                          </a:lnTo>
                          <a:close/>
                        </a:path>
                      </a:pathLst>
                    </a:custGeom>
                    <a:solidFill>
                      <a:srgbClr val="000000"/>
                    </a:solidFill>
                    <a:ln w="9525">
                      <a:noFill/>
                    </a:ln>
                  </p:spPr>
                  <p:txBody>
                    <a:bodyPr/>
                    <a:p>
                      <a:endParaRPr lang="zh-CN" altLang="en-US"/>
                    </a:p>
                  </p:txBody>
                </p:sp>
                <p:sp>
                  <p:nvSpPr>
                    <p:cNvPr id="432789" name="任意多边形 432788"/>
                    <p:cNvSpPr/>
                    <p:nvPr/>
                  </p:nvSpPr>
                  <p:spPr>
                    <a:xfrm>
                      <a:off x="3246" y="1426"/>
                      <a:ext cx="6" cy="6"/>
                    </a:xfrm>
                    <a:custGeom>
                      <a:avLst/>
                      <a:gdLst/>
                      <a:ahLst/>
                      <a:cxnLst/>
                      <a:pathLst>
                        <a:path w="6" h="6">
                          <a:moveTo>
                            <a:pt x="2" y="6"/>
                          </a:moveTo>
                          <a:lnTo>
                            <a:pt x="3" y="6"/>
                          </a:lnTo>
                          <a:lnTo>
                            <a:pt x="4" y="5"/>
                          </a:lnTo>
                          <a:lnTo>
                            <a:pt x="5" y="4"/>
                          </a:lnTo>
                          <a:lnTo>
                            <a:pt x="6" y="3"/>
                          </a:lnTo>
                          <a:lnTo>
                            <a:pt x="6" y="2"/>
                          </a:lnTo>
                          <a:lnTo>
                            <a:pt x="5" y="1"/>
                          </a:lnTo>
                          <a:lnTo>
                            <a:pt x="4" y="0"/>
                          </a:lnTo>
                          <a:lnTo>
                            <a:pt x="3" y="0"/>
                          </a:lnTo>
                          <a:lnTo>
                            <a:pt x="3" y="0"/>
                          </a:lnTo>
                          <a:lnTo>
                            <a:pt x="2" y="0"/>
                          </a:lnTo>
                          <a:lnTo>
                            <a:pt x="1" y="0"/>
                          </a:lnTo>
                          <a:lnTo>
                            <a:pt x="0" y="1"/>
                          </a:lnTo>
                          <a:lnTo>
                            <a:pt x="0" y="2"/>
                          </a:lnTo>
                          <a:lnTo>
                            <a:pt x="0" y="3"/>
                          </a:lnTo>
                          <a:lnTo>
                            <a:pt x="0" y="4"/>
                          </a:lnTo>
                          <a:lnTo>
                            <a:pt x="1" y="5"/>
                          </a:lnTo>
                          <a:lnTo>
                            <a:pt x="2" y="6"/>
                          </a:lnTo>
                          <a:close/>
                        </a:path>
                      </a:pathLst>
                    </a:custGeom>
                    <a:solidFill>
                      <a:srgbClr val="000000"/>
                    </a:solidFill>
                    <a:ln w="9525">
                      <a:noFill/>
                    </a:ln>
                  </p:spPr>
                  <p:txBody>
                    <a:bodyPr/>
                    <a:p>
                      <a:endParaRPr lang="zh-CN" altLang="en-US"/>
                    </a:p>
                  </p:txBody>
                </p:sp>
                <p:sp>
                  <p:nvSpPr>
                    <p:cNvPr id="432790" name="任意多边形 432789"/>
                    <p:cNvSpPr/>
                    <p:nvPr/>
                  </p:nvSpPr>
                  <p:spPr>
                    <a:xfrm>
                      <a:off x="3234" y="1425"/>
                      <a:ext cx="6" cy="6"/>
                    </a:xfrm>
                    <a:custGeom>
                      <a:avLst/>
                      <a:gdLst/>
                      <a:ahLst/>
                      <a:cxnLst/>
                      <a:pathLst>
                        <a:path w="6" h="6">
                          <a:moveTo>
                            <a:pt x="3" y="6"/>
                          </a:moveTo>
                          <a:lnTo>
                            <a:pt x="4" y="6"/>
                          </a:lnTo>
                          <a:lnTo>
                            <a:pt x="5" y="5"/>
                          </a:lnTo>
                          <a:lnTo>
                            <a:pt x="6" y="4"/>
                          </a:lnTo>
                          <a:lnTo>
                            <a:pt x="6" y="3"/>
                          </a:lnTo>
                          <a:lnTo>
                            <a:pt x="5" y="2"/>
                          </a:lnTo>
                          <a:lnTo>
                            <a:pt x="4" y="1"/>
                          </a:lnTo>
                          <a:lnTo>
                            <a:pt x="3" y="0"/>
                          </a:lnTo>
                          <a:lnTo>
                            <a:pt x="2" y="0"/>
                          </a:lnTo>
                          <a:lnTo>
                            <a:pt x="2" y="0"/>
                          </a:lnTo>
                          <a:lnTo>
                            <a:pt x="1" y="1"/>
                          </a:lnTo>
                          <a:lnTo>
                            <a:pt x="0" y="2"/>
                          </a:lnTo>
                          <a:lnTo>
                            <a:pt x="0" y="3"/>
                          </a:lnTo>
                          <a:lnTo>
                            <a:pt x="0" y="4"/>
                          </a:lnTo>
                          <a:lnTo>
                            <a:pt x="0" y="5"/>
                          </a:lnTo>
                          <a:lnTo>
                            <a:pt x="1" y="6"/>
                          </a:lnTo>
                          <a:lnTo>
                            <a:pt x="2" y="6"/>
                          </a:lnTo>
                          <a:lnTo>
                            <a:pt x="3" y="6"/>
                          </a:lnTo>
                          <a:close/>
                        </a:path>
                      </a:pathLst>
                    </a:custGeom>
                    <a:solidFill>
                      <a:srgbClr val="000000"/>
                    </a:solidFill>
                    <a:ln w="9525">
                      <a:noFill/>
                    </a:ln>
                  </p:spPr>
                  <p:txBody>
                    <a:bodyPr/>
                    <a:p>
                      <a:endParaRPr lang="zh-CN" altLang="en-US"/>
                    </a:p>
                  </p:txBody>
                </p:sp>
                <p:sp>
                  <p:nvSpPr>
                    <p:cNvPr id="432791" name="任意多边形 432790"/>
                    <p:cNvSpPr/>
                    <p:nvPr/>
                  </p:nvSpPr>
                  <p:spPr>
                    <a:xfrm>
                      <a:off x="3221" y="1425"/>
                      <a:ext cx="7" cy="6"/>
                    </a:xfrm>
                    <a:custGeom>
                      <a:avLst/>
                      <a:gdLst/>
                      <a:ahLst/>
                      <a:cxnLst/>
                      <a:pathLst>
                        <a:path w="7" h="6">
                          <a:moveTo>
                            <a:pt x="4" y="6"/>
                          </a:moveTo>
                          <a:lnTo>
                            <a:pt x="5" y="6"/>
                          </a:lnTo>
                          <a:lnTo>
                            <a:pt x="6" y="5"/>
                          </a:lnTo>
                          <a:lnTo>
                            <a:pt x="7" y="4"/>
                          </a:lnTo>
                          <a:lnTo>
                            <a:pt x="7" y="3"/>
                          </a:lnTo>
                          <a:lnTo>
                            <a:pt x="6" y="2"/>
                          </a:lnTo>
                          <a:lnTo>
                            <a:pt x="5" y="1"/>
                          </a:lnTo>
                          <a:lnTo>
                            <a:pt x="4" y="0"/>
                          </a:lnTo>
                          <a:lnTo>
                            <a:pt x="3" y="0"/>
                          </a:lnTo>
                          <a:lnTo>
                            <a:pt x="3" y="0"/>
                          </a:lnTo>
                          <a:lnTo>
                            <a:pt x="1" y="1"/>
                          </a:lnTo>
                          <a:lnTo>
                            <a:pt x="0" y="2"/>
                          </a:lnTo>
                          <a:lnTo>
                            <a:pt x="0" y="3"/>
                          </a:lnTo>
                          <a:lnTo>
                            <a:pt x="0" y="4"/>
                          </a:lnTo>
                          <a:lnTo>
                            <a:pt x="0" y="5"/>
                          </a:lnTo>
                          <a:lnTo>
                            <a:pt x="1" y="6"/>
                          </a:lnTo>
                          <a:lnTo>
                            <a:pt x="3" y="6"/>
                          </a:lnTo>
                          <a:lnTo>
                            <a:pt x="4" y="6"/>
                          </a:lnTo>
                          <a:close/>
                        </a:path>
                      </a:pathLst>
                    </a:custGeom>
                    <a:solidFill>
                      <a:srgbClr val="000000"/>
                    </a:solidFill>
                    <a:ln w="9525">
                      <a:noFill/>
                    </a:ln>
                  </p:spPr>
                  <p:txBody>
                    <a:bodyPr/>
                    <a:p>
                      <a:endParaRPr lang="zh-CN" altLang="en-US"/>
                    </a:p>
                  </p:txBody>
                </p:sp>
                <p:sp>
                  <p:nvSpPr>
                    <p:cNvPr id="432792" name="任意多边形 432791"/>
                    <p:cNvSpPr/>
                    <p:nvPr/>
                  </p:nvSpPr>
                  <p:spPr>
                    <a:xfrm>
                      <a:off x="3209" y="1425"/>
                      <a:ext cx="6" cy="6"/>
                    </a:xfrm>
                    <a:custGeom>
                      <a:avLst/>
                      <a:gdLst/>
                      <a:ahLst/>
                      <a:cxnLst/>
                      <a:pathLst>
                        <a:path w="6" h="6">
                          <a:moveTo>
                            <a:pt x="3" y="6"/>
                          </a:moveTo>
                          <a:lnTo>
                            <a:pt x="4" y="6"/>
                          </a:lnTo>
                          <a:lnTo>
                            <a:pt x="5" y="5"/>
                          </a:lnTo>
                          <a:lnTo>
                            <a:pt x="6" y="4"/>
                          </a:lnTo>
                          <a:lnTo>
                            <a:pt x="6" y="3"/>
                          </a:lnTo>
                          <a:lnTo>
                            <a:pt x="5" y="2"/>
                          </a:lnTo>
                          <a:lnTo>
                            <a:pt x="4" y="1"/>
                          </a:lnTo>
                          <a:lnTo>
                            <a:pt x="3" y="0"/>
                          </a:lnTo>
                          <a:lnTo>
                            <a:pt x="2" y="0"/>
                          </a:lnTo>
                          <a:lnTo>
                            <a:pt x="2" y="0"/>
                          </a:lnTo>
                          <a:lnTo>
                            <a:pt x="1" y="1"/>
                          </a:lnTo>
                          <a:lnTo>
                            <a:pt x="0" y="2"/>
                          </a:lnTo>
                          <a:lnTo>
                            <a:pt x="0" y="3"/>
                          </a:lnTo>
                          <a:lnTo>
                            <a:pt x="0" y="4"/>
                          </a:lnTo>
                          <a:lnTo>
                            <a:pt x="0" y="5"/>
                          </a:lnTo>
                          <a:lnTo>
                            <a:pt x="1" y="6"/>
                          </a:lnTo>
                          <a:lnTo>
                            <a:pt x="2" y="6"/>
                          </a:lnTo>
                          <a:lnTo>
                            <a:pt x="3" y="6"/>
                          </a:lnTo>
                          <a:close/>
                        </a:path>
                      </a:pathLst>
                    </a:custGeom>
                    <a:solidFill>
                      <a:srgbClr val="000000"/>
                    </a:solidFill>
                    <a:ln w="9525">
                      <a:noFill/>
                    </a:ln>
                  </p:spPr>
                  <p:txBody>
                    <a:bodyPr/>
                    <a:p>
                      <a:endParaRPr lang="zh-CN" altLang="en-US"/>
                    </a:p>
                  </p:txBody>
                </p:sp>
                <p:sp>
                  <p:nvSpPr>
                    <p:cNvPr id="432793" name="任意多边形 432792"/>
                    <p:cNvSpPr/>
                    <p:nvPr/>
                  </p:nvSpPr>
                  <p:spPr>
                    <a:xfrm>
                      <a:off x="3197" y="1425"/>
                      <a:ext cx="6" cy="6"/>
                    </a:xfrm>
                    <a:custGeom>
                      <a:avLst/>
                      <a:gdLst/>
                      <a:ahLst/>
                      <a:cxnLst/>
                      <a:pathLst>
                        <a:path w="6" h="6">
                          <a:moveTo>
                            <a:pt x="3" y="6"/>
                          </a:moveTo>
                          <a:lnTo>
                            <a:pt x="4" y="6"/>
                          </a:lnTo>
                          <a:lnTo>
                            <a:pt x="5" y="5"/>
                          </a:lnTo>
                          <a:lnTo>
                            <a:pt x="6" y="4"/>
                          </a:lnTo>
                          <a:lnTo>
                            <a:pt x="6" y="3"/>
                          </a:lnTo>
                          <a:lnTo>
                            <a:pt x="5" y="2"/>
                          </a:lnTo>
                          <a:lnTo>
                            <a:pt x="4" y="1"/>
                          </a:lnTo>
                          <a:lnTo>
                            <a:pt x="3" y="0"/>
                          </a:lnTo>
                          <a:lnTo>
                            <a:pt x="2" y="0"/>
                          </a:lnTo>
                          <a:lnTo>
                            <a:pt x="2" y="0"/>
                          </a:lnTo>
                          <a:lnTo>
                            <a:pt x="1" y="1"/>
                          </a:lnTo>
                          <a:lnTo>
                            <a:pt x="0" y="2"/>
                          </a:lnTo>
                          <a:lnTo>
                            <a:pt x="0" y="3"/>
                          </a:lnTo>
                          <a:lnTo>
                            <a:pt x="0" y="4"/>
                          </a:lnTo>
                          <a:lnTo>
                            <a:pt x="0" y="5"/>
                          </a:lnTo>
                          <a:lnTo>
                            <a:pt x="1" y="6"/>
                          </a:lnTo>
                          <a:lnTo>
                            <a:pt x="2" y="6"/>
                          </a:lnTo>
                          <a:lnTo>
                            <a:pt x="3" y="6"/>
                          </a:lnTo>
                          <a:close/>
                        </a:path>
                      </a:pathLst>
                    </a:custGeom>
                    <a:solidFill>
                      <a:srgbClr val="000000"/>
                    </a:solidFill>
                    <a:ln w="9525">
                      <a:noFill/>
                    </a:ln>
                  </p:spPr>
                  <p:txBody>
                    <a:bodyPr/>
                    <a:p>
                      <a:endParaRPr lang="zh-CN" altLang="en-US"/>
                    </a:p>
                  </p:txBody>
                </p:sp>
                <p:sp>
                  <p:nvSpPr>
                    <p:cNvPr id="432794" name="任意多边形 432793"/>
                    <p:cNvSpPr/>
                    <p:nvPr/>
                  </p:nvSpPr>
                  <p:spPr>
                    <a:xfrm>
                      <a:off x="3185" y="1425"/>
                      <a:ext cx="6" cy="6"/>
                    </a:xfrm>
                    <a:custGeom>
                      <a:avLst/>
                      <a:gdLst/>
                      <a:ahLst/>
                      <a:cxnLst/>
                      <a:pathLst>
                        <a:path w="6" h="6">
                          <a:moveTo>
                            <a:pt x="3" y="6"/>
                          </a:moveTo>
                          <a:lnTo>
                            <a:pt x="4" y="6"/>
                          </a:lnTo>
                          <a:lnTo>
                            <a:pt x="5" y="5"/>
                          </a:lnTo>
                          <a:lnTo>
                            <a:pt x="6" y="4"/>
                          </a:lnTo>
                          <a:lnTo>
                            <a:pt x="6" y="3"/>
                          </a:lnTo>
                          <a:lnTo>
                            <a:pt x="5" y="2"/>
                          </a:lnTo>
                          <a:lnTo>
                            <a:pt x="4" y="1"/>
                          </a:lnTo>
                          <a:lnTo>
                            <a:pt x="3" y="0"/>
                          </a:lnTo>
                          <a:lnTo>
                            <a:pt x="2" y="0"/>
                          </a:lnTo>
                          <a:lnTo>
                            <a:pt x="2" y="0"/>
                          </a:lnTo>
                          <a:lnTo>
                            <a:pt x="1" y="1"/>
                          </a:lnTo>
                          <a:lnTo>
                            <a:pt x="0" y="2"/>
                          </a:lnTo>
                          <a:lnTo>
                            <a:pt x="0" y="3"/>
                          </a:lnTo>
                          <a:lnTo>
                            <a:pt x="0" y="4"/>
                          </a:lnTo>
                          <a:lnTo>
                            <a:pt x="0" y="5"/>
                          </a:lnTo>
                          <a:lnTo>
                            <a:pt x="1" y="6"/>
                          </a:lnTo>
                          <a:lnTo>
                            <a:pt x="2" y="6"/>
                          </a:lnTo>
                          <a:lnTo>
                            <a:pt x="3" y="6"/>
                          </a:lnTo>
                          <a:close/>
                        </a:path>
                      </a:pathLst>
                    </a:custGeom>
                    <a:solidFill>
                      <a:srgbClr val="000000"/>
                    </a:solidFill>
                    <a:ln w="9525">
                      <a:noFill/>
                    </a:ln>
                  </p:spPr>
                  <p:txBody>
                    <a:bodyPr/>
                    <a:p>
                      <a:endParaRPr lang="zh-CN" altLang="en-US"/>
                    </a:p>
                  </p:txBody>
                </p:sp>
                <p:sp>
                  <p:nvSpPr>
                    <p:cNvPr id="432795" name="任意多边形 432794"/>
                    <p:cNvSpPr/>
                    <p:nvPr/>
                  </p:nvSpPr>
                  <p:spPr>
                    <a:xfrm>
                      <a:off x="3173" y="1425"/>
                      <a:ext cx="6" cy="6"/>
                    </a:xfrm>
                    <a:custGeom>
                      <a:avLst/>
                      <a:gdLst/>
                      <a:ahLst/>
                      <a:cxnLst/>
                      <a:pathLst>
                        <a:path w="6" h="6">
                          <a:moveTo>
                            <a:pt x="3" y="6"/>
                          </a:moveTo>
                          <a:lnTo>
                            <a:pt x="4" y="6"/>
                          </a:lnTo>
                          <a:lnTo>
                            <a:pt x="5" y="5"/>
                          </a:lnTo>
                          <a:lnTo>
                            <a:pt x="6" y="4"/>
                          </a:lnTo>
                          <a:lnTo>
                            <a:pt x="6" y="3"/>
                          </a:lnTo>
                          <a:lnTo>
                            <a:pt x="5" y="2"/>
                          </a:lnTo>
                          <a:lnTo>
                            <a:pt x="4" y="1"/>
                          </a:lnTo>
                          <a:lnTo>
                            <a:pt x="3" y="0"/>
                          </a:lnTo>
                          <a:lnTo>
                            <a:pt x="2" y="0"/>
                          </a:lnTo>
                          <a:lnTo>
                            <a:pt x="2" y="0"/>
                          </a:lnTo>
                          <a:lnTo>
                            <a:pt x="1" y="1"/>
                          </a:lnTo>
                          <a:lnTo>
                            <a:pt x="0" y="2"/>
                          </a:lnTo>
                          <a:lnTo>
                            <a:pt x="0" y="3"/>
                          </a:lnTo>
                          <a:lnTo>
                            <a:pt x="0" y="4"/>
                          </a:lnTo>
                          <a:lnTo>
                            <a:pt x="0" y="5"/>
                          </a:lnTo>
                          <a:lnTo>
                            <a:pt x="1" y="6"/>
                          </a:lnTo>
                          <a:lnTo>
                            <a:pt x="2" y="6"/>
                          </a:lnTo>
                          <a:lnTo>
                            <a:pt x="3" y="6"/>
                          </a:lnTo>
                          <a:close/>
                        </a:path>
                      </a:pathLst>
                    </a:custGeom>
                    <a:solidFill>
                      <a:srgbClr val="000000"/>
                    </a:solidFill>
                    <a:ln w="9525">
                      <a:noFill/>
                    </a:ln>
                  </p:spPr>
                  <p:txBody>
                    <a:bodyPr/>
                    <a:p>
                      <a:endParaRPr lang="zh-CN" altLang="en-US"/>
                    </a:p>
                  </p:txBody>
                </p:sp>
              </p:grpSp>
              <p:grpSp>
                <p:nvGrpSpPr>
                  <p:cNvPr id="432796" name="组合 432795"/>
                  <p:cNvGrpSpPr/>
                  <p:nvPr/>
                </p:nvGrpSpPr>
                <p:grpSpPr>
                  <a:xfrm>
                    <a:off x="4549" y="2191"/>
                    <a:ext cx="538" cy="1550"/>
                    <a:chOff x="4549" y="2191"/>
                    <a:chExt cx="538" cy="1550"/>
                  </a:xfrm>
                </p:grpSpPr>
                <p:grpSp>
                  <p:nvGrpSpPr>
                    <p:cNvPr id="432797" name="组合 432796"/>
                    <p:cNvGrpSpPr/>
                    <p:nvPr/>
                  </p:nvGrpSpPr>
                  <p:grpSpPr>
                    <a:xfrm>
                      <a:off x="4549" y="2191"/>
                      <a:ext cx="530" cy="1550"/>
                      <a:chOff x="4549" y="2191"/>
                      <a:chExt cx="530" cy="1550"/>
                    </a:xfrm>
                  </p:grpSpPr>
                  <p:sp>
                    <p:nvSpPr>
                      <p:cNvPr id="432798" name="任意多边形 432797"/>
                      <p:cNvSpPr/>
                      <p:nvPr/>
                    </p:nvSpPr>
                    <p:spPr>
                      <a:xfrm>
                        <a:off x="4814" y="2191"/>
                        <a:ext cx="6" cy="6"/>
                      </a:xfrm>
                      <a:custGeom>
                        <a:avLst/>
                        <a:gdLst/>
                        <a:ahLst/>
                        <a:cxnLst/>
                        <a:pathLst>
                          <a:path w="6" h="6">
                            <a:moveTo>
                              <a:pt x="4" y="6"/>
                            </a:moveTo>
                            <a:lnTo>
                              <a:pt x="4" y="5"/>
                            </a:lnTo>
                            <a:lnTo>
                              <a:pt x="5" y="4"/>
                            </a:lnTo>
                            <a:lnTo>
                              <a:pt x="6" y="3"/>
                            </a:lnTo>
                            <a:lnTo>
                              <a:pt x="6" y="3"/>
                            </a:lnTo>
                            <a:lnTo>
                              <a:pt x="5" y="2"/>
                            </a:lnTo>
                            <a:lnTo>
                              <a:pt x="4" y="1"/>
                            </a:lnTo>
                            <a:lnTo>
                              <a:pt x="3" y="0"/>
                            </a:lnTo>
                            <a:lnTo>
                              <a:pt x="3" y="0"/>
                            </a:lnTo>
                            <a:lnTo>
                              <a:pt x="2" y="0"/>
                            </a:lnTo>
                            <a:lnTo>
                              <a:pt x="1" y="1"/>
                            </a:lnTo>
                            <a:lnTo>
                              <a:pt x="0" y="2"/>
                            </a:lnTo>
                            <a:lnTo>
                              <a:pt x="0" y="3"/>
                            </a:lnTo>
                            <a:lnTo>
                              <a:pt x="0" y="4"/>
                            </a:lnTo>
                            <a:lnTo>
                              <a:pt x="0" y="5"/>
                            </a:lnTo>
                            <a:lnTo>
                              <a:pt x="1" y="6"/>
                            </a:lnTo>
                            <a:lnTo>
                              <a:pt x="2" y="6"/>
                            </a:lnTo>
                            <a:lnTo>
                              <a:pt x="3" y="6"/>
                            </a:lnTo>
                            <a:lnTo>
                              <a:pt x="4" y="6"/>
                            </a:lnTo>
                            <a:close/>
                          </a:path>
                        </a:pathLst>
                      </a:custGeom>
                      <a:solidFill>
                        <a:srgbClr val="000000"/>
                      </a:solidFill>
                      <a:ln w="9525">
                        <a:noFill/>
                      </a:ln>
                    </p:spPr>
                    <p:txBody>
                      <a:bodyPr/>
                      <a:p>
                        <a:endParaRPr lang="zh-CN" altLang="en-US"/>
                      </a:p>
                    </p:txBody>
                  </p:sp>
                  <p:sp>
                    <p:nvSpPr>
                      <p:cNvPr id="432799" name="任意多边形 432798"/>
                      <p:cNvSpPr/>
                      <p:nvPr/>
                    </p:nvSpPr>
                    <p:spPr>
                      <a:xfrm>
                        <a:off x="4802" y="2192"/>
                        <a:ext cx="6" cy="6"/>
                      </a:xfrm>
                      <a:custGeom>
                        <a:avLst/>
                        <a:gdLst/>
                        <a:ahLst/>
                        <a:cxnLst/>
                        <a:pathLst>
                          <a:path w="6" h="6">
                            <a:moveTo>
                              <a:pt x="4" y="6"/>
                            </a:moveTo>
                            <a:lnTo>
                              <a:pt x="5" y="5"/>
                            </a:lnTo>
                            <a:lnTo>
                              <a:pt x="6" y="4"/>
                            </a:lnTo>
                            <a:lnTo>
                              <a:pt x="6" y="3"/>
                            </a:lnTo>
                            <a:lnTo>
                              <a:pt x="6" y="2"/>
                            </a:lnTo>
                            <a:lnTo>
                              <a:pt x="6" y="1"/>
                            </a:lnTo>
                            <a:lnTo>
                              <a:pt x="5" y="0"/>
                            </a:lnTo>
                            <a:lnTo>
                              <a:pt x="4" y="0"/>
                            </a:lnTo>
                            <a:lnTo>
                              <a:pt x="3" y="0"/>
                            </a:lnTo>
                            <a:lnTo>
                              <a:pt x="3" y="0"/>
                            </a:lnTo>
                            <a:lnTo>
                              <a:pt x="2" y="0"/>
                            </a:lnTo>
                            <a:lnTo>
                              <a:pt x="1" y="1"/>
                            </a:lnTo>
                            <a:lnTo>
                              <a:pt x="0" y="2"/>
                            </a:lnTo>
                            <a:lnTo>
                              <a:pt x="0" y="3"/>
                            </a:lnTo>
                            <a:lnTo>
                              <a:pt x="1" y="4"/>
                            </a:lnTo>
                            <a:lnTo>
                              <a:pt x="2" y="5"/>
                            </a:lnTo>
                            <a:lnTo>
                              <a:pt x="3" y="6"/>
                            </a:lnTo>
                            <a:lnTo>
                              <a:pt x="4" y="6"/>
                            </a:lnTo>
                            <a:close/>
                          </a:path>
                        </a:pathLst>
                      </a:custGeom>
                      <a:solidFill>
                        <a:srgbClr val="000000"/>
                      </a:solidFill>
                      <a:ln w="9525">
                        <a:noFill/>
                      </a:ln>
                    </p:spPr>
                    <p:txBody>
                      <a:bodyPr/>
                      <a:p>
                        <a:endParaRPr lang="zh-CN" altLang="en-US"/>
                      </a:p>
                    </p:txBody>
                  </p:sp>
                  <p:sp>
                    <p:nvSpPr>
                      <p:cNvPr id="432800" name="任意多边形 432799"/>
                      <p:cNvSpPr/>
                      <p:nvPr/>
                    </p:nvSpPr>
                    <p:spPr>
                      <a:xfrm>
                        <a:off x="4790" y="2194"/>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3" y="0"/>
                            </a:lnTo>
                            <a:lnTo>
                              <a:pt x="2" y="1"/>
                            </a:lnTo>
                            <a:lnTo>
                              <a:pt x="1" y="2"/>
                            </a:lnTo>
                            <a:lnTo>
                              <a:pt x="0" y="3"/>
                            </a:lnTo>
                            <a:lnTo>
                              <a:pt x="0" y="4"/>
                            </a:lnTo>
                            <a:lnTo>
                              <a:pt x="1" y="5"/>
                            </a:lnTo>
                            <a:lnTo>
                              <a:pt x="2" y="6"/>
                            </a:lnTo>
                            <a:lnTo>
                              <a:pt x="3" y="6"/>
                            </a:lnTo>
                            <a:lnTo>
                              <a:pt x="4" y="6"/>
                            </a:lnTo>
                            <a:close/>
                          </a:path>
                        </a:pathLst>
                      </a:custGeom>
                      <a:solidFill>
                        <a:srgbClr val="000000"/>
                      </a:solidFill>
                      <a:ln w="9525">
                        <a:noFill/>
                      </a:ln>
                    </p:spPr>
                    <p:txBody>
                      <a:bodyPr/>
                      <a:p>
                        <a:endParaRPr lang="zh-CN" altLang="en-US"/>
                      </a:p>
                    </p:txBody>
                  </p:sp>
                  <p:sp>
                    <p:nvSpPr>
                      <p:cNvPr id="432801" name="任意多边形 432800"/>
                      <p:cNvSpPr/>
                      <p:nvPr/>
                    </p:nvSpPr>
                    <p:spPr>
                      <a:xfrm>
                        <a:off x="4779" y="2198"/>
                        <a:ext cx="6" cy="6"/>
                      </a:xfrm>
                      <a:custGeom>
                        <a:avLst/>
                        <a:gdLst/>
                        <a:ahLst/>
                        <a:cxnLst/>
                        <a:pathLst>
                          <a:path w="6" h="6">
                            <a:moveTo>
                              <a:pt x="3" y="6"/>
                            </a:moveTo>
                            <a:lnTo>
                              <a:pt x="4" y="5"/>
                            </a:lnTo>
                            <a:lnTo>
                              <a:pt x="5" y="4"/>
                            </a:lnTo>
                            <a:lnTo>
                              <a:pt x="6" y="3"/>
                            </a:lnTo>
                            <a:lnTo>
                              <a:pt x="6" y="2"/>
                            </a:lnTo>
                            <a:lnTo>
                              <a:pt x="5" y="1"/>
                            </a:lnTo>
                            <a:lnTo>
                              <a:pt x="4" y="0"/>
                            </a:lnTo>
                            <a:lnTo>
                              <a:pt x="3" y="0"/>
                            </a:lnTo>
                            <a:lnTo>
                              <a:pt x="2" y="0"/>
                            </a:lnTo>
                            <a:lnTo>
                              <a:pt x="2" y="0"/>
                            </a:lnTo>
                            <a:lnTo>
                              <a:pt x="1" y="0"/>
                            </a:lnTo>
                            <a:lnTo>
                              <a:pt x="0" y="1"/>
                            </a:lnTo>
                            <a:lnTo>
                              <a:pt x="0"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2802" name="任意多边形 432801"/>
                      <p:cNvSpPr/>
                      <p:nvPr/>
                    </p:nvSpPr>
                    <p:spPr>
                      <a:xfrm>
                        <a:off x="4768" y="2203"/>
                        <a:ext cx="6" cy="6"/>
                      </a:xfrm>
                      <a:custGeom>
                        <a:avLst/>
                        <a:gdLst/>
                        <a:ahLst/>
                        <a:cxnLst/>
                        <a:pathLst>
                          <a:path w="6" h="6">
                            <a:moveTo>
                              <a:pt x="4" y="5"/>
                            </a:moveTo>
                            <a:lnTo>
                              <a:pt x="5" y="4"/>
                            </a:lnTo>
                            <a:lnTo>
                              <a:pt x="6" y="3"/>
                            </a:lnTo>
                            <a:lnTo>
                              <a:pt x="6" y="2"/>
                            </a:lnTo>
                            <a:lnTo>
                              <a:pt x="5" y="1"/>
                            </a:lnTo>
                            <a:lnTo>
                              <a:pt x="4" y="0"/>
                            </a:lnTo>
                            <a:lnTo>
                              <a:pt x="3" y="0"/>
                            </a:lnTo>
                            <a:lnTo>
                              <a:pt x="2" y="0"/>
                            </a:lnTo>
                            <a:lnTo>
                              <a:pt x="1" y="0"/>
                            </a:lnTo>
                            <a:lnTo>
                              <a:pt x="1" y="0"/>
                            </a:lnTo>
                            <a:lnTo>
                              <a:pt x="0" y="1"/>
                            </a:lnTo>
                            <a:lnTo>
                              <a:pt x="0" y="2"/>
                            </a:lnTo>
                            <a:lnTo>
                              <a:pt x="0" y="3"/>
                            </a:lnTo>
                            <a:lnTo>
                              <a:pt x="0" y="4"/>
                            </a:lnTo>
                            <a:lnTo>
                              <a:pt x="1" y="5"/>
                            </a:lnTo>
                            <a:lnTo>
                              <a:pt x="2" y="6"/>
                            </a:lnTo>
                            <a:lnTo>
                              <a:pt x="3" y="6"/>
                            </a:lnTo>
                            <a:lnTo>
                              <a:pt x="4" y="5"/>
                            </a:lnTo>
                            <a:close/>
                          </a:path>
                        </a:pathLst>
                      </a:custGeom>
                      <a:solidFill>
                        <a:srgbClr val="000000"/>
                      </a:solidFill>
                      <a:ln w="9525">
                        <a:noFill/>
                      </a:ln>
                    </p:spPr>
                    <p:txBody>
                      <a:bodyPr/>
                      <a:p>
                        <a:endParaRPr lang="zh-CN" altLang="en-US"/>
                      </a:p>
                    </p:txBody>
                  </p:sp>
                  <p:sp>
                    <p:nvSpPr>
                      <p:cNvPr id="432803" name="任意多边形 432802"/>
                      <p:cNvSpPr/>
                      <p:nvPr/>
                    </p:nvSpPr>
                    <p:spPr>
                      <a:xfrm>
                        <a:off x="4758" y="2209"/>
                        <a:ext cx="6" cy="7"/>
                      </a:xfrm>
                      <a:custGeom>
                        <a:avLst/>
                        <a:gdLst/>
                        <a:ahLst/>
                        <a:cxnLst/>
                        <a:pathLst>
                          <a:path w="6" h="7">
                            <a:moveTo>
                              <a:pt x="4" y="6"/>
                            </a:moveTo>
                            <a:lnTo>
                              <a:pt x="5" y="5"/>
                            </a:lnTo>
                            <a:lnTo>
                              <a:pt x="6" y="4"/>
                            </a:lnTo>
                            <a:lnTo>
                              <a:pt x="6" y="3"/>
                            </a:lnTo>
                            <a:lnTo>
                              <a:pt x="5" y="1"/>
                            </a:lnTo>
                            <a:lnTo>
                              <a:pt x="4" y="0"/>
                            </a:lnTo>
                            <a:lnTo>
                              <a:pt x="3" y="0"/>
                            </a:lnTo>
                            <a:lnTo>
                              <a:pt x="2" y="0"/>
                            </a:lnTo>
                            <a:lnTo>
                              <a:pt x="1" y="0"/>
                            </a:lnTo>
                            <a:lnTo>
                              <a:pt x="1" y="0"/>
                            </a:lnTo>
                            <a:lnTo>
                              <a:pt x="0" y="1"/>
                            </a:lnTo>
                            <a:lnTo>
                              <a:pt x="0" y="3"/>
                            </a:lnTo>
                            <a:lnTo>
                              <a:pt x="0" y="4"/>
                            </a:lnTo>
                            <a:lnTo>
                              <a:pt x="0" y="5"/>
                            </a:lnTo>
                            <a:lnTo>
                              <a:pt x="1" y="6"/>
                            </a:lnTo>
                            <a:lnTo>
                              <a:pt x="2" y="7"/>
                            </a:lnTo>
                            <a:lnTo>
                              <a:pt x="3" y="7"/>
                            </a:lnTo>
                            <a:lnTo>
                              <a:pt x="4" y="6"/>
                            </a:lnTo>
                            <a:close/>
                          </a:path>
                        </a:pathLst>
                      </a:custGeom>
                      <a:solidFill>
                        <a:srgbClr val="000000"/>
                      </a:solidFill>
                      <a:ln w="9525">
                        <a:noFill/>
                      </a:ln>
                    </p:spPr>
                    <p:txBody>
                      <a:bodyPr/>
                      <a:p>
                        <a:endParaRPr lang="zh-CN" altLang="en-US"/>
                      </a:p>
                    </p:txBody>
                  </p:sp>
                  <p:sp>
                    <p:nvSpPr>
                      <p:cNvPr id="432804" name="任意多边形 432803"/>
                      <p:cNvSpPr/>
                      <p:nvPr/>
                    </p:nvSpPr>
                    <p:spPr>
                      <a:xfrm>
                        <a:off x="4748" y="2217"/>
                        <a:ext cx="6" cy="6"/>
                      </a:xfrm>
                      <a:custGeom>
                        <a:avLst/>
                        <a:gdLst/>
                        <a:ahLst/>
                        <a:cxnLst/>
                        <a:pathLst>
                          <a:path w="6" h="6">
                            <a:moveTo>
                              <a:pt x="4" y="5"/>
                            </a:moveTo>
                            <a:lnTo>
                              <a:pt x="5" y="4"/>
                            </a:lnTo>
                            <a:lnTo>
                              <a:pt x="6" y="3"/>
                            </a:lnTo>
                            <a:lnTo>
                              <a:pt x="6" y="2"/>
                            </a:lnTo>
                            <a:lnTo>
                              <a:pt x="5" y="1"/>
                            </a:lnTo>
                            <a:lnTo>
                              <a:pt x="4" y="0"/>
                            </a:lnTo>
                            <a:lnTo>
                              <a:pt x="3" y="0"/>
                            </a:lnTo>
                            <a:lnTo>
                              <a:pt x="2" y="0"/>
                            </a:lnTo>
                            <a:lnTo>
                              <a:pt x="1" y="0"/>
                            </a:lnTo>
                            <a:lnTo>
                              <a:pt x="1" y="0"/>
                            </a:lnTo>
                            <a:lnTo>
                              <a:pt x="0" y="1"/>
                            </a:lnTo>
                            <a:lnTo>
                              <a:pt x="0" y="2"/>
                            </a:lnTo>
                            <a:lnTo>
                              <a:pt x="0" y="3"/>
                            </a:lnTo>
                            <a:lnTo>
                              <a:pt x="0" y="4"/>
                            </a:lnTo>
                            <a:lnTo>
                              <a:pt x="1" y="5"/>
                            </a:lnTo>
                            <a:lnTo>
                              <a:pt x="2" y="6"/>
                            </a:lnTo>
                            <a:lnTo>
                              <a:pt x="3" y="6"/>
                            </a:lnTo>
                            <a:lnTo>
                              <a:pt x="4" y="5"/>
                            </a:lnTo>
                            <a:close/>
                          </a:path>
                        </a:pathLst>
                      </a:custGeom>
                      <a:solidFill>
                        <a:srgbClr val="000000"/>
                      </a:solidFill>
                      <a:ln w="9525">
                        <a:noFill/>
                      </a:ln>
                    </p:spPr>
                    <p:txBody>
                      <a:bodyPr/>
                      <a:p>
                        <a:endParaRPr lang="zh-CN" altLang="en-US"/>
                      </a:p>
                    </p:txBody>
                  </p:sp>
                  <p:sp>
                    <p:nvSpPr>
                      <p:cNvPr id="432805" name="任意多边形 432804"/>
                      <p:cNvSpPr/>
                      <p:nvPr/>
                    </p:nvSpPr>
                    <p:spPr>
                      <a:xfrm>
                        <a:off x="4738" y="2224"/>
                        <a:ext cx="6" cy="6"/>
                      </a:xfrm>
                      <a:custGeom>
                        <a:avLst/>
                        <a:gdLst/>
                        <a:ahLst/>
                        <a:cxnLst/>
                        <a:pathLst>
                          <a:path w="6" h="6">
                            <a:moveTo>
                              <a:pt x="5" y="6"/>
                            </a:moveTo>
                            <a:lnTo>
                              <a:pt x="6" y="5"/>
                            </a:lnTo>
                            <a:lnTo>
                              <a:pt x="6" y="4"/>
                            </a:lnTo>
                            <a:lnTo>
                              <a:pt x="6" y="3"/>
                            </a:lnTo>
                            <a:lnTo>
                              <a:pt x="6" y="2"/>
                            </a:lnTo>
                            <a:lnTo>
                              <a:pt x="5" y="1"/>
                            </a:lnTo>
                            <a:lnTo>
                              <a:pt x="4" y="0"/>
                            </a:lnTo>
                            <a:lnTo>
                              <a:pt x="3" y="0"/>
                            </a:lnTo>
                            <a:lnTo>
                              <a:pt x="2" y="1"/>
                            </a:lnTo>
                            <a:lnTo>
                              <a:pt x="2" y="1"/>
                            </a:lnTo>
                            <a:lnTo>
                              <a:pt x="1" y="2"/>
                            </a:lnTo>
                            <a:lnTo>
                              <a:pt x="0" y="3"/>
                            </a:lnTo>
                            <a:lnTo>
                              <a:pt x="0" y="4"/>
                            </a:lnTo>
                            <a:lnTo>
                              <a:pt x="1" y="5"/>
                            </a:lnTo>
                            <a:lnTo>
                              <a:pt x="2" y="6"/>
                            </a:lnTo>
                            <a:lnTo>
                              <a:pt x="3" y="6"/>
                            </a:lnTo>
                            <a:lnTo>
                              <a:pt x="4" y="6"/>
                            </a:lnTo>
                            <a:lnTo>
                              <a:pt x="5" y="6"/>
                            </a:lnTo>
                            <a:close/>
                          </a:path>
                        </a:pathLst>
                      </a:custGeom>
                      <a:solidFill>
                        <a:srgbClr val="000000"/>
                      </a:solidFill>
                      <a:ln w="9525">
                        <a:noFill/>
                      </a:ln>
                    </p:spPr>
                    <p:txBody>
                      <a:bodyPr/>
                      <a:p>
                        <a:endParaRPr lang="zh-CN" altLang="en-US"/>
                      </a:p>
                    </p:txBody>
                  </p:sp>
                  <p:sp>
                    <p:nvSpPr>
                      <p:cNvPr id="432806" name="任意多边形 432805"/>
                      <p:cNvSpPr/>
                      <p:nvPr/>
                    </p:nvSpPr>
                    <p:spPr>
                      <a:xfrm>
                        <a:off x="4730" y="2232"/>
                        <a:ext cx="6" cy="6"/>
                      </a:xfrm>
                      <a:custGeom>
                        <a:avLst/>
                        <a:gdLst/>
                        <a:ahLst/>
                        <a:cxnLst/>
                        <a:pathLst>
                          <a:path w="6" h="6">
                            <a:moveTo>
                              <a:pt x="4" y="6"/>
                            </a:moveTo>
                            <a:lnTo>
                              <a:pt x="5" y="5"/>
                            </a:lnTo>
                            <a:lnTo>
                              <a:pt x="6" y="4"/>
                            </a:lnTo>
                            <a:lnTo>
                              <a:pt x="6" y="3"/>
                            </a:lnTo>
                            <a:lnTo>
                              <a:pt x="5" y="2"/>
                            </a:lnTo>
                            <a:lnTo>
                              <a:pt x="4" y="1"/>
                            </a:lnTo>
                            <a:lnTo>
                              <a:pt x="3" y="0"/>
                            </a:lnTo>
                            <a:lnTo>
                              <a:pt x="2" y="0"/>
                            </a:lnTo>
                            <a:lnTo>
                              <a:pt x="1" y="1"/>
                            </a:lnTo>
                            <a:lnTo>
                              <a:pt x="1" y="1"/>
                            </a:lnTo>
                            <a:lnTo>
                              <a:pt x="0" y="2"/>
                            </a:lnTo>
                            <a:lnTo>
                              <a:pt x="0" y="3"/>
                            </a:lnTo>
                            <a:lnTo>
                              <a:pt x="0" y="4"/>
                            </a:lnTo>
                            <a:lnTo>
                              <a:pt x="0" y="5"/>
                            </a:lnTo>
                            <a:lnTo>
                              <a:pt x="1" y="6"/>
                            </a:lnTo>
                            <a:lnTo>
                              <a:pt x="2" y="6"/>
                            </a:lnTo>
                            <a:lnTo>
                              <a:pt x="3" y="6"/>
                            </a:lnTo>
                            <a:lnTo>
                              <a:pt x="4" y="6"/>
                            </a:lnTo>
                            <a:close/>
                          </a:path>
                        </a:pathLst>
                      </a:custGeom>
                      <a:solidFill>
                        <a:srgbClr val="000000"/>
                      </a:solidFill>
                      <a:ln w="9525">
                        <a:noFill/>
                      </a:ln>
                    </p:spPr>
                    <p:txBody>
                      <a:bodyPr/>
                      <a:p>
                        <a:endParaRPr lang="zh-CN" altLang="en-US"/>
                      </a:p>
                    </p:txBody>
                  </p:sp>
                  <p:sp>
                    <p:nvSpPr>
                      <p:cNvPr id="432807" name="任意多边形 432806"/>
                      <p:cNvSpPr/>
                      <p:nvPr/>
                    </p:nvSpPr>
                    <p:spPr>
                      <a:xfrm>
                        <a:off x="4720" y="2241"/>
                        <a:ext cx="6" cy="6"/>
                      </a:xfrm>
                      <a:custGeom>
                        <a:avLst/>
                        <a:gdLst/>
                        <a:ahLst/>
                        <a:cxnLst/>
                        <a:pathLst>
                          <a:path w="6" h="6">
                            <a:moveTo>
                              <a:pt x="6" y="5"/>
                            </a:moveTo>
                            <a:lnTo>
                              <a:pt x="6" y="4"/>
                            </a:lnTo>
                            <a:lnTo>
                              <a:pt x="6" y="3"/>
                            </a:lnTo>
                            <a:lnTo>
                              <a:pt x="6" y="2"/>
                            </a:lnTo>
                            <a:lnTo>
                              <a:pt x="5" y="1"/>
                            </a:lnTo>
                            <a:lnTo>
                              <a:pt x="4" y="0"/>
                            </a:lnTo>
                            <a:lnTo>
                              <a:pt x="3" y="0"/>
                            </a:lnTo>
                            <a:lnTo>
                              <a:pt x="2" y="1"/>
                            </a:lnTo>
                            <a:lnTo>
                              <a:pt x="1" y="2"/>
                            </a:lnTo>
                            <a:lnTo>
                              <a:pt x="1" y="2"/>
                            </a:lnTo>
                            <a:lnTo>
                              <a:pt x="0" y="3"/>
                            </a:lnTo>
                            <a:lnTo>
                              <a:pt x="0" y="4"/>
                            </a:lnTo>
                            <a:lnTo>
                              <a:pt x="1" y="5"/>
                            </a:lnTo>
                            <a:lnTo>
                              <a:pt x="2" y="6"/>
                            </a:lnTo>
                            <a:lnTo>
                              <a:pt x="3" y="6"/>
                            </a:lnTo>
                            <a:lnTo>
                              <a:pt x="4" y="6"/>
                            </a:lnTo>
                            <a:lnTo>
                              <a:pt x="5" y="6"/>
                            </a:lnTo>
                            <a:lnTo>
                              <a:pt x="6" y="5"/>
                            </a:lnTo>
                            <a:close/>
                          </a:path>
                        </a:pathLst>
                      </a:custGeom>
                      <a:solidFill>
                        <a:srgbClr val="000000"/>
                      </a:solidFill>
                      <a:ln w="9525">
                        <a:noFill/>
                      </a:ln>
                    </p:spPr>
                    <p:txBody>
                      <a:bodyPr/>
                      <a:p>
                        <a:endParaRPr lang="zh-CN" altLang="en-US"/>
                      </a:p>
                    </p:txBody>
                  </p:sp>
                  <p:sp>
                    <p:nvSpPr>
                      <p:cNvPr id="432808" name="任意多边形 432807"/>
                      <p:cNvSpPr/>
                      <p:nvPr/>
                    </p:nvSpPr>
                    <p:spPr>
                      <a:xfrm>
                        <a:off x="4712" y="2250"/>
                        <a:ext cx="6" cy="6"/>
                      </a:xfrm>
                      <a:custGeom>
                        <a:avLst/>
                        <a:gdLst/>
                        <a:ahLst/>
                        <a:cxnLst/>
                        <a:pathLst>
                          <a:path w="6" h="6">
                            <a:moveTo>
                              <a:pt x="6" y="5"/>
                            </a:moveTo>
                            <a:lnTo>
                              <a:pt x="6" y="4"/>
                            </a:lnTo>
                            <a:lnTo>
                              <a:pt x="6" y="3"/>
                            </a:lnTo>
                            <a:lnTo>
                              <a:pt x="6" y="2"/>
                            </a:lnTo>
                            <a:lnTo>
                              <a:pt x="5" y="1"/>
                            </a:lnTo>
                            <a:lnTo>
                              <a:pt x="4" y="0"/>
                            </a:lnTo>
                            <a:lnTo>
                              <a:pt x="3" y="0"/>
                            </a:lnTo>
                            <a:lnTo>
                              <a:pt x="2" y="1"/>
                            </a:lnTo>
                            <a:lnTo>
                              <a:pt x="1" y="2"/>
                            </a:lnTo>
                            <a:lnTo>
                              <a:pt x="1" y="2"/>
                            </a:lnTo>
                            <a:lnTo>
                              <a:pt x="0" y="3"/>
                            </a:lnTo>
                            <a:lnTo>
                              <a:pt x="0" y="4"/>
                            </a:lnTo>
                            <a:lnTo>
                              <a:pt x="1" y="5"/>
                            </a:lnTo>
                            <a:lnTo>
                              <a:pt x="2" y="6"/>
                            </a:lnTo>
                            <a:lnTo>
                              <a:pt x="3" y="6"/>
                            </a:lnTo>
                            <a:lnTo>
                              <a:pt x="4" y="6"/>
                            </a:lnTo>
                            <a:lnTo>
                              <a:pt x="5" y="6"/>
                            </a:lnTo>
                            <a:lnTo>
                              <a:pt x="6" y="5"/>
                            </a:lnTo>
                            <a:close/>
                          </a:path>
                        </a:pathLst>
                      </a:custGeom>
                      <a:solidFill>
                        <a:srgbClr val="000000"/>
                      </a:solidFill>
                      <a:ln w="9525">
                        <a:noFill/>
                      </a:ln>
                    </p:spPr>
                    <p:txBody>
                      <a:bodyPr/>
                      <a:p>
                        <a:endParaRPr lang="zh-CN" altLang="en-US"/>
                      </a:p>
                    </p:txBody>
                  </p:sp>
                  <p:sp>
                    <p:nvSpPr>
                      <p:cNvPr id="432809" name="任意多边形 432808"/>
                      <p:cNvSpPr/>
                      <p:nvPr/>
                    </p:nvSpPr>
                    <p:spPr>
                      <a:xfrm>
                        <a:off x="4705" y="2260"/>
                        <a:ext cx="6" cy="6"/>
                      </a:xfrm>
                      <a:custGeom>
                        <a:avLst/>
                        <a:gdLst/>
                        <a:ahLst/>
                        <a:cxnLst/>
                        <a:pathLst>
                          <a:path w="6" h="6">
                            <a:moveTo>
                              <a:pt x="6" y="4"/>
                            </a:moveTo>
                            <a:lnTo>
                              <a:pt x="6" y="3"/>
                            </a:lnTo>
                            <a:lnTo>
                              <a:pt x="6" y="2"/>
                            </a:lnTo>
                            <a:lnTo>
                              <a:pt x="6" y="1"/>
                            </a:lnTo>
                            <a:lnTo>
                              <a:pt x="5" y="0"/>
                            </a:lnTo>
                            <a:lnTo>
                              <a:pt x="4" y="0"/>
                            </a:lnTo>
                            <a:lnTo>
                              <a:pt x="3" y="0"/>
                            </a:lnTo>
                            <a:lnTo>
                              <a:pt x="2" y="0"/>
                            </a:lnTo>
                            <a:lnTo>
                              <a:pt x="1" y="1"/>
                            </a:lnTo>
                            <a:lnTo>
                              <a:pt x="1" y="1"/>
                            </a:lnTo>
                            <a:lnTo>
                              <a:pt x="0" y="2"/>
                            </a:lnTo>
                            <a:lnTo>
                              <a:pt x="0" y="3"/>
                            </a:lnTo>
                            <a:lnTo>
                              <a:pt x="1" y="4"/>
                            </a:lnTo>
                            <a:lnTo>
                              <a:pt x="2" y="5"/>
                            </a:lnTo>
                            <a:lnTo>
                              <a:pt x="3" y="6"/>
                            </a:lnTo>
                            <a:lnTo>
                              <a:pt x="4" y="6"/>
                            </a:lnTo>
                            <a:lnTo>
                              <a:pt x="5" y="5"/>
                            </a:lnTo>
                            <a:lnTo>
                              <a:pt x="6" y="4"/>
                            </a:lnTo>
                            <a:close/>
                          </a:path>
                        </a:pathLst>
                      </a:custGeom>
                      <a:solidFill>
                        <a:srgbClr val="000000"/>
                      </a:solidFill>
                      <a:ln w="9525">
                        <a:noFill/>
                      </a:ln>
                    </p:spPr>
                    <p:txBody>
                      <a:bodyPr/>
                      <a:p>
                        <a:endParaRPr lang="zh-CN" altLang="en-US"/>
                      </a:p>
                    </p:txBody>
                  </p:sp>
                  <p:sp>
                    <p:nvSpPr>
                      <p:cNvPr id="432810" name="任意多边形 432809"/>
                      <p:cNvSpPr/>
                      <p:nvPr/>
                    </p:nvSpPr>
                    <p:spPr>
                      <a:xfrm>
                        <a:off x="4698" y="2269"/>
                        <a:ext cx="6" cy="6"/>
                      </a:xfrm>
                      <a:custGeom>
                        <a:avLst/>
                        <a:gdLst/>
                        <a:ahLst/>
                        <a:cxnLst/>
                        <a:pathLst>
                          <a:path w="6" h="6">
                            <a:moveTo>
                              <a:pt x="5" y="5"/>
                            </a:moveTo>
                            <a:lnTo>
                              <a:pt x="6" y="4"/>
                            </a:lnTo>
                            <a:lnTo>
                              <a:pt x="6" y="3"/>
                            </a:lnTo>
                            <a:lnTo>
                              <a:pt x="5" y="2"/>
                            </a:lnTo>
                            <a:lnTo>
                              <a:pt x="4" y="1"/>
                            </a:lnTo>
                            <a:lnTo>
                              <a:pt x="3" y="0"/>
                            </a:lnTo>
                            <a:lnTo>
                              <a:pt x="2" y="0"/>
                            </a:lnTo>
                            <a:lnTo>
                              <a:pt x="1" y="1"/>
                            </a:lnTo>
                            <a:lnTo>
                              <a:pt x="0" y="2"/>
                            </a:lnTo>
                            <a:lnTo>
                              <a:pt x="0" y="2"/>
                            </a:lnTo>
                            <a:lnTo>
                              <a:pt x="0" y="3"/>
                            </a:lnTo>
                            <a:lnTo>
                              <a:pt x="0" y="4"/>
                            </a:lnTo>
                            <a:lnTo>
                              <a:pt x="0" y="5"/>
                            </a:lnTo>
                            <a:lnTo>
                              <a:pt x="1" y="6"/>
                            </a:lnTo>
                            <a:lnTo>
                              <a:pt x="2" y="6"/>
                            </a:lnTo>
                            <a:lnTo>
                              <a:pt x="3" y="6"/>
                            </a:lnTo>
                            <a:lnTo>
                              <a:pt x="4" y="6"/>
                            </a:lnTo>
                            <a:lnTo>
                              <a:pt x="5" y="5"/>
                            </a:lnTo>
                            <a:close/>
                          </a:path>
                        </a:pathLst>
                      </a:custGeom>
                      <a:solidFill>
                        <a:srgbClr val="000000"/>
                      </a:solidFill>
                      <a:ln w="9525">
                        <a:noFill/>
                      </a:ln>
                    </p:spPr>
                    <p:txBody>
                      <a:bodyPr/>
                      <a:p>
                        <a:endParaRPr lang="zh-CN" altLang="en-US"/>
                      </a:p>
                    </p:txBody>
                  </p:sp>
                  <p:sp>
                    <p:nvSpPr>
                      <p:cNvPr id="432811" name="任意多边形 432810"/>
                      <p:cNvSpPr/>
                      <p:nvPr/>
                    </p:nvSpPr>
                    <p:spPr>
                      <a:xfrm>
                        <a:off x="4691" y="2279"/>
                        <a:ext cx="6" cy="6"/>
                      </a:xfrm>
                      <a:custGeom>
                        <a:avLst/>
                        <a:gdLst/>
                        <a:ahLst/>
                        <a:cxnLst/>
                        <a:pathLst>
                          <a:path w="6" h="6">
                            <a:moveTo>
                              <a:pt x="6" y="5"/>
                            </a:moveTo>
                            <a:lnTo>
                              <a:pt x="6" y="4"/>
                            </a:lnTo>
                            <a:lnTo>
                              <a:pt x="6" y="3"/>
                            </a:lnTo>
                            <a:lnTo>
                              <a:pt x="6" y="2"/>
                            </a:lnTo>
                            <a:lnTo>
                              <a:pt x="5" y="1"/>
                            </a:lnTo>
                            <a:lnTo>
                              <a:pt x="4" y="0"/>
                            </a:lnTo>
                            <a:lnTo>
                              <a:pt x="3" y="0"/>
                            </a:lnTo>
                            <a:lnTo>
                              <a:pt x="2" y="1"/>
                            </a:lnTo>
                            <a:lnTo>
                              <a:pt x="1" y="2"/>
                            </a:lnTo>
                            <a:lnTo>
                              <a:pt x="1" y="2"/>
                            </a:lnTo>
                            <a:lnTo>
                              <a:pt x="0" y="3"/>
                            </a:lnTo>
                            <a:lnTo>
                              <a:pt x="0" y="4"/>
                            </a:lnTo>
                            <a:lnTo>
                              <a:pt x="1" y="5"/>
                            </a:lnTo>
                            <a:lnTo>
                              <a:pt x="2" y="6"/>
                            </a:lnTo>
                            <a:lnTo>
                              <a:pt x="3" y="6"/>
                            </a:lnTo>
                            <a:lnTo>
                              <a:pt x="4" y="6"/>
                            </a:lnTo>
                            <a:lnTo>
                              <a:pt x="5" y="6"/>
                            </a:lnTo>
                            <a:lnTo>
                              <a:pt x="6" y="5"/>
                            </a:lnTo>
                            <a:close/>
                          </a:path>
                        </a:pathLst>
                      </a:custGeom>
                      <a:solidFill>
                        <a:srgbClr val="000000"/>
                      </a:solidFill>
                      <a:ln w="9525">
                        <a:noFill/>
                      </a:ln>
                    </p:spPr>
                    <p:txBody>
                      <a:bodyPr/>
                      <a:p>
                        <a:endParaRPr lang="zh-CN" altLang="en-US"/>
                      </a:p>
                    </p:txBody>
                  </p:sp>
                  <p:sp>
                    <p:nvSpPr>
                      <p:cNvPr id="432812" name="任意多边形 432811"/>
                      <p:cNvSpPr/>
                      <p:nvPr/>
                    </p:nvSpPr>
                    <p:spPr>
                      <a:xfrm>
                        <a:off x="4685" y="2289"/>
                        <a:ext cx="6" cy="6"/>
                      </a:xfrm>
                      <a:custGeom>
                        <a:avLst/>
                        <a:gdLst/>
                        <a:ahLst/>
                        <a:cxnLst/>
                        <a:pathLst>
                          <a:path w="6" h="6">
                            <a:moveTo>
                              <a:pt x="5" y="5"/>
                            </a:moveTo>
                            <a:lnTo>
                              <a:pt x="6" y="4"/>
                            </a:lnTo>
                            <a:lnTo>
                              <a:pt x="6" y="3"/>
                            </a:lnTo>
                            <a:lnTo>
                              <a:pt x="5" y="2"/>
                            </a:lnTo>
                            <a:lnTo>
                              <a:pt x="4" y="1"/>
                            </a:lnTo>
                            <a:lnTo>
                              <a:pt x="3" y="0"/>
                            </a:lnTo>
                            <a:lnTo>
                              <a:pt x="2" y="0"/>
                            </a:lnTo>
                            <a:lnTo>
                              <a:pt x="1" y="1"/>
                            </a:lnTo>
                            <a:lnTo>
                              <a:pt x="0" y="2"/>
                            </a:lnTo>
                            <a:lnTo>
                              <a:pt x="0" y="2"/>
                            </a:lnTo>
                            <a:lnTo>
                              <a:pt x="0" y="3"/>
                            </a:lnTo>
                            <a:lnTo>
                              <a:pt x="0" y="4"/>
                            </a:lnTo>
                            <a:lnTo>
                              <a:pt x="0" y="5"/>
                            </a:lnTo>
                            <a:lnTo>
                              <a:pt x="1" y="6"/>
                            </a:lnTo>
                            <a:lnTo>
                              <a:pt x="2" y="6"/>
                            </a:lnTo>
                            <a:lnTo>
                              <a:pt x="3" y="6"/>
                            </a:lnTo>
                            <a:lnTo>
                              <a:pt x="4" y="6"/>
                            </a:lnTo>
                            <a:lnTo>
                              <a:pt x="5" y="5"/>
                            </a:lnTo>
                            <a:close/>
                          </a:path>
                        </a:pathLst>
                      </a:custGeom>
                      <a:solidFill>
                        <a:srgbClr val="000000"/>
                      </a:solidFill>
                      <a:ln w="9525">
                        <a:noFill/>
                      </a:ln>
                    </p:spPr>
                    <p:txBody>
                      <a:bodyPr/>
                      <a:p>
                        <a:endParaRPr lang="zh-CN" altLang="en-US"/>
                      </a:p>
                    </p:txBody>
                  </p:sp>
                  <p:sp>
                    <p:nvSpPr>
                      <p:cNvPr id="432813" name="任意多边形 432812"/>
                      <p:cNvSpPr/>
                      <p:nvPr/>
                    </p:nvSpPr>
                    <p:spPr>
                      <a:xfrm>
                        <a:off x="4679" y="2300"/>
                        <a:ext cx="6" cy="6"/>
                      </a:xfrm>
                      <a:custGeom>
                        <a:avLst/>
                        <a:gdLst/>
                        <a:ahLst/>
                        <a:cxnLst/>
                        <a:pathLst>
                          <a:path w="6" h="6">
                            <a:moveTo>
                              <a:pt x="5" y="4"/>
                            </a:moveTo>
                            <a:lnTo>
                              <a:pt x="6" y="3"/>
                            </a:lnTo>
                            <a:lnTo>
                              <a:pt x="6" y="2"/>
                            </a:lnTo>
                            <a:lnTo>
                              <a:pt x="5" y="1"/>
                            </a:lnTo>
                            <a:lnTo>
                              <a:pt x="4" y="0"/>
                            </a:lnTo>
                            <a:lnTo>
                              <a:pt x="3" y="0"/>
                            </a:lnTo>
                            <a:lnTo>
                              <a:pt x="2" y="0"/>
                            </a:lnTo>
                            <a:lnTo>
                              <a:pt x="1" y="0"/>
                            </a:lnTo>
                            <a:lnTo>
                              <a:pt x="0" y="1"/>
                            </a:lnTo>
                            <a:lnTo>
                              <a:pt x="0" y="1"/>
                            </a:lnTo>
                            <a:lnTo>
                              <a:pt x="0" y="2"/>
                            </a:lnTo>
                            <a:lnTo>
                              <a:pt x="0" y="3"/>
                            </a:lnTo>
                            <a:lnTo>
                              <a:pt x="0" y="4"/>
                            </a:lnTo>
                            <a:lnTo>
                              <a:pt x="1" y="5"/>
                            </a:lnTo>
                            <a:lnTo>
                              <a:pt x="2" y="6"/>
                            </a:lnTo>
                            <a:lnTo>
                              <a:pt x="3" y="6"/>
                            </a:lnTo>
                            <a:lnTo>
                              <a:pt x="4" y="5"/>
                            </a:lnTo>
                            <a:lnTo>
                              <a:pt x="5" y="4"/>
                            </a:lnTo>
                            <a:close/>
                          </a:path>
                        </a:pathLst>
                      </a:custGeom>
                      <a:solidFill>
                        <a:srgbClr val="000000"/>
                      </a:solidFill>
                      <a:ln w="9525">
                        <a:noFill/>
                      </a:ln>
                    </p:spPr>
                    <p:txBody>
                      <a:bodyPr/>
                      <a:p>
                        <a:endParaRPr lang="zh-CN" altLang="en-US"/>
                      </a:p>
                    </p:txBody>
                  </p:sp>
                  <p:sp>
                    <p:nvSpPr>
                      <p:cNvPr id="432814" name="任意多边形 432813"/>
                      <p:cNvSpPr/>
                      <p:nvPr/>
                    </p:nvSpPr>
                    <p:spPr>
                      <a:xfrm>
                        <a:off x="4673" y="2310"/>
                        <a:ext cx="6" cy="7"/>
                      </a:xfrm>
                      <a:custGeom>
                        <a:avLst/>
                        <a:gdLst/>
                        <a:ahLst/>
                        <a:cxnLst/>
                        <a:pathLst>
                          <a:path w="6" h="7">
                            <a:moveTo>
                              <a:pt x="5" y="6"/>
                            </a:moveTo>
                            <a:lnTo>
                              <a:pt x="6" y="4"/>
                            </a:lnTo>
                            <a:lnTo>
                              <a:pt x="6" y="3"/>
                            </a:lnTo>
                            <a:lnTo>
                              <a:pt x="5" y="2"/>
                            </a:lnTo>
                            <a:lnTo>
                              <a:pt x="4" y="1"/>
                            </a:lnTo>
                            <a:lnTo>
                              <a:pt x="3" y="0"/>
                            </a:lnTo>
                            <a:lnTo>
                              <a:pt x="2" y="0"/>
                            </a:lnTo>
                            <a:lnTo>
                              <a:pt x="1" y="1"/>
                            </a:lnTo>
                            <a:lnTo>
                              <a:pt x="0" y="2"/>
                            </a:lnTo>
                            <a:lnTo>
                              <a:pt x="0" y="2"/>
                            </a:lnTo>
                            <a:lnTo>
                              <a:pt x="0" y="3"/>
                            </a:lnTo>
                            <a:lnTo>
                              <a:pt x="0" y="4"/>
                            </a:lnTo>
                            <a:lnTo>
                              <a:pt x="0" y="6"/>
                            </a:lnTo>
                            <a:lnTo>
                              <a:pt x="1" y="7"/>
                            </a:lnTo>
                            <a:lnTo>
                              <a:pt x="2" y="7"/>
                            </a:lnTo>
                            <a:lnTo>
                              <a:pt x="3" y="7"/>
                            </a:lnTo>
                            <a:lnTo>
                              <a:pt x="4" y="7"/>
                            </a:lnTo>
                            <a:lnTo>
                              <a:pt x="5" y="6"/>
                            </a:lnTo>
                            <a:close/>
                          </a:path>
                        </a:pathLst>
                      </a:custGeom>
                      <a:solidFill>
                        <a:srgbClr val="000000"/>
                      </a:solidFill>
                      <a:ln w="9525">
                        <a:noFill/>
                      </a:ln>
                    </p:spPr>
                    <p:txBody>
                      <a:bodyPr/>
                      <a:p>
                        <a:endParaRPr lang="zh-CN" altLang="en-US"/>
                      </a:p>
                    </p:txBody>
                  </p:sp>
                  <p:sp>
                    <p:nvSpPr>
                      <p:cNvPr id="432815" name="任意多边形 432814"/>
                      <p:cNvSpPr/>
                      <p:nvPr/>
                    </p:nvSpPr>
                    <p:spPr>
                      <a:xfrm>
                        <a:off x="4667" y="2322"/>
                        <a:ext cx="6" cy="6"/>
                      </a:xfrm>
                      <a:custGeom>
                        <a:avLst/>
                        <a:gdLst/>
                        <a:ahLst/>
                        <a:cxnLst/>
                        <a:pathLst>
                          <a:path w="6" h="6">
                            <a:moveTo>
                              <a:pt x="6" y="4"/>
                            </a:moveTo>
                            <a:lnTo>
                              <a:pt x="6" y="3"/>
                            </a:lnTo>
                            <a:lnTo>
                              <a:pt x="6" y="2"/>
                            </a:lnTo>
                            <a:lnTo>
                              <a:pt x="6" y="1"/>
                            </a:lnTo>
                            <a:lnTo>
                              <a:pt x="5" y="0"/>
                            </a:lnTo>
                            <a:lnTo>
                              <a:pt x="4" y="0"/>
                            </a:lnTo>
                            <a:lnTo>
                              <a:pt x="3" y="0"/>
                            </a:lnTo>
                            <a:lnTo>
                              <a:pt x="2" y="0"/>
                            </a:lnTo>
                            <a:lnTo>
                              <a:pt x="1" y="1"/>
                            </a:lnTo>
                            <a:lnTo>
                              <a:pt x="1" y="1"/>
                            </a:lnTo>
                            <a:lnTo>
                              <a:pt x="0" y="2"/>
                            </a:lnTo>
                            <a:lnTo>
                              <a:pt x="0" y="3"/>
                            </a:lnTo>
                            <a:lnTo>
                              <a:pt x="1" y="4"/>
                            </a:lnTo>
                            <a:lnTo>
                              <a:pt x="2" y="5"/>
                            </a:lnTo>
                            <a:lnTo>
                              <a:pt x="3" y="6"/>
                            </a:lnTo>
                            <a:lnTo>
                              <a:pt x="4" y="6"/>
                            </a:lnTo>
                            <a:lnTo>
                              <a:pt x="5" y="5"/>
                            </a:lnTo>
                            <a:lnTo>
                              <a:pt x="6" y="4"/>
                            </a:lnTo>
                            <a:close/>
                          </a:path>
                        </a:pathLst>
                      </a:custGeom>
                      <a:solidFill>
                        <a:srgbClr val="000000"/>
                      </a:solidFill>
                      <a:ln w="9525">
                        <a:noFill/>
                      </a:ln>
                    </p:spPr>
                    <p:txBody>
                      <a:bodyPr/>
                      <a:p>
                        <a:endParaRPr lang="zh-CN" altLang="en-US"/>
                      </a:p>
                    </p:txBody>
                  </p:sp>
                  <p:sp>
                    <p:nvSpPr>
                      <p:cNvPr id="432816" name="任意多边形 432815"/>
                      <p:cNvSpPr/>
                      <p:nvPr/>
                    </p:nvSpPr>
                    <p:spPr>
                      <a:xfrm>
                        <a:off x="4662" y="2332"/>
                        <a:ext cx="6" cy="6"/>
                      </a:xfrm>
                      <a:custGeom>
                        <a:avLst/>
                        <a:gdLst/>
                        <a:ahLst/>
                        <a:cxnLst/>
                        <a:pathLst>
                          <a:path w="6" h="6">
                            <a:moveTo>
                              <a:pt x="6" y="4"/>
                            </a:moveTo>
                            <a:lnTo>
                              <a:pt x="6" y="3"/>
                            </a:lnTo>
                            <a:lnTo>
                              <a:pt x="5" y="2"/>
                            </a:lnTo>
                            <a:lnTo>
                              <a:pt x="4" y="1"/>
                            </a:lnTo>
                            <a:lnTo>
                              <a:pt x="3" y="0"/>
                            </a:lnTo>
                            <a:lnTo>
                              <a:pt x="2" y="0"/>
                            </a:lnTo>
                            <a:lnTo>
                              <a:pt x="1" y="1"/>
                            </a:lnTo>
                            <a:lnTo>
                              <a:pt x="0" y="2"/>
                            </a:lnTo>
                            <a:lnTo>
                              <a:pt x="0" y="3"/>
                            </a:lnTo>
                            <a:lnTo>
                              <a:pt x="0" y="3"/>
                            </a:lnTo>
                            <a:lnTo>
                              <a:pt x="0" y="4"/>
                            </a:lnTo>
                            <a:lnTo>
                              <a:pt x="0" y="5"/>
                            </a:lnTo>
                            <a:lnTo>
                              <a:pt x="1" y="6"/>
                            </a:lnTo>
                            <a:lnTo>
                              <a:pt x="2" y="6"/>
                            </a:lnTo>
                            <a:lnTo>
                              <a:pt x="3" y="6"/>
                            </a:lnTo>
                            <a:lnTo>
                              <a:pt x="4" y="6"/>
                            </a:lnTo>
                            <a:lnTo>
                              <a:pt x="5" y="5"/>
                            </a:lnTo>
                            <a:lnTo>
                              <a:pt x="6" y="4"/>
                            </a:lnTo>
                            <a:close/>
                          </a:path>
                        </a:pathLst>
                      </a:custGeom>
                      <a:solidFill>
                        <a:srgbClr val="000000"/>
                      </a:solidFill>
                      <a:ln w="9525">
                        <a:noFill/>
                      </a:ln>
                    </p:spPr>
                    <p:txBody>
                      <a:bodyPr/>
                      <a:p>
                        <a:endParaRPr lang="zh-CN" altLang="en-US"/>
                      </a:p>
                    </p:txBody>
                  </p:sp>
                  <p:sp>
                    <p:nvSpPr>
                      <p:cNvPr id="432817" name="任意多边形 432816"/>
                      <p:cNvSpPr/>
                      <p:nvPr/>
                    </p:nvSpPr>
                    <p:spPr>
                      <a:xfrm>
                        <a:off x="4657" y="2343"/>
                        <a:ext cx="6" cy="6"/>
                      </a:xfrm>
                      <a:custGeom>
                        <a:avLst/>
                        <a:gdLst/>
                        <a:ahLst/>
                        <a:cxnLst/>
                        <a:pathLst>
                          <a:path w="6" h="6">
                            <a:moveTo>
                              <a:pt x="6" y="4"/>
                            </a:moveTo>
                            <a:lnTo>
                              <a:pt x="6" y="3"/>
                            </a:lnTo>
                            <a:lnTo>
                              <a:pt x="5" y="2"/>
                            </a:lnTo>
                            <a:lnTo>
                              <a:pt x="4" y="1"/>
                            </a:lnTo>
                            <a:lnTo>
                              <a:pt x="3" y="0"/>
                            </a:lnTo>
                            <a:lnTo>
                              <a:pt x="2" y="0"/>
                            </a:lnTo>
                            <a:lnTo>
                              <a:pt x="1" y="1"/>
                            </a:lnTo>
                            <a:lnTo>
                              <a:pt x="0" y="2"/>
                            </a:lnTo>
                            <a:lnTo>
                              <a:pt x="0" y="3"/>
                            </a:lnTo>
                            <a:lnTo>
                              <a:pt x="0" y="3"/>
                            </a:lnTo>
                            <a:lnTo>
                              <a:pt x="0" y="4"/>
                            </a:lnTo>
                            <a:lnTo>
                              <a:pt x="0" y="5"/>
                            </a:lnTo>
                            <a:lnTo>
                              <a:pt x="1" y="6"/>
                            </a:lnTo>
                            <a:lnTo>
                              <a:pt x="2" y="6"/>
                            </a:lnTo>
                            <a:lnTo>
                              <a:pt x="3" y="6"/>
                            </a:lnTo>
                            <a:lnTo>
                              <a:pt x="4" y="6"/>
                            </a:lnTo>
                            <a:lnTo>
                              <a:pt x="5" y="5"/>
                            </a:lnTo>
                            <a:lnTo>
                              <a:pt x="6" y="4"/>
                            </a:lnTo>
                            <a:close/>
                          </a:path>
                        </a:pathLst>
                      </a:custGeom>
                      <a:solidFill>
                        <a:srgbClr val="000000"/>
                      </a:solidFill>
                      <a:ln w="9525">
                        <a:noFill/>
                      </a:ln>
                    </p:spPr>
                    <p:txBody>
                      <a:bodyPr/>
                      <a:p>
                        <a:endParaRPr lang="zh-CN" altLang="en-US"/>
                      </a:p>
                    </p:txBody>
                  </p:sp>
                  <p:sp>
                    <p:nvSpPr>
                      <p:cNvPr id="432818" name="任意多边形 432817"/>
                      <p:cNvSpPr/>
                      <p:nvPr/>
                    </p:nvSpPr>
                    <p:spPr>
                      <a:xfrm>
                        <a:off x="4652" y="2354"/>
                        <a:ext cx="6" cy="6"/>
                      </a:xfrm>
                      <a:custGeom>
                        <a:avLst/>
                        <a:gdLst/>
                        <a:ahLst/>
                        <a:cxnLst/>
                        <a:pathLst>
                          <a:path w="6" h="6">
                            <a:moveTo>
                              <a:pt x="6" y="4"/>
                            </a:moveTo>
                            <a:lnTo>
                              <a:pt x="6" y="3"/>
                            </a:lnTo>
                            <a:lnTo>
                              <a:pt x="5" y="2"/>
                            </a:lnTo>
                            <a:lnTo>
                              <a:pt x="4" y="1"/>
                            </a:lnTo>
                            <a:lnTo>
                              <a:pt x="3" y="0"/>
                            </a:lnTo>
                            <a:lnTo>
                              <a:pt x="2" y="0"/>
                            </a:lnTo>
                            <a:lnTo>
                              <a:pt x="1" y="1"/>
                            </a:lnTo>
                            <a:lnTo>
                              <a:pt x="0" y="2"/>
                            </a:lnTo>
                            <a:lnTo>
                              <a:pt x="0" y="3"/>
                            </a:lnTo>
                            <a:lnTo>
                              <a:pt x="0" y="3"/>
                            </a:lnTo>
                            <a:lnTo>
                              <a:pt x="0" y="4"/>
                            </a:lnTo>
                            <a:lnTo>
                              <a:pt x="0" y="5"/>
                            </a:lnTo>
                            <a:lnTo>
                              <a:pt x="1" y="6"/>
                            </a:lnTo>
                            <a:lnTo>
                              <a:pt x="2" y="6"/>
                            </a:lnTo>
                            <a:lnTo>
                              <a:pt x="3" y="6"/>
                            </a:lnTo>
                            <a:lnTo>
                              <a:pt x="4" y="6"/>
                            </a:lnTo>
                            <a:lnTo>
                              <a:pt x="5" y="5"/>
                            </a:lnTo>
                            <a:lnTo>
                              <a:pt x="6" y="4"/>
                            </a:lnTo>
                            <a:close/>
                          </a:path>
                        </a:pathLst>
                      </a:custGeom>
                      <a:solidFill>
                        <a:srgbClr val="000000"/>
                      </a:solidFill>
                      <a:ln w="9525">
                        <a:noFill/>
                      </a:ln>
                    </p:spPr>
                    <p:txBody>
                      <a:bodyPr/>
                      <a:p>
                        <a:endParaRPr lang="zh-CN" altLang="en-US"/>
                      </a:p>
                    </p:txBody>
                  </p:sp>
                  <p:sp>
                    <p:nvSpPr>
                      <p:cNvPr id="432819" name="任意多边形 432818"/>
                      <p:cNvSpPr/>
                      <p:nvPr/>
                    </p:nvSpPr>
                    <p:spPr>
                      <a:xfrm>
                        <a:off x="4647" y="2365"/>
                        <a:ext cx="6" cy="6"/>
                      </a:xfrm>
                      <a:custGeom>
                        <a:avLst/>
                        <a:gdLst/>
                        <a:ahLst/>
                        <a:cxnLst/>
                        <a:pathLst>
                          <a:path w="6" h="6">
                            <a:moveTo>
                              <a:pt x="6" y="4"/>
                            </a:moveTo>
                            <a:lnTo>
                              <a:pt x="6" y="3"/>
                            </a:lnTo>
                            <a:lnTo>
                              <a:pt x="5" y="2"/>
                            </a:lnTo>
                            <a:lnTo>
                              <a:pt x="4" y="1"/>
                            </a:lnTo>
                            <a:lnTo>
                              <a:pt x="3" y="0"/>
                            </a:lnTo>
                            <a:lnTo>
                              <a:pt x="2" y="0"/>
                            </a:lnTo>
                            <a:lnTo>
                              <a:pt x="1" y="1"/>
                            </a:lnTo>
                            <a:lnTo>
                              <a:pt x="0" y="2"/>
                            </a:lnTo>
                            <a:lnTo>
                              <a:pt x="0" y="3"/>
                            </a:lnTo>
                            <a:lnTo>
                              <a:pt x="0" y="3"/>
                            </a:lnTo>
                            <a:lnTo>
                              <a:pt x="0" y="4"/>
                            </a:lnTo>
                            <a:lnTo>
                              <a:pt x="0" y="5"/>
                            </a:lnTo>
                            <a:lnTo>
                              <a:pt x="1" y="6"/>
                            </a:lnTo>
                            <a:lnTo>
                              <a:pt x="2" y="6"/>
                            </a:lnTo>
                            <a:lnTo>
                              <a:pt x="3" y="6"/>
                            </a:lnTo>
                            <a:lnTo>
                              <a:pt x="4" y="6"/>
                            </a:lnTo>
                            <a:lnTo>
                              <a:pt x="5" y="5"/>
                            </a:lnTo>
                            <a:lnTo>
                              <a:pt x="6" y="4"/>
                            </a:lnTo>
                            <a:close/>
                          </a:path>
                        </a:pathLst>
                      </a:custGeom>
                      <a:solidFill>
                        <a:srgbClr val="000000"/>
                      </a:solidFill>
                      <a:ln w="9525">
                        <a:noFill/>
                      </a:ln>
                    </p:spPr>
                    <p:txBody>
                      <a:bodyPr/>
                      <a:p>
                        <a:endParaRPr lang="zh-CN" altLang="en-US"/>
                      </a:p>
                    </p:txBody>
                  </p:sp>
                  <p:sp>
                    <p:nvSpPr>
                      <p:cNvPr id="432820" name="任意多边形 432819"/>
                      <p:cNvSpPr/>
                      <p:nvPr/>
                    </p:nvSpPr>
                    <p:spPr>
                      <a:xfrm>
                        <a:off x="4642" y="2376"/>
                        <a:ext cx="6" cy="6"/>
                      </a:xfrm>
                      <a:custGeom>
                        <a:avLst/>
                        <a:gdLst/>
                        <a:ahLst/>
                        <a:cxnLst/>
                        <a:pathLst>
                          <a:path w="6" h="6">
                            <a:moveTo>
                              <a:pt x="6" y="4"/>
                            </a:moveTo>
                            <a:lnTo>
                              <a:pt x="6" y="3"/>
                            </a:lnTo>
                            <a:lnTo>
                              <a:pt x="6" y="2"/>
                            </a:lnTo>
                            <a:lnTo>
                              <a:pt x="5" y="1"/>
                            </a:lnTo>
                            <a:lnTo>
                              <a:pt x="4" y="0"/>
                            </a:lnTo>
                            <a:lnTo>
                              <a:pt x="3" y="0"/>
                            </a:lnTo>
                            <a:lnTo>
                              <a:pt x="2" y="1"/>
                            </a:lnTo>
                            <a:lnTo>
                              <a:pt x="1" y="2"/>
                            </a:lnTo>
                            <a:lnTo>
                              <a:pt x="0" y="3"/>
                            </a:lnTo>
                            <a:lnTo>
                              <a:pt x="0" y="3"/>
                            </a:lnTo>
                            <a:lnTo>
                              <a:pt x="0" y="4"/>
                            </a:lnTo>
                            <a:lnTo>
                              <a:pt x="1" y="5"/>
                            </a:lnTo>
                            <a:lnTo>
                              <a:pt x="2" y="6"/>
                            </a:lnTo>
                            <a:lnTo>
                              <a:pt x="3" y="6"/>
                            </a:lnTo>
                            <a:lnTo>
                              <a:pt x="4" y="6"/>
                            </a:lnTo>
                            <a:lnTo>
                              <a:pt x="5" y="6"/>
                            </a:lnTo>
                            <a:lnTo>
                              <a:pt x="6" y="5"/>
                            </a:lnTo>
                            <a:lnTo>
                              <a:pt x="6" y="4"/>
                            </a:lnTo>
                            <a:close/>
                          </a:path>
                        </a:pathLst>
                      </a:custGeom>
                      <a:solidFill>
                        <a:srgbClr val="000000"/>
                      </a:solidFill>
                      <a:ln w="9525">
                        <a:noFill/>
                      </a:ln>
                    </p:spPr>
                    <p:txBody>
                      <a:bodyPr/>
                      <a:p>
                        <a:endParaRPr lang="zh-CN" altLang="en-US"/>
                      </a:p>
                    </p:txBody>
                  </p:sp>
                  <p:sp>
                    <p:nvSpPr>
                      <p:cNvPr id="432821" name="任意多边形 432820"/>
                      <p:cNvSpPr/>
                      <p:nvPr/>
                    </p:nvSpPr>
                    <p:spPr>
                      <a:xfrm>
                        <a:off x="4638" y="2387"/>
                        <a:ext cx="6" cy="6"/>
                      </a:xfrm>
                      <a:custGeom>
                        <a:avLst/>
                        <a:gdLst/>
                        <a:ahLst/>
                        <a:cxnLst/>
                        <a:pathLst>
                          <a:path w="6" h="6">
                            <a:moveTo>
                              <a:pt x="6" y="4"/>
                            </a:moveTo>
                            <a:lnTo>
                              <a:pt x="6" y="3"/>
                            </a:lnTo>
                            <a:lnTo>
                              <a:pt x="5" y="2"/>
                            </a:lnTo>
                            <a:lnTo>
                              <a:pt x="4" y="1"/>
                            </a:lnTo>
                            <a:lnTo>
                              <a:pt x="3" y="0"/>
                            </a:lnTo>
                            <a:lnTo>
                              <a:pt x="2" y="0"/>
                            </a:lnTo>
                            <a:lnTo>
                              <a:pt x="1" y="1"/>
                            </a:lnTo>
                            <a:lnTo>
                              <a:pt x="0" y="2"/>
                            </a:lnTo>
                            <a:lnTo>
                              <a:pt x="0" y="3"/>
                            </a:lnTo>
                            <a:lnTo>
                              <a:pt x="0" y="3"/>
                            </a:lnTo>
                            <a:lnTo>
                              <a:pt x="0" y="4"/>
                            </a:lnTo>
                            <a:lnTo>
                              <a:pt x="0" y="5"/>
                            </a:lnTo>
                            <a:lnTo>
                              <a:pt x="1" y="6"/>
                            </a:lnTo>
                            <a:lnTo>
                              <a:pt x="2" y="6"/>
                            </a:lnTo>
                            <a:lnTo>
                              <a:pt x="3" y="6"/>
                            </a:lnTo>
                            <a:lnTo>
                              <a:pt x="4" y="6"/>
                            </a:lnTo>
                            <a:lnTo>
                              <a:pt x="5" y="5"/>
                            </a:lnTo>
                            <a:lnTo>
                              <a:pt x="6" y="4"/>
                            </a:lnTo>
                            <a:close/>
                          </a:path>
                        </a:pathLst>
                      </a:custGeom>
                      <a:solidFill>
                        <a:srgbClr val="000000"/>
                      </a:solidFill>
                      <a:ln w="9525">
                        <a:noFill/>
                      </a:ln>
                    </p:spPr>
                    <p:txBody>
                      <a:bodyPr/>
                      <a:p>
                        <a:endParaRPr lang="zh-CN" altLang="en-US"/>
                      </a:p>
                    </p:txBody>
                  </p:sp>
                  <p:sp>
                    <p:nvSpPr>
                      <p:cNvPr id="432822" name="任意多边形 432821"/>
                      <p:cNvSpPr/>
                      <p:nvPr/>
                    </p:nvSpPr>
                    <p:spPr>
                      <a:xfrm>
                        <a:off x="4634" y="2399"/>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2823" name="任意多边形 432822"/>
                      <p:cNvSpPr/>
                      <p:nvPr/>
                    </p:nvSpPr>
                    <p:spPr>
                      <a:xfrm>
                        <a:off x="4630" y="2410"/>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2824" name="任意多边形 432823"/>
                      <p:cNvSpPr/>
                      <p:nvPr/>
                    </p:nvSpPr>
                    <p:spPr>
                      <a:xfrm>
                        <a:off x="4625" y="2422"/>
                        <a:ext cx="7" cy="6"/>
                      </a:xfrm>
                      <a:custGeom>
                        <a:avLst/>
                        <a:gdLst/>
                        <a:ahLst/>
                        <a:cxnLst/>
                        <a:pathLst>
                          <a:path w="7" h="6">
                            <a:moveTo>
                              <a:pt x="7" y="4"/>
                            </a:moveTo>
                            <a:lnTo>
                              <a:pt x="7" y="3"/>
                            </a:lnTo>
                            <a:lnTo>
                              <a:pt x="6" y="2"/>
                            </a:lnTo>
                            <a:lnTo>
                              <a:pt x="5" y="1"/>
                            </a:lnTo>
                            <a:lnTo>
                              <a:pt x="4" y="0"/>
                            </a:lnTo>
                            <a:lnTo>
                              <a:pt x="2" y="0"/>
                            </a:lnTo>
                            <a:lnTo>
                              <a:pt x="1" y="1"/>
                            </a:lnTo>
                            <a:lnTo>
                              <a:pt x="0" y="2"/>
                            </a:lnTo>
                            <a:lnTo>
                              <a:pt x="0" y="3"/>
                            </a:lnTo>
                            <a:lnTo>
                              <a:pt x="0" y="3"/>
                            </a:lnTo>
                            <a:lnTo>
                              <a:pt x="0" y="4"/>
                            </a:lnTo>
                            <a:lnTo>
                              <a:pt x="0" y="5"/>
                            </a:lnTo>
                            <a:lnTo>
                              <a:pt x="1" y="6"/>
                            </a:lnTo>
                            <a:lnTo>
                              <a:pt x="2" y="6"/>
                            </a:lnTo>
                            <a:lnTo>
                              <a:pt x="4" y="6"/>
                            </a:lnTo>
                            <a:lnTo>
                              <a:pt x="5" y="6"/>
                            </a:lnTo>
                            <a:lnTo>
                              <a:pt x="6" y="5"/>
                            </a:lnTo>
                            <a:lnTo>
                              <a:pt x="7" y="4"/>
                            </a:lnTo>
                            <a:close/>
                          </a:path>
                        </a:pathLst>
                      </a:custGeom>
                      <a:solidFill>
                        <a:srgbClr val="000000"/>
                      </a:solidFill>
                      <a:ln w="9525">
                        <a:noFill/>
                      </a:ln>
                    </p:spPr>
                    <p:txBody>
                      <a:bodyPr/>
                      <a:p>
                        <a:endParaRPr lang="zh-CN" altLang="en-US"/>
                      </a:p>
                    </p:txBody>
                  </p:sp>
                  <p:sp>
                    <p:nvSpPr>
                      <p:cNvPr id="432825" name="任意多边形 432824"/>
                      <p:cNvSpPr/>
                      <p:nvPr/>
                    </p:nvSpPr>
                    <p:spPr>
                      <a:xfrm>
                        <a:off x="4621" y="2434"/>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2826" name="任意多边形 432825"/>
                      <p:cNvSpPr/>
                      <p:nvPr/>
                    </p:nvSpPr>
                    <p:spPr>
                      <a:xfrm>
                        <a:off x="4617" y="2445"/>
                        <a:ext cx="6" cy="6"/>
                      </a:xfrm>
                      <a:custGeom>
                        <a:avLst/>
                        <a:gdLst/>
                        <a:ahLst/>
                        <a:cxnLst/>
                        <a:pathLst>
                          <a:path w="6" h="6">
                            <a:moveTo>
                              <a:pt x="6" y="4"/>
                            </a:moveTo>
                            <a:lnTo>
                              <a:pt x="6" y="3"/>
                            </a:lnTo>
                            <a:lnTo>
                              <a:pt x="6" y="2"/>
                            </a:lnTo>
                            <a:lnTo>
                              <a:pt x="5" y="1"/>
                            </a:lnTo>
                            <a:lnTo>
                              <a:pt x="4" y="0"/>
                            </a:lnTo>
                            <a:lnTo>
                              <a:pt x="3" y="0"/>
                            </a:lnTo>
                            <a:lnTo>
                              <a:pt x="2" y="1"/>
                            </a:lnTo>
                            <a:lnTo>
                              <a:pt x="1" y="2"/>
                            </a:lnTo>
                            <a:lnTo>
                              <a:pt x="0" y="3"/>
                            </a:lnTo>
                            <a:lnTo>
                              <a:pt x="0" y="3"/>
                            </a:lnTo>
                            <a:lnTo>
                              <a:pt x="0" y="4"/>
                            </a:lnTo>
                            <a:lnTo>
                              <a:pt x="1" y="5"/>
                            </a:lnTo>
                            <a:lnTo>
                              <a:pt x="2" y="6"/>
                            </a:lnTo>
                            <a:lnTo>
                              <a:pt x="3" y="6"/>
                            </a:lnTo>
                            <a:lnTo>
                              <a:pt x="4" y="6"/>
                            </a:lnTo>
                            <a:lnTo>
                              <a:pt x="5" y="6"/>
                            </a:lnTo>
                            <a:lnTo>
                              <a:pt x="6" y="5"/>
                            </a:lnTo>
                            <a:lnTo>
                              <a:pt x="6" y="4"/>
                            </a:lnTo>
                            <a:close/>
                          </a:path>
                        </a:pathLst>
                      </a:custGeom>
                      <a:solidFill>
                        <a:srgbClr val="000000"/>
                      </a:solidFill>
                      <a:ln w="9525">
                        <a:noFill/>
                      </a:ln>
                    </p:spPr>
                    <p:txBody>
                      <a:bodyPr/>
                      <a:p>
                        <a:endParaRPr lang="zh-CN" altLang="en-US"/>
                      </a:p>
                    </p:txBody>
                  </p:sp>
                  <p:sp>
                    <p:nvSpPr>
                      <p:cNvPr id="432827" name="任意多边形 432826"/>
                      <p:cNvSpPr/>
                      <p:nvPr/>
                    </p:nvSpPr>
                    <p:spPr>
                      <a:xfrm>
                        <a:off x="4614" y="2457"/>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2828" name="任意多边形 432827"/>
                      <p:cNvSpPr/>
                      <p:nvPr/>
                    </p:nvSpPr>
                    <p:spPr>
                      <a:xfrm>
                        <a:off x="4610" y="2468"/>
                        <a:ext cx="6" cy="6"/>
                      </a:xfrm>
                      <a:custGeom>
                        <a:avLst/>
                        <a:gdLst/>
                        <a:ahLst/>
                        <a:cxnLst/>
                        <a:pathLst>
                          <a:path w="6" h="6">
                            <a:moveTo>
                              <a:pt x="6" y="4"/>
                            </a:moveTo>
                            <a:lnTo>
                              <a:pt x="6" y="3"/>
                            </a:lnTo>
                            <a:lnTo>
                              <a:pt x="6" y="2"/>
                            </a:lnTo>
                            <a:lnTo>
                              <a:pt x="5" y="1"/>
                            </a:lnTo>
                            <a:lnTo>
                              <a:pt x="4" y="0"/>
                            </a:lnTo>
                            <a:lnTo>
                              <a:pt x="3" y="0"/>
                            </a:lnTo>
                            <a:lnTo>
                              <a:pt x="2" y="1"/>
                            </a:lnTo>
                            <a:lnTo>
                              <a:pt x="1" y="2"/>
                            </a:lnTo>
                            <a:lnTo>
                              <a:pt x="0" y="3"/>
                            </a:lnTo>
                            <a:lnTo>
                              <a:pt x="0" y="3"/>
                            </a:lnTo>
                            <a:lnTo>
                              <a:pt x="0" y="4"/>
                            </a:lnTo>
                            <a:lnTo>
                              <a:pt x="1" y="5"/>
                            </a:lnTo>
                            <a:lnTo>
                              <a:pt x="2" y="6"/>
                            </a:lnTo>
                            <a:lnTo>
                              <a:pt x="3" y="6"/>
                            </a:lnTo>
                            <a:lnTo>
                              <a:pt x="4" y="6"/>
                            </a:lnTo>
                            <a:lnTo>
                              <a:pt x="5" y="6"/>
                            </a:lnTo>
                            <a:lnTo>
                              <a:pt x="6" y="5"/>
                            </a:lnTo>
                            <a:lnTo>
                              <a:pt x="6" y="4"/>
                            </a:lnTo>
                            <a:close/>
                          </a:path>
                        </a:pathLst>
                      </a:custGeom>
                      <a:solidFill>
                        <a:srgbClr val="000000"/>
                      </a:solidFill>
                      <a:ln w="9525">
                        <a:noFill/>
                      </a:ln>
                    </p:spPr>
                    <p:txBody>
                      <a:bodyPr/>
                      <a:p>
                        <a:endParaRPr lang="zh-CN" altLang="en-US"/>
                      </a:p>
                    </p:txBody>
                  </p:sp>
                  <p:sp>
                    <p:nvSpPr>
                      <p:cNvPr id="432829" name="任意多边形 432828"/>
                      <p:cNvSpPr/>
                      <p:nvPr/>
                    </p:nvSpPr>
                    <p:spPr>
                      <a:xfrm>
                        <a:off x="4607" y="2480"/>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2830" name="任意多边形 432829"/>
                      <p:cNvSpPr/>
                      <p:nvPr/>
                    </p:nvSpPr>
                    <p:spPr>
                      <a:xfrm>
                        <a:off x="4604" y="2491"/>
                        <a:ext cx="6" cy="6"/>
                      </a:xfrm>
                      <a:custGeom>
                        <a:avLst/>
                        <a:gdLst/>
                        <a:ahLst/>
                        <a:cxnLst/>
                        <a:pathLst>
                          <a:path w="6" h="6">
                            <a:moveTo>
                              <a:pt x="6" y="4"/>
                            </a:moveTo>
                            <a:lnTo>
                              <a:pt x="6" y="3"/>
                            </a:lnTo>
                            <a:lnTo>
                              <a:pt x="5" y="2"/>
                            </a:lnTo>
                            <a:lnTo>
                              <a:pt x="4" y="1"/>
                            </a:lnTo>
                            <a:lnTo>
                              <a:pt x="3" y="0"/>
                            </a:lnTo>
                            <a:lnTo>
                              <a:pt x="2" y="0"/>
                            </a:lnTo>
                            <a:lnTo>
                              <a:pt x="1" y="1"/>
                            </a:lnTo>
                            <a:lnTo>
                              <a:pt x="0" y="2"/>
                            </a:lnTo>
                            <a:lnTo>
                              <a:pt x="0" y="3"/>
                            </a:lnTo>
                            <a:lnTo>
                              <a:pt x="0" y="3"/>
                            </a:lnTo>
                            <a:lnTo>
                              <a:pt x="0" y="4"/>
                            </a:lnTo>
                            <a:lnTo>
                              <a:pt x="0" y="5"/>
                            </a:lnTo>
                            <a:lnTo>
                              <a:pt x="1" y="6"/>
                            </a:lnTo>
                            <a:lnTo>
                              <a:pt x="2" y="6"/>
                            </a:lnTo>
                            <a:lnTo>
                              <a:pt x="3" y="6"/>
                            </a:lnTo>
                            <a:lnTo>
                              <a:pt x="4" y="6"/>
                            </a:lnTo>
                            <a:lnTo>
                              <a:pt x="5" y="5"/>
                            </a:lnTo>
                            <a:lnTo>
                              <a:pt x="6" y="4"/>
                            </a:lnTo>
                            <a:close/>
                          </a:path>
                        </a:pathLst>
                      </a:custGeom>
                      <a:solidFill>
                        <a:srgbClr val="000000"/>
                      </a:solidFill>
                      <a:ln w="9525">
                        <a:noFill/>
                      </a:ln>
                    </p:spPr>
                    <p:txBody>
                      <a:bodyPr/>
                      <a:p>
                        <a:endParaRPr lang="zh-CN" altLang="en-US"/>
                      </a:p>
                    </p:txBody>
                  </p:sp>
                  <p:sp>
                    <p:nvSpPr>
                      <p:cNvPr id="432831" name="任意多边形 432830"/>
                      <p:cNvSpPr/>
                      <p:nvPr/>
                    </p:nvSpPr>
                    <p:spPr>
                      <a:xfrm>
                        <a:off x="4601" y="2503"/>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2832" name="任意多边形 432831"/>
                      <p:cNvSpPr/>
                      <p:nvPr/>
                    </p:nvSpPr>
                    <p:spPr>
                      <a:xfrm>
                        <a:off x="4598" y="2514"/>
                        <a:ext cx="6" cy="6"/>
                      </a:xfrm>
                      <a:custGeom>
                        <a:avLst/>
                        <a:gdLst/>
                        <a:ahLst/>
                        <a:cxnLst/>
                        <a:pathLst>
                          <a:path w="6" h="6">
                            <a:moveTo>
                              <a:pt x="6" y="4"/>
                            </a:moveTo>
                            <a:lnTo>
                              <a:pt x="6" y="3"/>
                            </a:lnTo>
                            <a:lnTo>
                              <a:pt x="6" y="2"/>
                            </a:lnTo>
                            <a:lnTo>
                              <a:pt x="5" y="1"/>
                            </a:lnTo>
                            <a:lnTo>
                              <a:pt x="4" y="0"/>
                            </a:lnTo>
                            <a:lnTo>
                              <a:pt x="3" y="0"/>
                            </a:lnTo>
                            <a:lnTo>
                              <a:pt x="2" y="1"/>
                            </a:lnTo>
                            <a:lnTo>
                              <a:pt x="1" y="2"/>
                            </a:lnTo>
                            <a:lnTo>
                              <a:pt x="0" y="3"/>
                            </a:lnTo>
                            <a:lnTo>
                              <a:pt x="0" y="3"/>
                            </a:lnTo>
                            <a:lnTo>
                              <a:pt x="0" y="4"/>
                            </a:lnTo>
                            <a:lnTo>
                              <a:pt x="0" y="5"/>
                            </a:lnTo>
                            <a:lnTo>
                              <a:pt x="1" y="6"/>
                            </a:lnTo>
                            <a:lnTo>
                              <a:pt x="2" y="6"/>
                            </a:lnTo>
                            <a:lnTo>
                              <a:pt x="3" y="6"/>
                            </a:lnTo>
                            <a:lnTo>
                              <a:pt x="4" y="6"/>
                            </a:lnTo>
                            <a:lnTo>
                              <a:pt x="5" y="5"/>
                            </a:lnTo>
                            <a:lnTo>
                              <a:pt x="6" y="4"/>
                            </a:lnTo>
                            <a:close/>
                          </a:path>
                        </a:pathLst>
                      </a:custGeom>
                      <a:solidFill>
                        <a:srgbClr val="000000"/>
                      </a:solidFill>
                      <a:ln w="9525">
                        <a:noFill/>
                      </a:ln>
                    </p:spPr>
                    <p:txBody>
                      <a:bodyPr/>
                      <a:p>
                        <a:endParaRPr lang="zh-CN" altLang="en-US"/>
                      </a:p>
                    </p:txBody>
                  </p:sp>
                  <p:sp>
                    <p:nvSpPr>
                      <p:cNvPr id="432833" name="任意多边形 432832"/>
                      <p:cNvSpPr/>
                      <p:nvPr/>
                    </p:nvSpPr>
                    <p:spPr>
                      <a:xfrm>
                        <a:off x="4595" y="2527"/>
                        <a:ext cx="6" cy="6"/>
                      </a:xfrm>
                      <a:custGeom>
                        <a:avLst/>
                        <a:gdLst/>
                        <a:ahLst/>
                        <a:cxnLst/>
                        <a:pathLst>
                          <a:path w="6" h="6">
                            <a:moveTo>
                              <a:pt x="6" y="4"/>
                            </a:moveTo>
                            <a:lnTo>
                              <a:pt x="6" y="3"/>
                            </a:lnTo>
                            <a:lnTo>
                              <a:pt x="6" y="2"/>
                            </a:lnTo>
                            <a:lnTo>
                              <a:pt x="5" y="1"/>
                            </a:lnTo>
                            <a:lnTo>
                              <a:pt x="4" y="0"/>
                            </a:lnTo>
                            <a:lnTo>
                              <a:pt x="3" y="0"/>
                            </a:lnTo>
                            <a:lnTo>
                              <a:pt x="2" y="1"/>
                            </a:lnTo>
                            <a:lnTo>
                              <a:pt x="1" y="2"/>
                            </a:lnTo>
                            <a:lnTo>
                              <a:pt x="0" y="3"/>
                            </a:lnTo>
                            <a:lnTo>
                              <a:pt x="0" y="3"/>
                            </a:lnTo>
                            <a:lnTo>
                              <a:pt x="0" y="4"/>
                            </a:lnTo>
                            <a:lnTo>
                              <a:pt x="1" y="5"/>
                            </a:lnTo>
                            <a:lnTo>
                              <a:pt x="2" y="6"/>
                            </a:lnTo>
                            <a:lnTo>
                              <a:pt x="3" y="6"/>
                            </a:lnTo>
                            <a:lnTo>
                              <a:pt x="4" y="6"/>
                            </a:lnTo>
                            <a:lnTo>
                              <a:pt x="5" y="6"/>
                            </a:lnTo>
                            <a:lnTo>
                              <a:pt x="6" y="5"/>
                            </a:lnTo>
                            <a:lnTo>
                              <a:pt x="6" y="4"/>
                            </a:lnTo>
                            <a:close/>
                          </a:path>
                        </a:pathLst>
                      </a:custGeom>
                      <a:solidFill>
                        <a:srgbClr val="000000"/>
                      </a:solidFill>
                      <a:ln w="9525">
                        <a:noFill/>
                      </a:ln>
                    </p:spPr>
                    <p:txBody>
                      <a:bodyPr/>
                      <a:p>
                        <a:endParaRPr lang="zh-CN" altLang="en-US"/>
                      </a:p>
                    </p:txBody>
                  </p:sp>
                  <p:sp>
                    <p:nvSpPr>
                      <p:cNvPr id="432834" name="任意多边形 432833"/>
                      <p:cNvSpPr/>
                      <p:nvPr/>
                    </p:nvSpPr>
                    <p:spPr>
                      <a:xfrm>
                        <a:off x="4592" y="2539"/>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2835" name="任意多边形 432834"/>
                      <p:cNvSpPr/>
                      <p:nvPr/>
                    </p:nvSpPr>
                    <p:spPr>
                      <a:xfrm>
                        <a:off x="4590" y="2550"/>
                        <a:ext cx="6" cy="7"/>
                      </a:xfrm>
                      <a:custGeom>
                        <a:avLst/>
                        <a:gdLst/>
                        <a:ahLst/>
                        <a:cxnLst/>
                        <a:pathLst>
                          <a:path w="6" h="7">
                            <a:moveTo>
                              <a:pt x="6" y="4"/>
                            </a:moveTo>
                            <a:lnTo>
                              <a:pt x="6" y="3"/>
                            </a:lnTo>
                            <a:lnTo>
                              <a:pt x="5" y="2"/>
                            </a:lnTo>
                            <a:lnTo>
                              <a:pt x="4" y="1"/>
                            </a:lnTo>
                            <a:lnTo>
                              <a:pt x="3" y="0"/>
                            </a:lnTo>
                            <a:lnTo>
                              <a:pt x="2" y="0"/>
                            </a:lnTo>
                            <a:lnTo>
                              <a:pt x="1" y="1"/>
                            </a:lnTo>
                            <a:lnTo>
                              <a:pt x="0" y="2"/>
                            </a:lnTo>
                            <a:lnTo>
                              <a:pt x="0" y="3"/>
                            </a:lnTo>
                            <a:lnTo>
                              <a:pt x="0" y="3"/>
                            </a:lnTo>
                            <a:lnTo>
                              <a:pt x="0" y="4"/>
                            </a:lnTo>
                            <a:lnTo>
                              <a:pt x="0" y="5"/>
                            </a:lnTo>
                            <a:lnTo>
                              <a:pt x="1" y="6"/>
                            </a:lnTo>
                            <a:lnTo>
                              <a:pt x="2" y="7"/>
                            </a:lnTo>
                            <a:lnTo>
                              <a:pt x="3" y="7"/>
                            </a:lnTo>
                            <a:lnTo>
                              <a:pt x="4" y="6"/>
                            </a:lnTo>
                            <a:lnTo>
                              <a:pt x="5" y="5"/>
                            </a:lnTo>
                            <a:lnTo>
                              <a:pt x="6" y="4"/>
                            </a:lnTo>
                            <a:close/>
                          </a:path>
                        </a:pathLst>
                      </a:custGeom>
                      <a:solidFill>
                        <a:srgbClr val="000000"/>
                      </a:solidFill>
                      <a:ln w="9525">
                        <a:noFill/>
                      </a:ln>
                    </p:spPr>
                    <p:txBody>
                      <a:bodyPr/>
                      <a:p>
                        <a:endParaRPr lang="zh-CN" altLang="en-US"/>
                      </a:p>
                    </p:txBody>
                  </p:sp>
                  <p:sp>
                    <p:nvSpPr>
                      <p:cNvPr id="432836" name="任意多边形 432835"/>
                      <p:cNvSpPr/>
                      <p:nvPr/>
                    </p:nvSpPr>
                    <p:spPr>
                      <a:xfrm>
                        <a:off x="4587" y="2562"/>
                        <a:ext cx="6" cy="6"/>
                      </a:xfrm>
                      <a:custGeom>
                        <a:avLst/>
                        <a:gdLst/>
                        <a:ahLst/>
                        <a:cxnLst/>
                        <a:pathLst>
                          <a:path w="6" h="6">
                            <a:moveTo>
                              <a:pt x="6" y="4"/>
                            </a:moveTo>
                            <a:lnTo>
                              <a:pt x="6" y="3"/>
                            </a:lnTo>
                            <a:lnTo>
                              <a:pt x="6" y="2"/>
                            </a:lnTo>
                            <a:lnTo>
                              <a:pt x="5" y="1"/>
                            </a:lnTo>
                            <a:lnTo>
                              <a:pt x="4" y="0"/>
                            </a:lnTo>
                            <a:lnTo>
                              <a:pt x="3" y="0"/>
                            </a:lnTo>
                            <a:lnTo>
                              <a:pt x="2" y="1"/>
                            </a:lnTo>
                            <a:lnTo>
                              <a:pt x="1" y="2"/>
                            </a:lnTo>
                            <a:lnTo>
                              <a:pt x="0" y="3"/>
                            </a:lnTo>
                            <a:lnTo>
                              <a:pt x="0" y="3"/>
                            </a:lnTo>
                            <a:lnTo>
                              <a:pt x="0" y="4"/>
                            </a:lnTo>
                            <a:lnTo>
                              <a:pt x="1" y="5"/>
                            </a:lnTo>
                            <a:lnTo>
                              <a:pt x="2" y="6"/>
                            </a:lnTo>
                            <a:lnTo>
                              <a:pt x="3" y="6"/>
                            </a:lnTo>
                            <a:lnTo>
                              <a:pt x="4" y="6"/>
                            </a:lnTo>
                            <a:lnTo>
                              <a:pt x="5" y="6"/>
                            </a:lnTo>
                            <a:lnTo>
                              <a:pt x="6" y="5"/>
                            </a:lnTo>
                            <a:lnTo>
                              <a:pt x="6" y="4"/>
                            </a:lnTo>
                            <a:close/>
                          </a:path>
                        </a:pathLst>
                      </a:custGeom>
                      <a:solidFill>
                        <a:srgbClr val="000000"/>
                      </a:solidFill>
                      <a:ln w="9525">
                        <a:noFill/>
                      </a:ln>
                    </p:spPr>
                    <p:txBody>
                      <a:bodyPr/>
                      <a:p>
                        <a:endParaRPr lang="zh-CN" altLang="en-US"/>
                      </a:p>
                    </p:txBody>
                  </p:sp>
                  <p:sp>
                    <p:nvSpPr>
                      <p:cNvPr id="432837" name="任意多边形 432836"/>
                      <p:cNvSpPr/>
                      <p:nvPr/>
                    </p:nvSpPr>
                    <p:spPr>
                      <a:xfrm>
                        <a:off x="4585" y="2574"/>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2838" name="任意多边形 432837"/>
                      <p:cNvSpPr/>
                      <p:nvPr/>
                    </p:nvSpPr>
                    <p:spPr>
                      <a:xfrm>
                        <a:off x="4583" y="2586"/>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2839" name="任意多边形 432838"/>
                      <p:cNvSpPr/>
                      <p:nvPr/>
                    </p:nvSpPr>
                    <p:spPr>
                      <a:xfrm>
                        <a:off x="4580" y="2598"/>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2840" name="任意多边形 432839"/>
                      <p:cNvSpPr/>
                      <p:nvPr/>
                    </p:nvSpPr>
                    <p:spPr>
                      <a:xfrm>
                        <a:off x="4578" y="2609"/>
                        <a:ext cx="6" cy="6"/>
                      </a:xfrm>
                      <a:custGeom>
                        <a:avLst/>
                        <a:gdLst/>
                        <a:ahLst/>
                        <a:cxnLst/>
                        <a:pathLst>
                          <a:path w="6" h="6">
                            <a:moveTo>
                              <a:pt x="6" y="4"/>
                            </a:moveTo>
                            <a:lnTo>
                              <a:pt x="6" y="3"/>
                            </a:lnTo>
                            <a:lnTo>
                              <a:pt x="6" y="2"/>
                            </a:lnTo>
                            <a:lnTo>
                              <a:pt x="5" y="1"/>
                            </a:lnTo>
                            <a:lnTo>
                              <a:pt x="4" y="0"/>
                            </a:lnTo>
                            <a:lnTo>
                              <a:pt x="3" y="0"/>
                            </a:lnTo>
                            <a:lnTo>
                              <a:pt x="2" y="1"/>
                            </a:lnTo>
                            <a:lnTo>
                              <a:pt x="1" y="2"/>
                            </a:lnTo>
                            <a:lnTo>
                              <a:pt x="0" y="3"/>
                            </a:lnTo>
                            <a:lnTo>
                              <a:pt x="0" y="3"/>
                            </a:lnTo>
                            <a:lnTo>
                              <a:pt x="0" y="4"/>
                            </a:lnTo>
                            <a:lnTo>
                              <a:pt x="1" y="5"/>
                            </a:lnTo>
                            <a:lnTo>
                              <a:pt x="2" y="6"/>
                            </a:lnTo>
                            <a:lnTo>
                              <a:pt x="3" y="6"/>
                            </a:lnTo>
                            <a:lnTo>
                              <a:pt x="4" y="6"/>
                            </a:lnTo>
                            <a:lnTo>
                              <a:pt x="5" y="6"/>
                            </a:lnTo>
                            <a:lnTo>
                              <a:pt x="6" y="5"/>
                            </a:lnTo>
                            <a:lnTo>
                              <a:pt x="6" y="4"/>
                            </a:lnTo>
                            <a:close/>
                          </a:path>
                        </a:pathLst>
                      </a:custGeom>
                      <a:solidFill>
                        <a:srgbClr val="000000"/>
                      </a:solidFill>
                      <a:ln w="9525">
                        <a:noFill/>
                      </a:ln>
                    </p:spPr>
                    <p:txBody>
                      <a:bodyPr/>
                      <a:p>
                        <a:endParaRPr lang="zh-CN" altLang="en-US"/>
                      </a:p>
                    </p:txBody>
                  </p:sp>
                  <p:sp>
                    <p:nvSpPr>
                      <p:cNvPr id="432841" name="任意多边形 432840"/>
                      <p:cNvSpPr/>
                      <p:nvPr/>
                    </p:nvSpPr>
                    <p:spPr>
                      <a:xfrm>
                        <a:off x="4576" y="2621"/>
                        <a:ext cx="6" cy="7"/>
                      </a:xfrm>
                      <a:custGeom>
                        <a:avLst/>
                        <a:gdLst/>
                        <a:ahLst/>
                        <a:cxnLst/>
                        <a:pathLst>
                          <a:path w="6" h="7">
                            <a:moveTo>
                              <a:pt x="6" y="4"/>
                            </a:moveTo>
                            <a:lnTo>
                              <a:pt x="6" y="3"/>
                            </a:lnTo>
                            <a:lnTo>
                              <a:pt x="6" y="2"/>
                            </a:lnTo>
                            <a:lnTo>
                              <a:pt x="5" y="1"/>
                            </a:lnTo>
                            <a:lnTo>
                              <a:pt x="4" y="0"/>
                            </a:lnTo>
                            <a:lnTo>
                              <a:pt x="3" y="0"/>
                            </a:lnTo>
                            <a:lnTo>
                              <a:pt x="2" y="1"/>
                            </a:lnTo>
                            <a:lnTo>
                              <a:pt x="1" y="2"/>
                            </a:lnTo>
                            <a:lnTo>
                              <a:pt x="0" y="3"/>
                            </a:lnTo>
                            <a:lnTo>
                              <a:pt x="0" y="3"/>
                            </a:lnTo>
                            <a:lnTo>
                              <a:pt x="0" y="4"/>
                            </a:lnTo>
                            <a:lnTo>
                              <a:pt x="1" y="5"/>
                            </a:lnTo>
                            <a:lnTo>
                              <a:pt x="2" y="7"/>
                            </a:lnTo>
                            <a:lnTo>
                              <a:pt x="3" y="7"/>
                            </a:lnTo>
                            <a:lnTo>
                              <a:pt x="4" y="7"/>
                            </a:lnTo>
                            <a:lnTo>
                              <a:pt x="5" y="7"/>
                            </a:lnTo>
                            <a:lnTo>
                              <a:pt x="6" y="5"/>
                            </a:lnTo>
                            <a:lnTo>
                              <a:pt x="6" y="4"/>
                            </a:lnTo>
                            <a:close/>
                          </a:path>
                        </a:pathLst>
                      </a:custGeom>
                      <a:solidFill>
                        <a:srgbClr val="000000"/>
                      </a:solidFill>
                      <a:ln w="9525">
                        <a:noFill/>
                      </a:ln>
                    </p:spPr>
                    <p:txBody>
                      <a:bodyPr/>
                      <a:p>
                        <a:endParaRPr lang="zh-CN" altLang="en-US"/>
                      </a:p>
                    </p:txBody>
                  </p:sp>
                  <p:sp>
                    <p:nvSpPr>
                      <p:cNvPr id="432842" name="任意多边形 432841"/>
                      <p:cNvSpPr/>
                      <p:nvPr/>
                    </p:nvSpPr>
                    <p:spPr>
                      <a:xfrm>
                        <a:off x="4574" y="2634"/>
                        <a:ext cx="6" cy="6"/>
                      </a:xfrm>
                      <a:custGeom>
                        <a:avLst/>
                        <a:gdLst/>
                        <a:ahLst/>
                        <a:cxnLst/>
                        <a:pathLst>
                          <a:path w="6" h="6">
                            <a:moveTo>
                              <a:pt x="6" y="4"/>
                            </a:moveTo>
                            <a:lnTo>
                              <a:pt x="6" y="3"/>
                            </a:lnTo>
                            <a:lnTo>
                              <a:pt x="6" y="2"/>
                            </a:lnTo>
                            <a:lnTo>
                              <a:pt x="5" y="1"/>
                            </a:lnTo>
                            <a:lnTo>
                              <a:pt x="4" y="0"/>
                            </a:lnTo>
                            <a:lnTo>
                              <a:pt x="3" y="0"/>
                            </a:lnTo>
                            <a:lnTo>
                              <a:pt x="2" y="1"/>
                            </a:lnTo>
                            <a:lnTo>
                              <a:pt x="1" y="2"/>
                            </a:lnTo>
                            <a:lnTo>
                              <a:pt x="0" y="3"/>
                            </a:lnTo>
                            <a:lnTo>
                              <a:pt x="0" y="3"/>
                            </a:lnTo>
                            <a:lnTo>
                              <a:pt x="0" y="4"/>
                            </a:lnTo>
                            <a:lnTo>
                              <a:pt x="1" y="5"/>
                            </a:lnTo>
                            <a:lnTo>
                              <a:pt x="2" y="6"/>
                            </a:lnTo>
                            <a:lnTo>
                              <a:pt x="3" y="6"/>
                            </a:lnTo>
                            <a:lnTo>
                              <a:pt x="4" y="6"/>
                            </a:lnTo>
                            <a:lnTo>
                              <a:pt x="5" y="6"/>
                            </a:lnTo>
                            <a:lnTo>
                              <a:pt x="6" y="5"/>
                            </a:lnTo>
                            <a:lnTo>
                              <a:pt x="6" y="4"/>
                            </a:lnTo>
                            <a:close/>
                          </a:path>
                        </a:pathLst>
                      </a:custGeom>
                      <a:solidFill>
                        <a:srgbClr val="000000"/>
                      </a:solidFill>
                      <a:ln w="9525">
                        <a:noFill/>
                      </a:ln>
                    </p:spPr>
                    <p:txBody>
                      <a:bodyPr/>
                      <a:p>
                        <a:endParaRPr lang="zh-CN" altLang="en-US"/>
                      </a:p>
                    </p:txBody>
                  </p:sp>
                  <p:sp>
                    <p:nvSpPr>
                      <p:cNvPr id="432843" name="任意多边形 432842"/>
                      <p:cNvSpPr/>
                      <p:nvPr/>
                    </p:nvSpPr>
                    <p:spPr>
                      <a:xfrm>
                        <a:off x="4572" y="2646"/>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2844" name="任意多边形 432843"/>
                      <p:cNvSpPr/>
                      <p:nvPr/>
                    </p:nvSpPr>
                    <p:spPr>
                      <a:xfrm>
                        <a:off x="4571" y="2658"/>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2845" name="任意多边形 432844"/>
                      <p:cNvSpPr/>
                      <p:nvPr/>
                    </p:nvSpPr>
                    <p:spPr>
                      <a:xfrm>
                        <a:off x="4569" y="2670"/>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2846" name="任意多边形 432845"/>
                      <p:cNvSpPr/>
                      <p:nvPr/>
                    </p:nvSpPr>
                    <p:spPr>
                      <a:xfrm>
                        <a:off x="4567" y="2682"/>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2847" name="任意多边形 432846"/>
                      <p:cNvSpPr/>
                      <p:nvPr/>
                    </p:nvSpPr>
                    <p:spPr>
                      <a:xfrm>
                        <a:off x="4566" y="2693"/>
                        <a:ext cx="6" cy="6"/>
                      </a:xfrm>
                      <a:custGeom>
                        <a:avLst/>
                        <a:gdLst/>
                        <a:ahLst/>
                        <a:cxnLst/>
                        <a:pathLst>
                          <a:path w="6" h="6">
                            <a:moveTo>
                              <a:pt x="6" y="4"/>
                            </a:moveTo>
                            <a:lnTo>
                              <a:pt x="6" y="3"/>
                            </a:lnTo>
                            <a:lnTo>
                              <a:pt x="5" y="2"/>
                            </a:lnTo>
                            <a:lnTo>
                              <a:pt x="4" y="1"/>
                            </a:lnTo>
                            <a:lnTo>
                              <a:pt x="3" y="0"/>
                            </a:lnTo>
                            <a:lnTo>
                              <a:pt x="2" y="0"/>
                            </a:lnTo>
                            <a:lnTo>
                              <a:pt x="1" y="1"/>
                            </a:lnTo>
                            <a:lnTo>
                              <a:pt x="0" y="2"/>
                            </a:lnTo>
                            <a:lnTo>
                              <a:pt x="0" y="3"/>
                            </a:lnTo>
                            <a:lnTo>
                              <a:pt x="0" y="3"/>
                            </a:lnTo>
                            <a:lnTo>
                              <a:pt x="0" y="4"/>
                            </a:lnTo>
                            <a:lnTo>
                              <a:pt x="0" y="5"/>
                            </a:lnTo>
                            <a:lnTo>
                              <a:pt x="1" y="6"/>
                            </a:lnTo>
                            <a:lnTo>
                              <a:pt x="2" y="6"/>
                            </a:lnTo>
                            <a:lnTo>
                              <a:pt x="3" y="6"/>
                            </a:lnTo>
                            <a:lnTo>
                              <a:pt x="4" y="6"/>
                            </a:lnTo>
                            <a:lnTo>
                              <a:pt x="5" y="5"/>
                            </a:lnTo>
                            <a:lnTo>
                              <a:pt x="6" y="4"/>
                            </a:lnTo>
                            <a:close/>
                          </a:path>
                        </a:pathLst>
                      </a:custGeom>
                      <a:solidFill>
                        <a:srgbClr val="000000"/>
                      </a:solidFill>
                      <a:ln w="9525">
                        <a:noFill/>
                      </a:ln>
                    </p:spPr>
                    <p:txBody>
                      <a:bodyPr/>
                      <a:p>
                        <a:endParaRPr lang="zh-CN" altLang="en-US"/>
                      </a:p>
                    </p:txBody>
                  </p:sp>
                  <p:sp>
                    <p:nvSpPr>
                      <p:cNvPr id="432848" name="任意多边形 432847"/>
                      <p:cNvSpPr/>
                      <p:nvPr/>
                    </p:nvSpPr>
                    <p:spPr>
                      <a:xfrm>
                        <a:off x="4564" y="2705"/>
                        <a:ext cx="6" cy="6"/>
                      </a:xfrm>
                      <a:custGeom>
                        <a:avLst/>
                        <a:gdLst/>
                        <a:ahLst/>
                        <a:cxnLst/>
                        <a:pathLst>
                          <a:path w="6" h="6">
                            <a:moveTo>
                              <a:pt x="6" y="4"/>
                            </a:moveTo>
                            <a:lnTo>
                              <a:pt x="6" y="3"/>
                            </a:lnTo>
                            <a:lnTo>
                              <a:pt x="6" y="2"/>
                            </a:lnTo>
                            <a:lnTo>
                              <a:pt x="5" y="1"/>
                            </a:lnTo>
                            <a:lnTo>
                              <a:pt x="4" y="0"/>
                            </a:lnTo>
                            <a:lnTo>
                              <a:pt x="3" y="0"/>
                            </a:lnTo>
                            <a:lnTo>
                              <a:pt x="2" y="1"/>
                            </a:lnTo>
                            <a:lnTo>
                              <a:pt x="1" y="2"/>
                            </a:lnTo>
                            <a:lnTo>
                              <a:pt x="0" y="3"/>
                            </a:lnTo>
                            <a:lnTo>
                              <a:pt x="0" y="3"/>
                            </a:lnTo>
                            <a:lnTo>
                              <a:pt x="0" y="4"/>
                            </a:lnTo>
                            <a:lnTo>
                              <a:pt x="1" y="5"/>
                            </a:lnTo>
                            <a:lnTo>
                              <a:pt x="2" y="6"/>
                            </a:lnTo>
                            <a:lnTo>
                              <a:pt x="3" y="6"/>
                            </a:lnTo>
                            <a:lnTo>
                              <a:pt x="4" y="6"/>
                            </a:lnTo>
                            <a:lnTo>
                              <a:pt x="5" y="6"/>
                            </a:lnTo>
                            <a:lnTo>
                              <a:pt x="6" y="5"/>
                            </a:lnTo>
                            <a:lnTo>
                              <a:pt x="6" y="4"/>
                            </a:lnTo>
                            <a:close/>
                          </a:path>
                        </a:pathLst>
                      </a:custGeom>
                      <a:solidFill>
                        <a:srgbClr val="000000"/>
                      </a:solidFill>
                      <a:ln w="9525">
                        <a:noFill/>
                      </a:ln>
                    </p:spPr>
                    <p:txBody>
                      <a:bodyPr/>
                      <a:p>
                        <a:endParaRPr lang="zh-CN" altLang="en-US"/>
                      </a:p>
                    </p:txBody>
                  </p:sp>
                  <p:sp>
                    <p:nvSpPr>
                      <p:cNvPr id="432849" name="任意多边形 432848"/>
                      <p:cNvSpPr/>
                      <p:nvPr/>
                    </p:nvSpPr>
                    <p:spPr>
                      <a:xfrm>
                        <a:off x="4563" y="2717"/>
                        <a:ext cx="6" cy="6"/>
                      </a:xfrm>
                      <a:custGeom>
                        <a:avLst/>
                        <a:gdLst/>
                        <a:ahLst/>
                        <a:cxnLst/>
                        <a:pathLst>
                          <a:path w="6" h="6">
                            <a:moveTo>
                              <a:pt x="6" y="4"/>
                            </a:moveTo>
                            <a:lnTo>
                              <a:pt x="6" y="3"/>
                            </a:lnTo>
                            <a:lnTo>
                              <a:pt x="5" y="2"/>
                            </a:lnTo>
                            <a:lnTo>
                              <a:pt x="4" y="1"/>
                            </a:lnTo>
                            <a:lnTo>
                              <a:pt x="3" y="0"/>
                            </a:lnTo>
                            <a:lnTo>
                              <a:pt x="2" y="0"/>
                            </a:lnTo>
                            <a:lnTo>
                              <a:pt x="1" y="1"/>
                            </a:lnTo>
                            <a:lnTo>
                              <a:pt x="0" y="2"/>
                            </a:lnTo>
                            <a:lnTo>
                              <a:pt x="0" y="3"/>
                            </a:lnTo>
                            <a:lnTo>
                              <a:pt x="0" y="3"/>
                            </a:lnTo>
                            <a:lnTo>
                              <a:pt x="0" y="4"/>
                            </a:lnTo>
                            <a:lnTo>
                              <a:pt x="0" y="5"/>
                            </a:lnTo>
                            <a:lnTo>
                              <a:pt x="1" y="6"/>
                            </a:lnTo>
                            <a:lnTo>
                              <a:pt x="2" y="6"/>
                            </a:lnTo>
                            <a:lnTo>
                              <a:pt x="3" y="6"/>
                            </a:lnTo>
                            <a:lnTo>
                              <a:pt x="4" y="6"/>
                            </a:lnTo>
                            <a:lnTo>
                              <a:pt x="5" y="5"/>
                            </a:lnTo>
                            <a:lnTo>
                              <a:pt x="6" y="4"/>
                            </a:lnTo>
                            <a:close/>
                          </a:path>
                        </a:pathLst>
                      </a:custGeom>
                      <a:solidFill>
                        <a:srgbClr val="000000"/>
                      </a:solidFill>
                      <a:ln w="9525">
                        <a:noFill/>
                      </a:ln>
                    </p:spPr>
                    <p:txBody>
                      <a:bodyPr/>
                      <a:p>
                        <a:endParaRPr lang="zh-CN" altLang="en-US"/>
                      </a:p>
                    </p:txBody>
                  </p:sp>
                  <p:sp>
                    <p:nvSpPr>
                      <p:cNvPr id="432850" name="任意多边形 432849"/>
                      <p:cNvSpPr/>
                      <p:nvPr/>
                    </p:nvSpPr>
                    <p:spPr>
                      <a:xfrm>
                        <a:off x="4561" y="2729"/>
                        <a:ext cx="6" cy="7"/>
                      </a:xfrm>
                      <a:custGeom>
                        <a:avLst/>
                        <a:gdLst/>
                        <a:ahLst/>
                        <a:cxnLst/>
                        <a:pathLst>
                          <a:path w="6" h="7">
                            <a:moveTo>
                              <a:pt x="6" y="5"/>
                            </a:moveTo>
                            <a:lnTo>
                              <a:pt x="6" y="4"/>
                            </a:lnTo>
                            <a:lnTo>
                              <a:pt x="6" y="3"/>
                            </a:lnTo>
                            <a:lnTo>
                              <a:pt x="5" y="1"/>
                            </a:lnTo>
                            <a:lnTo>
                              <a:pt x="4" y="0"/>
                            </a:lnTo>
                            <a:lnTo>
                              <a:pt x="3" y="0"/>
                            </a:lnTo>
                            <a:lnTo>
                              <a:pt x="2" y="1"/>
                            </a:lnTo>
                            <a:lnTo>
                              <a:pt x="1" y="3"/>
                            </a:lnTo>
                            <a:lnTo>
                              <a:pt x="0" y="4"/>
                            </a:lnTo>
                            <a:lnTo>
                              <a:pt x="0" y="4"/>
                            </a:lnTo>
                            <a:lnTo>
                              <a:pt x="0" y="5"/>
                            </a:lnTo>
                            <a:lnTo>
                              <a:pt x="1" y="6"/>
                            </a:lnTo>
                            <a:lnTo>
                              <a:pt x="2" y="7"/>
                            </a:lnTo>
                            <a:lnTo>
                              <a:pt x="3" y="7"/>
                            </a:lnTo>
                            <a:lnTo>
                              <a:pt x="4" y="7"/>
                            </a:lnTo>
                            <a:lnTo>
                              <a:pt x="5" y="7"/>
                            </a:lnTo>
                            <a:lnTo>
                              <a:pt x="6" y="6"/>
                            </a:lnTo>
                            <a:lnTo>
                              <a:pt x="6" y="5"/>
                            </a:lnTo>
                            <a:close/>
                          </a:path>
                        </a:pathLst>
                      </a:custGeom>
                      <a:solidFill>
                        <a:srgbClr val="000000"/>
                      </a:solidFill>
                      <a:ln w="9525">
                        <a:noFill/>
                      </a:ln>
                    </p:spPr>
                    <p:txBody>
                      <a:bodyPr/>
                      <a:p>
                        <a:endParaRPr lang="zh-CN" altLang="en-US"/>
                      </a:p>
                    </p:txBody>
                  </p:sp>
                  <p:sp>
                    <p:nvSpPr>
                      <p:cNvPr id="432851" name="任意多边形 432850"/>
                      <p:cNvSpPr/>
                      <p:nvPr/>
                    </p:nvSpPr>
                    <p:spPr>
                      <a:xfrm>
                        <a:off x="4560" y="2742"/>
                        <a:ext cx="6" cy="6"/>
                      </a:xfrm>
                      <a:custGeom>
                        <a:avLst/>
                        <a:gdLst/>
                        <a:ahLst/>
                        <a:cxnLst/>
                        <a:pathLst>
                          <a:path w="6" h="6">
                            <a:moveTo>
                              <a:pt x="6" y="4"/>
                            </a:moveTo>
                            <a:lnTo>
                              <a:pt x="6" y="3"/>
                            </a:lnTo>
                            <a:lnTo>
                              <a:pt x="6" y="2"/>
                            </a:lnTo>
                            <a:lnTo>
                              <a:pt x="5" y="1"/>
                            </a:lnTo>
                            <a:lnTo>
                              <a:pt x="4" y="0"/>
                            </a:lnTo>
                            <a:lnTo>
                              <a:pt x="3" y="0"/>
                            </a:lnTo>
                            <a:lnTo>
                              <a:pt x="2" y="1"/>
                            </a:lnTo>
                            <a:lnTo>
                              <a:pt x="1" y="2"/>
                            </a:lnTo>
                            <a:lnTo>
                              <a:pt x="0" y="3"/>
                            </a:lnTo>
                            <a:lnTo>
                              <a:pt x="0" y="3"/>
                            </a:lnTo>
                            <a:lnTo>
                              <a:pt x="0" y="4"/>
                            </a:lnTo>
                            <a:lnTo>
                              <a:pt x="1" y="5"/>
                            </a:lnTo>
                            <a:lnTo>
                              <a:pt x="2" y="6"/>
                            </a:lnTo>
                            <a:lnTo>
                              <a:pt x="3" y="6"/>
                            </a:lnTo>
                            <a:lnTo>
                              <a:pt x="4" y="6"/>
                            </a:lnTo>
                            <a:lnTo>
                              <a:pt x="5" y="6"/>
                            </a:lnTo>
                            <a:lnTo>
                              <a:pt x="6" y="5"/>
                            </a:lnTo>
                            <a:lnTo>
                              <a:pt x="6" y="4"/>
                            </a:lnTo>
                            <a:close/>
                          </a:path>
                        </a:pathLst>
                      </a:custGeom>
                      <a:solidFill>
                        <a:srgbClr val="000000"/>
                      </a:solidFill>
                      <a:ln w="9525">
                        <a:noFill/>
                      </a:ln>
                    </p:spPr>
                    <p:txBody>
                      <a:bodyPr/>
                      <a:p>
                        <a:endParaRPr lang="zh-CN" altLang="en-US"/>
                      </a:p>
                    </p:txBody>
                  </p:sp>
                  <p:sp>
                    <p:nvSpPr>
                      <p:cNvPr id="432852" name="任意多边形 432851"/>
                      <p:cNvSpPr/>
                      <p:nvPr/>
                    </p:nvSpPr>
                    <p:spPr>
                      <a:xfrm>
                        <a:off x="4559" y="2754"/>
                        <a:ext cx="6" cy="6"/>
                      </a:xfrm>
                      <a:custGeom>
                        <a:avLst/>
                        <a:gdLst/>
                        <a:ahLst/>
                        <a:cxnLst/>
                        <a:pathLst>
                          <a:path w="6" h="6">
                            <a:moveTo>
                              <a:pt x="6" y="4"/>
                            </a:moveTo>
                            <a:lnTo>
                              <a:pt x="6" y="3"/>
                            </a:lnTo>
                            <a:lnTo>
                              <a:pt x="6" y="2"/>
                            </a:lnTo>
                            <a:lnTo>
                              <a:pt x="5" y="1"/>
                            </a:lnTo>
                            <a:lnTo>
                              <a:pt x="4" y="0"/>
                            </a:lnTo>
                            <a:lnTo>
                              <a:pt x="3" y="0"/>
                            </a:lnTo>
                            <a:lnTo>
                              <a:pt x="2" y="1"/>
                            </a:lnTo>
                            <a:lnTo>
                              <a:pt x="1" y="2"/>
                            </a:lnTo>
                            <a:lnTo>
                              <a:pt x="0" y="3"/>
                            </a:lnTo>
                            <a:lnTo>
                              <a:pt x="0" y="3"/>
                            </a:lnTo>
                            <a:lnTo>
                              <a:pt x="0" y="4"/>
                            </a:lnTo>
                            <a:lnTo>
                              <a:pt x="1" y="5"/>
                            </a:lnTo>
                            <a:lnTo>
                              <a:pt x="2" y="6"/>
                            </a:lnTo>
                            <a:lnTo>
                              <a:pt x="3" y="6"/>
                            </a:lnTo>
                            <a:lnTo>
                              <a:pt x="4" y="6"/>
                            </a:lnTo>
                            <a:lnTo>
                              <a:pt x="5" y="6"/>
                            </a:lnTo>
                            <a:lnTo>
                              <a:pt x="6" y="5"/>
                            </a:lnTo>
                            <a:lnTo>
                              <a:pt x="6" y="4"/>
                            </a:lnTo>
                            <a:close/>
                          </a:path>
                        </a:pathLst>
                      </a:custGeom>
                      <a:solidFill>
                        <a:srgbClr val="000000"/>
                      </a:solidFill>
                      <a:ln w="9525">
                        <a:noFill/>
                      </a:ln>
                    </p:spPr>
                    <p:txBody>
                      <a:bodyPr/>
                      <a:p>
                        <a:endParaRPr lang="zh-CN" altLang="en-US"/>
                      </a:p>
                    </p:txBody>
                  </p:sp>
                  <p:sp>
                    <p:nvSpPr>
                      <p:cNvPr id="432853" name="任意多边形 432852"/>
                      <p:cNvSpPr/>
                      <p:nvPr/>
                    </p:nvSpPr>
                    <p:spPr>
                      <a:xfrm>
                        <a:off x="4558" y="2766"/>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2854" name="任意多边形 432853"/>
                      <p:cNvSpPr/>
                      <p:nvPr/>
                    </p:nvSpPr>
                    <p:spPr>
                      <a:xfrm>
                        <a:off x="4557" y="2778"/>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2855" name="任意多边形 432854"/>
                      <p:cNvSpPr/>
                      <p:nvPr/>
                    </p:nvSpPr>
                    <p:spPr>
                      <a:xfrm>
                        <a:off x="4556" y="2790"/>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2856" name="任意多边形 432855"/>
                      <p:cNvSpPr/>
                      <p:nvPr/>
                    </p:nvSpPr>
                    <p:spPr>
                      <a:xfrm>
                        <a:off x="4555" y="2802"/>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2857" name="任意多边形 432856"/>
                      <p:cNvSpPr/>
                      <p:nvPr/>
                    </p:nvSpPr>
                    <p:spPr>
                      <a:xfrm>
                        <a:off x="4554" y="2814"/>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2858" name="任意多边形 432857"/>
                      <p:cNvSpPr/>
                      <p:nvPr/>
                    </p:nvSpPr>
                    <p:spPr>
                      <a:xfrm>
                        <a:off x="4553" y="2826"/>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2859" name="任意多边形 432858"/>
                      <p:cNvSpPr/>
                      <p:nvPr/>
                    </p:nvSpPr>
                    <p:spPr>
                      <a:xfrm>
                        <a:off x="4553" y="2839"/>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2860" name="任意多边形 432859"/>
                      <p:cNvSpPr/>
                      <p:nvPr/>
                    </p:nvSpPr>
                    <p:spPr>
                      <a:xfrm>
                        <a:off x="4552" y="2851"/>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2861" name="任意多边形 432860"/>
                      <p:cNvSpPr/>
                      <p:nvPr/>
                    </p:nvSpPr>
                    <p:spPr>
                      <a:xfrm>
                        <a:off x="4551" y="2863"/>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2862" name="任意多边形 432861"/>
                      <p:cNvSpPr/>
                      <p:nvPr/>
                    </p:nvSpPr>
                    <p:spPr>
                      <a:xfrm>
                        <a:off x="4551" y="2875"/>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2863" name="任意多边形 432862"/>
                      <p:cNvSpPr/>
                      <p:nvPr/>
                    </p:nvSpPr>
                    <p:spPr>
                      <a:xfrm>
                        <a:off x="4550" y="2887"/>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2864" name="任意多边形 432863"/>
                      <p:cNvSpPr/>
                      <p:nvPr/>
                    </p:nvSpPr>
                    <p:spPr>
                      <a:xfrm>
                        <a:off x="4550" y="2899"/>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2865" name="任意多边形 432864"/>
                      <p:cNvSpPr/>
                      <p:nvPr/>
                    </p:nvSpPr>
                    <p:spPr>
                      <a:xfrm>
                        <a:off x="4550" y="2911"/>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2866" name="任意多边形 432865"/>
                      <p:cNvSpPr/>
                      <p:nvPr/>
                    </p:nvSpPr>
                    <p:spPr>
                      <a:xfrm>
                        <a:off x="4550" y="2923"/>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2867" name="任意多边形 432866"/>
                      <p:cNvSpPr/>
                      <p:nvPr/>
                    </p:nvSpPr>
                    <p:spPr>
                      <a:xfrm>
                        <a:off x="4549" y="2935"/>
                        <a:ext cx="6" cy="7"/>
                      </a:xfrm>
                      <a:custGeom>
                        <a:avLst/>
                        <a:gdLst/>
                        <a:ahLst/>
                        <a:cxnLst/>
                        <a:pathLst>
                          <a:path w="6" h="7">
                            <a:moveTo>
                              <a:pt x="6" y="3"/>
                            </a:moveTo>
                            <a:lnTo>
                              <a:pt x="6" y="2"/>
                            </a:lnTo>
                            <a:lnTo>
                              <a:pt x="6" y="1"/>
                            </a:lnTo>
                            <a:lnTo>
                              <a:pt x="5" y="0"/>
                            </a:lnTo>
                            <a:lnTo>
                              <a:pt x="4" y="0"/>
                            </a:lnTo>
                            <a:lnTo>
                              <a:pt x="3" y="0"/>
                            </a:lnTo>
                            <a:lnTo>
                              <a:pt x="2" y="0"/>
                            </a:lnTo>
                            <a:lnTo>
                              <a:pt x="1" y="1"/>
                            </a:lnTo>
                            <a:lnTo>
                              <a:pt x="0" y="2"/>
                            </a:lnTo>
                            <a:lnTo>
                              <a:pt x="0" y="2"/>
                            </a:lnTo>
                            <a:lnTo>
                              <a:pt x="0" y="3"/>
                            </a:lnTo>
                            <a:lnTo>
                              <a:pt x="1" y="5"/>
                            </a:lnTo>
                            <a:lnTo>
                              <a:pt x="2" y="6"/>
                            </a:lnTo>
                            <a:lnTo>
                              <a:pt x="3" y="7"/>
                            </a:lnTo>
                            <a:lnTo>
                              <a:pt x="4" y="7"/>
                            </a:lnTo>
                            <a:lnTo>
                              <a:pt x="5" y="6"/>
                            </a:lnTo>
                            <a:lnTo>
                              <a:pt x="6" y="5"/>
                            </a:lnTo>
                            <a:lnTo>
                              <a:pt x="6" y="3"/>
                            </a:lnTo>
                            <a:close/>
                          </a:path>
                        </a:pathLst>
                      </a:custGeom>
                      <a:solidFill>
                        <a:srgbClr val="000000"/>
                      </a:solidFill>
                      <a:ln w="9525">
                        <a:noFill/>
                      </a:ln>
                    </p:spPr>
                    <p:txBody>
                      <a:bodyPr/>
                      <a:p>
                        <a:endParaRPr lang="zh-CN" altLang="en-US"/>
                      </a:p>
                    </p:txBody>
                  </p:sp>
                  <p:sp>
                    <p:nvSpPr>
                      <p:cNvPr id="432868" name="任意多边形 432867"/>
                      <p:cNvSpPr/>
                      <p:nvPr/>
                    </p:nvSpPr>
                    <p:spPr>
                      <a:xfrm>
                        <a:off x="4549" y="2948"/>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2869" name="任意多边形 432868"/>
                      <p:cNvSpPr/>
                      <p:nvPr/>
                    </p:nvSpPr>
                    <p:spPr>
                      <a:xfrm>
                        <a:off x="4549" y="2960"/>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2870" name="任意多边形 432869"/>
                      <p:cNvSpPr/>
                      <p:nvPr/>
                    </p:nvSpPr>
                    <p:spPr>
                      <a:xfrm>
                        <a:off x="4549" y="2972"/>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2871" name="任意多边形 432870"/>
                      <p:cNvSpPr/>
                      <p:nvPr/>
                    </p:nvSpPr>
                    <p:spPr>
                      <a:xfrm>
                        <a:off x="4549" y="2984"/>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2872" name="任意多边形 432871"/>
                      <p:cNvSpPr/>
                      <p:nvPr/>
                    </p:nvSpPr>
                    <p:spPr>
                      <a:xfrm>
                        <a:off x="4550" y="2996"/>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2873" name="任意多边形 432872"/>
                      <p:cNvSpPr/>
                      <p:nvPr/>
                    </p:nvSpPr>
                    <p:spPr>
                      <a:xfrm>
                        <a:off x="4550" y="3008"/>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2874" name="任意多边形 432873"/>
                      <p:cNvSpPr/>
                      <p:nvPr/>
                    </p:nvSpPr>
                    <p:spPr>
                      <a:xfrm>
                        <a:off x="4550" y="3020"/>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2875" name="任意多边形 432874"/>
                      <p:cNvSpPr/>
                      <p:nvPr/>
                    </p:nvSpPr>
                    <p:spPr>
                      <a:xfrm>
                        <a:off x="4550" y="3032"/>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2876" name="任意多边形 432875"/>
                      <p:cNvSpPr/>
                      <p:nvPr/>
                    </p:nvSpPr>
                    <p:spPr>
                      <a:xfrm>
                        <a:off x="4551" y="3045"/>
                        <a:ext cx="6" cy="6"/>
                      </a:xfrm>
                      <a:custGeom>
                        <a:avLst/>
                        <a:gdLst/>
                        <a:ahLst/>
                        <a:cxnLst/>
                        <a:pathLst>
                          <a:path w="6" h="6">
                            <a:moveTo>
                              <a:pt x="6" y="2"/>
                            </a:moveTo>
                            <a:lnTo>
                              <a:pt x="5" y="1"/>
                            </a:lnTo>
                            <a:lnTo>
                              <a:pt x="4" y="0"/>
                            </a:lnTo>
                            <a:lnTo>
                              <a:pt x="3" y="0"/>
                            </a:lnTo>
                            <a:lnTo>
                              <a:pt x="2" y="0"/>
                            </a:lnTo>
                            <a:lnTo>
                              <a:pt x="1" y="0"/>
                            </a:lnTo>
                            <a:lnTo>
                              <a:pt x="0" y="1"/>
                            </a:lnTo>
                            <a:lnTo>
                              <a:pt x="0" y="2"/>
                            </a:lnTo>
                            <a:lnTo>
                              <a:pt x="0" y="3"/>
                            </a:lnTo>
                            <a:lnTo>
                              <a:pt x="0" y="3"/>
                            </a:lnTo>
                            <a:lnTo>
                              <a:pt x="0" y="4"/>
                            </a:lnTo>
                            <a:lnTo>
                              <a:pt x="1" y="5"/>
                            </a:lnTo>
                            <a:lnTo>
                              <a:pt x="2" y="6"/>
                            </a:lnTo>
                            <a:lnTo>
                              <a:pt x="3" y="6"/>
                            </a:lnTo>
                            <a:lnTo>
                              <a:pt x="4" y="5"/>
                            </a:lnTo>
                            <a:lnTo>
                              <a:pt x="5" y="4"/>
                            </a:lnTo>
                            <a:lnTo>
                              <a:pt x="6" y="3"/>
                            </a:lnTo>
                            <a:lnTo>
                              <a:pt x="6" y="2"/>
                            </a:lnTo>
                            <a:close/>
                          </a:path>
                        </a:pathLst>
                      </a:custGeom>
                      <a:solidFill>
                        <a:srgbClr val="000000"/>
                      </a:solidFill>
                      <a:ln w="9525">
                        <a:noFill/>
                      </a:ln>
                    </p:spPr>
                    <p:txBody>
                      <a:bodyPr/>
                      <a:p>
                        <a:endParaRPr lang="zh-CN" altLang="en-US"/>
                      </a:p>
                    </p:txBody>
                  </p:sp>
                  <p:sp>
                    <p:nvSpPr>
                      <p:cNvPr id="432877" name="任意多边形 432876"/>
                      <p:cNvSpPr/>
                      <p:nvPr/>
                    </p:nvSpPr>
                    <p:spPr>
                      <a:xfrm>
                        <a:off x="4551" y="3057"/>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2878" name="任意多边形 432877"/>
                      <p:cNvSpPr/>
                      <p:nvPr/>
                    </p:nvSpPr>
                    <p:spPr>
                      <a:xfrm>
                        <a:off x="4552" y="3069"/>
                        <a:ext cx="6" cy="6"/>
                      </a:xfrm>
                      <a:custGeom>
                        <a:avLst/>
                        <a:gdLst/>
                        <a:ahLst/>
                        <a:cxnLst/>
                        <a:pathLst>
                          <a:path w="6" h="6">
                            <a:moveTo>
                              <a:pt x="6" y="2"/>
                            </a:moveTo>
                            <a:lnTo>
                              <a:pt x="5" y="1"/>
                            </a:lnTo>
                            <a:lnTo>
                              <a:pt x="4" y="0"/>
                            </a:lnTo>
                            <a:lnTo>
                              <a:pt x="3" y="0"/>
                            </a:lnTo>
                            <a:lnTo>
                              <a:pt x="2" y="0"/>
                            </a:lnTo>
                            <a:lnTo>
                              <a:pt x="1" y="0"/>
                            </a:lnTo>
                            <a:lnTo>
                              <a:pt x="0" y="1"/>
                            </a:lnTo>
                            <a:lnTo>
                              <a:pt x="0" y="2"/>
                            </a:lnTo>
                            <a:lnTo>
                              <a:pt x="0" y="3"/>
                            </a:lnTo>
                            <a:lnTo>
                              <a:pt x="0" y="3"/>
                            </a:lnTo>
                            <a:lnTo>
                              <a:pt x="0" y="4"/>
                            </a:lnTo>
                            <a:lnTo>
                              <a:pt x="1" y="5"/>
                            </a:lnTo>
                            <a:lnTo>
                              <a:pt x="2" y="6"/>
                            </a:lnTo>
                            <a:lnTo>
                              <a:pt x="3" y="6"/>
                            </a:lnTo>
                            <a:lnTo>
                              <a:pt x="4" y="5"/>
                            </a:lnTo>
                            <a:lnTo>
                              <a:pt x="5" y="4"/>
                            </a:lnTo>
                            <a:lnTo>
                              <a:pt x="6" y="3"/>
                            </a:lnTo>
                            <a:lnTo>
                              <a:pt x="6" y="2"/>
                            </a:lnTo>
                            <a:close/>
                          </a:path>
                        </a:pathLst>
                      </a:custGeom>
                      <a:solidFill>
                        <a:srgbClr val="000000"/>
                      </a:solidFill>
                      <a:ln w="9525">
                        <a:noFill/>
                      </a:ln>
                    </p:spPr>
                    <p:txBody>
                      <a:bodyPr/>
                      <a:p>
                        <a:endParaRPr lang="zh-CN" altLang="en-US"/>
                      </a:p>
                    </p:txBody>
                  </p:sp>
                  <p:sp>
                    <p:nvSpPr>
                      <p:cNvPr id="432879" name="任意多边形 432878"/>
                      <p:cNvSpPr/>
                      <p:nvPr/>
                    </p:nvSpPr>
                    <p:spPr>
                      <a:xfrm>
                        <a:off x="4552" y="3081"/>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2880" name="任意多边形 432879"/>
                      <p:cNvSpPr/>
                      <p:nvPr/>
                    </p:nvSpPr>
                    <p:spPr>
                      <a:xfrm>
                        <a:off x="4553" y="3093"/>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2881" name="任意多边形 432880"/>
                      <p:cNvSpPr/>
                      <p:nvPr/>
                    </p:nvSpPr>
                    <p:spPr>
                      <a:xfrm>
                        <a:off x="4554" y="3105"/>
                        <a:ext cx="6" cy="6"/>
                      </a:xfrm>
                      <a:custGeom>
                        <a:avLst/>
                        <a:gdLst/>
                        <a:ahLst/>
                        <a:cxnLst/>
                        <a:pathLst>
                          <a:path w="6" h="6">
                            <a:moveTo>
                              <a:pt x="6" y="2"/>
                            </a:moveTo>
                            <a:lnTo>
                              <a:pt x="5" y="1"/>
                            </a:lnTo>
                            <a:lnTo>
                              <a:pt x="4" y="0"/>
                            </a:lnTo>
                            <a:lnTo>
                              <a:pt x="3" y="0"/>
                            </a:lnTo>
                            <a:lnTo>
                              <a:pt x="2" y="0"/>
                            </a:lnTo>
                            <a:lnTo>
                              <a:pt x="1" y="0"/>
                            </a:lnTo>
                            <a:lnTo>
                              <a:pt x="0" y="1"/>
                            </a:lnTo>
                            <a:lnTo>
                              <a:pt x="0" y="2"/>
                            </a:lnTo>
                            <a:lnTo>
                              <a:pt x="0" y="3"/>
                            </a:lnTo>
                            <a:lnTo>
                              <a:pt x="0" y="3"/>
                            </a:lnTo>
                            <a:lnTo>
                              <a:pt x="0" y="4"/>
                            </a:lnTo>
                            <a:lnTo>
                              <a:pt x="1" y="5"/>
                            </a:lnTo>
                            <a:lnTo>
                              <a:pt x="2" y="6"/>
                            </a:lnTo>
                            <a:lnTo>
                              <a:pt x="3" y="6"/>
                            </a:lnTo>
                            <a:lnTo>
                              <a:pt x="4" y="5"/>
                            </a:lnTo>
                            <a:lnTo>
                              <a:pt x="5" y="4"/>
                            </a:lnTo>
                            <a:lnTo>
                              <a:pt x="6" y="3"/>
                            </a:lnTo>
                            <a:lnTo>
                              <a:pt x="6" y="2"/>
                            </a:lnTo>
                            <a:close/>
                          </a:path>
                        </a:pathLst>
                      </a:custGeom>
                      <a:solidFill>
                        <a:srgbClr val="000000"/>
                      </a:solidFill>
                      <a:ln w="9525">
                        <a:noFill/>
                      </a:ln>
                    </p:spPr>
                    <p:txBody>
                      <a:bodyPr/>
                      <a:p>
                        <a:endParaRPr lang="zh-CN" altLang="en-US"/>
                      </a:p>
                    </p:txBody>
                  </p:sp>
                  <p:sp>
                    <p:nvSpPr>
                      <p:cNvPr id="432882" name="任意多边形 432881"/>
                      <p:cNvSpPr/>
                      <p:nvPr/>
                    </p:nvSpPr>
                    <p:spPr>
                      <a:xfrm>
                        <a:off x="4554" y="3117"/>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2883" name="任意多边形 432882"/>
                      <p:cNvSpPr/>
                      <p:nvPr/>
                    </p:nvSpPr>
                    <p:spPr>
                      <a:xfrm>
                        <a:off x="4555" y="3129"/>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2884" name="任意多边形 432883"/>
                      <p:cNvSpPr/>
                      <p:nvPr/>
                    </p:nvSpPr>
                    <p:spPr>
                      <a:xfrm>
                        <a:off x="4556" y="3141"/>
                        <a:ext cx="6" cy="7"/>
                      </a:xfrm>
                      <a:custGeom>
                        <a:avLst/>
                        <a:gdLst/>
                        <a:ahLst/>
                        <a:cxnLst/>
                        <a:pathLst>
                          <a:path w="6" h="7">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7"/>
                            </a:lnTo>
                            <a:lnTo>
                              <a:pt x="4" y="7"/>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2885" name="任意多边形 432884"/>
                      <p:cNvSpPr/>
                      <p:nvPr/>
                    </p:nvSpPr>
                    <p:spPr>
                      <a:xfrm>
                        <a:off x="4557" y="3153"/>
                        <a:ext cx="6" cy="6"/>
                      </a:xfrm>
                      <a:custGeom>
                        <a:avLst/>
                        <a:gdLst/>
                        <a:ahLst/>
                        <a:cxnLst/>
                        <a:pathLst>
                          <a:path w="6" h="6">
                            <a:moveTo>
                              <a:pt x="6" y="3"/>
                            </a:moveTo>
                            <a:lnTo>
                              <a:pt x="6" y="2"/>
                            </a:lnTo>
                            <a:lnTo>
                              <a:pt x="5" y="1"/>
                            </a:lnTo>
                            <a:lnTo>
                              <a:pt x="4" y="0"/>
                            </a:lnTo>
                            <a:lnTo>
                              <a:pt x="3" y="0"/>
                            </a:lnTo>
                            <a:lnTo>
                              <a:pt x="2" y="1"/>
                            </a:lnTo>
                            <a:lnTo>
                              <a:pt x="1" y="2"/>
                            </a:lnTo>
                            <a:lnTo>
                              <a:pt x="0" y="3"/>
                            </a:lnTo>
                            <a:lnTo>
                              <a:pt x="0" y="4"/>
                            </a:lnTo>
                            <a:lnTo>
                              <a:pt x="0" y="4"/>
                            </a:lnTo>
                            <a:lnTo>
                              <a:pt x="1" y="5"/>
                            </a:lnTo>
                            <a:lnTo>
                              <a:pt x="2" y="6"/>
                            </a:lnTo>
                            <a:lnTo>
                              <a:pt x="3" y="6"/>
                            </a:lnTo>
                            <a:lnTo>
                              <a:pt x="4" y="6"/>
                            </a:lnTo>
                            <a:lnTo>
                              <a:pt x="5" y="6"/>
                            </a:lnTo>
                            <a:lnTo>
                              <a:pt x="6" y="5"/>
                            </a:lnTo>
                            <a:lnTo>
                              <a:pt x="6" y="4"/>
                            </a:lnTo>
                            <a:lnTo>
                              <a:pt x="6" y="3"/>
                            </a:lnTo>
                            <a:close/>
                          </a:path>
                        </a:pathLst>
                      </a:custGeom>
                      <a:solidFill>
                        <a:srgbClr val="000000"/>
                      </a:solidFill>
                      <a:ln w="9525">
                        <a:noFill/>
                      </a:ln>
                    </p:spPr>
                    <p:txBody>
                      <a:bodyPr/>
                      <a:p>
                        <a:endParaRPr lang="zh-CN" altLang="en-US"/>
                      </a:p>
                    </p:txBody>
                  </p:sp>
                  <p:sp>
                    <p:nvSpPr>
                      <p:cNvPr id="432886" name="任意多边形 432885"/>
                      <p:cNvSpPr/>
                      <p:nvPr/>
                    </p:nvSpPr>
                    <p:spPr>
                      <a:xfrm>
                        <a:off x="4558" y="3165"/>
                        <a:ext cx="6" cy="6"/>
                      </a:xfrm>
                      <a:custGeom>
                        <a:avLst/>
                        <a:gdLst/>
                        <a:ahLst/>
                        <a:cxnLst/>
                        <a:pathLst>
                          <a:path w="6" h="6">
                            <a:moveTo>
                              <a:pt x="6" y="3"/>
                            </a:moveTo>
                            <a:lnTo>
                              <a:pt x="6" y="2"/>
                            </a:lnTo>
                            <a:lnTo>
                              <a:pt x="5" y="1"/>
                            </a:lnTo>
                            <a:lnTo>
                              <a:pt x="4" y="0"/>
                            </a:lnTo>
                            <a:lnTo>
                              <a:pt x="3" y="0"/>
                            </a:lnTo>
                            <a:lnTo>
                              <a:pt x="2" y="1"/>
                            </a:lnTo>
                            <a:lnTo>
                              <a:pt x="1" y="2"/>
                            </a:lnTo>
                            <a:lnTo>
                              <a:pt x="0" y="3"/>
                            </a:lnTo>
                            <a:lnTo>
                              <a:pt x="0" y="4"/>
                            </a:lnTo>
                            <a:lnTo>
                              <a:pt x="0" y="4"/>
                            </a:lnTo>
                            <a:lnTo>
                              <a:pt x="1" y="5"/>
                            </a:lnTo>
                            <a:lnTo>
                              <a:pt x="2" y="6"/>
                            </a:lnTo>
                            <a:lnTo>
                              <a:pt x="3" y="6"/>
                            </a:lnTo>
                            <a:lnTo>
                              <a:pt x="4" y="6"/>
                            </a:lnTo>
                            <a:lnTo>
                              <a:pt x="5" y="6"/>
                            </a:lnTo>
                            <a:lnTo>
                              <a:pt x="6" y="5"/>
                            </a:lnTo>
                            <a:lnTo>
                              <a:pt x="6" y="4"/>
                            </a:lnTo>
                            <a:lnTo>
                              <a:pt x="6" y="3"/>
                            </a:lnTo>
                            <a:close/>
                          </a:path>
                        </a:pathLst>
                      </a:custGeom>
                      <a:solidFill>
                        <a:srgbClr val="000000"/>
                      </a:solidFill>
                      <a:ln w="9525">
                        <a:noFill/>
                      </a:ln>
                    </p:spPr>
                    <p:txBody>
                      <a:bodyPr/>
                      <a:p>
                        <a:endParaRPr lang="zh-CN" altLang="en-US"/>
                      </a:p>
                    </p:txBody>
                  </p:sp>
                  <p:sp>
                    <p:nvSpPr>
                      <p:cNvPr id="432887" name="任意多边形 432886"/>
                      <p:cNvSpPr/>
                      <p:nvPr/>
                    </p:nvSpPr>
                    <p:spPr>
                      <a:xfrm>
                        <a:off x="4560" y="3177"/>
                        <a:ext cx="6" cy="6"/>
                      </a:xfrm>
                      <a:custGeom>
                        <a:avLst/>
                        <a:gdLst/>
                        <a:ahLst/>
                        <a:cxnLst/>
                        <a:pathLst>
                          <a:path w="6" h="6">
                            <a:moveTo>
                              <a:pt x="6" y="3"/>
                            </a:moveTo>
                            <a:lnTo>
                              <a:pt x="5" y="2"/>
                            </a:lnTo>
                            <a:lnTo>
                              <a:pt x="4" y="1"/>
                            </a:lnTo>
                            <a:lnTo>
                              <a:pt x="3" y="0"/>
                            </a:lnTo>
                            <a:lnTo>
                              <a:pt x="2" y="0"/>
                            </a:lnTo>
                            <a:lnTo>
                              <a:pt x="1" y="1"/>
                            </a:lnTo>
                            <a:lnTo>
                              <a:pt x="0" y="2"/>
                            </a:lnTo>
                            <a:lnTo>
                              <a:pt x="0" y="3"/>
                            </a:lnTo>
                            <a:lnTo>
                              <a:pt x="0" y="4"/>
                            </a:lnTo>
                            <a:lnTo>
                              <a:pt x="0" y="4"/>
                            </a:lnTo>
                            <a:lnTo>
                              <a:pt x="0" y="5"/>
                            </a:lnTo>
                            <a:lnTo>
                              <a:pt x="1" y="6"/>
                            </a:lnTo>
                            <a:lnTo>
                              <a:pt x="2" y="6"/>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2888" name="任意多边形 432887"/>
                      <p:cNvSpPr/>
                      <p:nvPr/>
                    </p:nvSpPr>
                    <p:spPr>
                      <a:xfrm>
                        <a:off x="4561" y="3189"/>
                        <a:ext cx="6" cy="6"/>
                      </a:xfrm>
                      <a:custGeom>
                        <a:avLst/>
                        <a:gdLst/>
                        <a:ahLst/>
                        <a:cxnLst/>
                        <a:pathLst>
                          <a:path w="6" h="6">
                            <a:moveTo>
                              <a:pt x="6" y="3"/>
                            </a:moveTo>
                            <a:lnTo>
                              <a:pt x="5" y="2"/>
                            </a:lnTo>
                            <a:lnTo>
                              <a:pt x="4" y="1"/>
                            </a:lnTo>
                            <a:lnTo>
                              <a:pt x="3" y="0"/>
                            </a:lnTo>
                            <a:lnTo>
                              <a:pt x="2" y="0"/>
                            </a:lnTo>
                            <a:lnTo>
                              <a:pt x="1" y="1"/>
                            </a:lnTo>
                            <a:lnTo>
                              <a:pt x="0" y="2"/>
                            </a:lnTo>
                            <a:lnTo>
                              <a:pt x="0" y="3"/>
                            </a:lnTo>
                            <a:lnTo>
                              <a:pt x="0" y="4"/>
                            </a:lnTo>
                            <a:lnTo>
                              <a:pt x="0" y="4"/>
                            </a:lnTo>
                            <a:lnTo>
                              <a:pt x="0" y="5"/>
                            </a:lnTo>
                            <a:lnTo>
                              <a:pt x="1" y="6"/>
                            </a:lnTo>
                            <a:lnTo>
                              <a:pt x="2" y="6"/>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2889" name="任意多边形 432888"/>
                      <p:cNvSpPr/>
                      <p:nvPr/>
                    </p:nvSpPr>
                    <p:spPr>
                      <a:xfrm>
                        <a:off x="4562" y="3201"/>
                        <a:ext cx="6" cy="6"/>
                      </a:xfrm>
                      <a:custGeom>
                        <a:avLst/>
                        <a:gdLst/>
                        <a:ahLst/>
                        <a:cxnLst/>
                        <a:pathLst>
                          <a:path w="6" h="6">
                            <a:moveTo>
                              <a:pt x="6" y="3"/>
                            </a:moveTo>
                            <a:lnTo>
                              <a:pt x="5" y="2"/>
                            </a:lnTo>
                            <a:lnTo>
                              <a:pt x="4" y="1"/>
                            </a:lnTo>
                            <a:lnTo>
                              <a:pt x="3" y="0"/>
                            </a:lnTo>
                            <a:lnTo>
                              <a:pt x="2" y="0"/>
                            </a:lnTo>
                            <a:lnTo>
                              <a:pt x="1" y="1"/>
                            </a:lnTo>
                            <a:lnTo>
                              <a:pt x="0" y="2"/>
                            </a:lnTo>
                            <a:lnTo>
                              <a:pt x="0" y="3"/>
                            </a:lnTo>
                            <a:lnTo>
                              <a:pt x="0" y="4"/>
                            </a:lnTo>
                            <a:lnTo>
                              <a:pt x="0" y="4"/>
                            </a:lnTo>
                            <a:lnTo>
                              <a:pt x="0" y="5"/>
                            </a:lnTo>
                            <a:lnTo>
                              <a:pt x="1" y="6"/>
                            </a:lnTo>
                            <a:lnTo>
                              <a:pt x="2" y="6"/>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2890" name="任意多边形 432889"/>
                      <p:cNvSpPr/>
                      <p:nvPr/>
                    </p:nvSpPr>
                    <p:spPr>
                      <a:xfrm>
                        <a:off x="4563" y="3213"/>
                        <a:ext cx="6" cy="6"/>
                      </a:xfrm>
                      <a:custGeom>
                        <a:avLst/>
                        <a:gdLst/>
                        <a:ahLst/>
                        <a:cxnLst/>
                        <a:pathLst>
                          <a:path w="6" h="6">
                            <a:moveTo>
                              <a:pt x="6" y="3"/>
                            </a:moveTo>
                            <a:lnTo>
                              <a:pt x="6" y="2"/>
                            </a:lnTo>
                            <a:lnTo>
                              <a:pt x="5" y="1"/>
                            </a:lnTo>
                            <a:lnTo>
                              <a:pt x="4" y="0"/>
                            </a:lnTo>
                            <a:lnTo>
                              <a:pt x="3" y="0"/>
                            </a:lnTo>
                            <a:lnTo>
                              <a:pt x="2" y="1"/>
                            </a:lnTo>
                            <a:lnTo>
                              <a:pt x="1" y="2"/>
                            </a:lnTo>
                            <a:lnTo>
                              <a:pt x="0" y="3"/>
                            </a:lnTo>
                            <a:lnTo>
                              <a:pt x="0" y="4"/>
                            </a:lnTo>
                            <a:lnTo>
                              <a:pt x="0" y="4"/>
                            </a:lnTo>
                            <a:lnTo>
                              <a:pt x="1" y="5"/>
                            </a:lnTo>
                            <a:lnTo>
                              <a:pt x="2" y="6"/>
                            </a:lnTo>
                            <a:lnTo>
                              <a:pt x="3" y="6"/>
                            </a:lnTo>
                            <a:lnTo>
                              <a:pt x="4" y="6"/>
                            </a:lnTo>
                            <a:lnTo>
                              <a:pt x="5" y="6"/>
                            </a:lnTo>
                            <a:lnTo>
                              <a:pt x="6" y="5"/>
                            </a:lnTo>
                            <a:lnTo>
                              <a:pt x="6" y="4"/>
                            </a:lnTo>
                            <a:lnTo>
                              <a:pt x="6" y="3"/>
                            </a:lnTo>
                            <a:close/>
                          </a:path>
                        </a:pathLst>
                      </a:custGeom>
                      <a:solidFill>
                        <a:srgbClr val="000000"/>
                      </a:solidFill>
                      <a:ln w="9525">
                        <a:noFill/>
                      </a:ln>
                    </p:spPr>
                    <p:txBody>
                      <a:bodyPr/>
                      <a:p>
                        <a:endParaRPr lang="zh-CN" altLang="en-US"/>
                      </a:p>
                    </p:txBody>
                  </p:sp>
                  <p:sp>
                    <p:nvSpPr>
                      <p:cNvPr id="432891" name="任意多边形 432890"/>
                      <p:cNvSpPr/>
                      <p:nvPr/>
                    </p:nvSpPr>
                    <p:spPr>
                      <a:xfrm>
                        <a:off x="4565" y="3225"/>
                        <a:ext cx="6" cy="6"/>
                      </a:xfrm>
                      <a:custGeom>
                        <a:avLst/>
                        <a:gdLst/>
                        <a:ahLst/>
                        <a:cxnLst/>
                        <a:pathLst>
                          <a:path w="6" h="6">
                            <a:moveTo>
                              <a:pt x="6" y="3"/>
                            </a:moveTo>
                            <a:lnTo>
                              <a:pt x="5" y="2"/>
                            </a:lnTo>
                            <a:lnTo>
                              <a:pt x="4" y="1"/>
                            </a:lnTo>
                            <a:lnTo>
                              <a:pt x="3" y="0"/>
                            </a:lnTo>
                            <a:lnTo>
                              <a:pt x="2" y="0"/>
                            </a:lnTo>
                            <a:lnTo>
                              <a:pt x="1" y="1"/>
                            </a:lnTo>
                            <a:lnTo>
                              <a:pt x="0" y="2"/>
                            </a:lnTo>
                            <a:lnTo>
                              <a:pt x="0" y="3"/>
                            </a:lnTo>
                            <a:lnTo>
                              <a:pt x="0" y="4"/>
                            </a:lnTo>
                            <a:lnTo>
                              <a:pt x="0" y="4"/>
                            </a:lnTo>
                            <a:lnTo>
                              <a:pt x="0" y="5"/>
                            </a:lnTo>
                            <a:lnTo>
                              <a:pt x="1" y="6"/>
                            </a:lnTo>
                            <a:lnTo>
                              <a:pt x="2" y="6"/>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2892" name="任意多边形 432891"/>
                      <p:cNvSpPr/>
                      <p:nvPr/>
                    </p:nvSpPr>
                    <p:spPr>
                      <a:xfrm>
                        <a:off x="4566" y="3237"/>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2893" name="任意多边形 432892"/>
                      <p:cNvSpPr/>
                      <p:nvPr/>
                    </p:nvSpPr>
                    <p:spPr>
                      <a:xfrm>
                        <a:off x="4568" y="3249"/>
                        <a:ext cx="6" cy="7"/>
                      </a:xfrm>
                      <a:custGeom>
                        <a:avLst/>
                        <a:gdLst/>
                        <a:ahLst/>
                        <a:cxnLst/>
                        <a:pathLst>
                          <a:path w="6" h="7">
                            <a:moveTo>
                              <a:pt x="6" y="2"/>
                            </a:moveTo>
                            <a:lnTo>
                              <a:pt x="5" y="1"/>
                            </a:lnTo>
                            <a:lnTo>
                              <a:pt x="4" y="0"/>
                            </a:lnTo>
                            <a:lnTo>
                              <a:pt x="3" y="0"/>
                            </a:lnTo>
                            <a:lnTo>
                              <a:pt x="2" y="0"/>
                            </a:lnTo>
                            <a:lnTo>
                              <a:pt x="1" y="0"/>
                            </a:lnTo>
                            <a:lnTo>
                              <a:pt x="0" y="1"/>
                            </a:lnTo>
                            <a:lnTo>
                              <a:pt x="0" y="2"/>
                            </a:lnTo>
                            <a:lnTo>
                              <a:pt x="0" y="4"/>
                            </a:lnTo>
                            <a:lnTo>
                              <a:pt x="0" y="4"/>
                            </a:lnTo>
                            <a:lnTo>
                              <a:pt x="0" y="5"/>
                            </a:lnTo>
                            <a:lnTo>
                              <a:pt x="1" y="6"/>
                            </a:lnTo>
                            <a:lnTo>
                              <a:pt x="2" y="7"/>
                            </a:lnTo>
                            <a:lnTo>
                              <a:pt x="3" y="7"/>
                            </a:lnTo>
                            <a:lnTo>
                              <a:pt x="4" y="6"/>
                            </a:lnTo>
                            <a:lnTo>
                              <a:pt x="5" y="5"/>
                            </a:lnTo>
                            <a:lnTo>
                              <a:pt x="6" y="4"/>
                            </a:lnTo>
                            <a:lnTo>
                              <a:pt x="6" y="2"/>
                            </a:lnTo>
                            <a:close/>
                          </a:path>
                        </a:pathLst>
                      </a:custGeom>
                      <a:solidFill>
                        <a:srgbClr val="000000"/>
                      </a:solidFill>
                      <a:ln w="9525">
                        <a:noFill/>
                      </a:ln>
                    </p:spPr>
                    <p:txBody>
                      <a:bodyPr/>
                      <a:p>
                        <a:endParaRPr lang="zh-CN" altLang="en-US"/>
                      </a:p>
                    </p:txBody>
                  </p:sp>
                  <p:sp>
                    <p:nvSpPr>
                      <p:cNvPr id="432894" name="任意多边形 432893"/>
                      <p:cNvSpPr/>
                      <p:nvPr/>
                    </p:nvSpPr>
                    <p:spPr>
                      <a:xfrm>
                        <a:off x="4569" y="3262"/>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2895" name="任意多边形 432894"/>
                      <p:cNvSpPr/>
                      <p:nvPr/>
                    </p:nvSpPr>
                    <p:spPr>
                      <a:xfrm>
                        <a:off x="4571" y="3274"/>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2896" name="任意多边形 432895"/>
                      <p:cNvSpPr/>
                      <p:nvPr/>
                    </p:nvSpPr>
                    <p:spPr>
                      <a:xfrm>
                        <a:off x="4573" y="3285"/>
                        <a:ext cx="6" cy="6"/>
                      </a:xfrm>
                      <a:custGeom>
                        <a:avLst/>
                        <a:gdLst/>
                        <a:ahLst/>
                        <a:cxnLst/>
                        <a:pathLst>
                          <a:path w="6" h="6">
                            <a:moveTo>
                              <a:pt x="6" y="3"/>
                            </a:moveTo>
                            <a:lnTo>
                              <a:pt x="6" y="2"/>
                            </a:lnTo>
                            <a:lnTo>
                              <a:pt x="5" y="1"/>
                            </a:lnTo>
                            <a:lnTo>
                              <a:pt x="4" y="0"/>
                            </a:lnTo>
                            <a:lnTo>
                              <a:pt x="3" y="0"/>
                            </a:lnTo>
                            <a:lnTo>
                              <a:pt x="2" y="1"/>
                            </a:lnTo>
                            <a:lnTo>
                              <a:pt x="1" y="2"/>
                            </a:lnTo>
                            <a:lnTo>
                              <a:pt x="0" y="3"/>
                            </a:lnTo>
                            <a:lnTo>
                              <a:pt x="0" y="4"/>
                            </a:lnTo>
                            <a:lnTo>
                              <a:pt x="0" y="4"/>
                            </a:lnTo>
                            <a:lnTo>
                              <a:pt x="1" y="5"/>
                            </a:lnTo>
                            <a:lnTo>
                              <a:pt x="2" y="6"/>
                            </a:lnTo>
                            <a:lnTo>
                              <a:pt x="3" y="6"/>
                            </a:lnTo>
                            <a:lnTo>
                              <a:pt x="4" y="6"/>
                            </a:lnTo>
                            <a:lnTo>
                              <a:pt x="5" y="6"/>
                            </a:lnTo>
                            <a:lnTo>
                              <a:pt x="6" y="5"/>
                            </a:lnTo>
                            <a:lnTo>
                              <a:pt x="6" y="4"/>
                            </a:lnTo>
                            <a:lnTo>
                              <a:pt x="6" y="3"/>
                            </a:lnTo>
                            <a:close/>
                          </a:path>
                        </a:pathLst>
                      </a:custGeom>
                      <a:solidFill>
                        <a:srgbClr val="000000"/>
                      </a:solidFill>
                      <a:ln w="9525">
                        <a:noFill/>
                      </a:ln>
                    </p:spPr>
                    <p:txBody>
                      <a:bodyPr/>
                      <a:p>
                        <a:endParaRPr lang="zh-CN" altLang="en-US"/>
                      </a:p>
                    </p:txBody>
                  </p:sp>
                  <p:sp>
                    <p:nvSpPr>
                      <p:cNvPr id="432897" name="任意多边形 432896"/>
                      <p:cNvSpPr/>
                      <p:nvPr/>
                    </p:nvSpPr>
                    <p:spPr>
                      <a:xfrm>
                        <a:off x="4575" y="3297"/>
                        <a:ext cx="6" cy="6"/>
                      </a:xfrm>
                      <a:custGeom>
                        <a:avLst/>
                        <a:gdLst/>
                        <a:ahLst/>
                        <a:cxnLst/>
                        <a:pathLst>
                          <a:path w="6" h="6">
                            <a:moveTo>
                              <a:pt x="6" y="3"/>
                            </a:moveTo>
                            <a:lnTo>
                              <a:pt x="6" y="2"/>
                            </a:lnTo>
                            <a:lnTo>
                              <a:pt x="5" y="1"/>
                            </a:lnTo>
                            <a:lnTo>
                              <a:pt x="4" y="0"/>
                            </a:lnTo>
                            <a:lnTo>
                              <a:pt x="3" y="0"/>
                            </a:lnTo>
                            <a:lnTo>
                              <a:pt x="2" y="1"/>
                            </a:lnTo>
                            <a:lnTo>
                              <a:pt x="1" y="2"/>
                            </a:lnTo>
                            <a:lnTo>
                              <a:pt x="0" y="3"/>
                            </a:lnTo>
                            <a:lnTo>
                              <a:pt x="0" y="4"/>
                            </a:lnTo>
                            <a:lnTo>
                              <a:pt x="0" y="4"/>
                            </a:lnTo>
                            <a:lnTo>
                              <a:pt x="1" y="5"/>
                            </a:lnTo>
                            <a:lnTo>
                              <a:pt x="2" y="6"/>
                            </a:lnTo>
                            <a:lnTo>
                              <a:pt x="3" y="6"/>
                            </a:lnTo>
                            <a:lnTo>
                              <a:pt x="4" y="6"/>
                            </a:lnTo>
                            <a:lnTo>
                              <a:pt x="5" y="6"/>
                            </a:lnTo>
                            <a:lnTo>
                              <a:pt x="6" y="5"/>
                            </a:lnTo>
                            <a:lnTo>
                              <a:pt x="6" y="4"/>
                            </a:lnTo>
                            <a:lnTo>
                              <a:pt x="6" y="3"/>
                            </a:lnTo>
                            <a:close/>
                          </a:path>
                        </a:pathLst>
                      </a:custGeom>
                      <a:solidFill>
                        <a:srgbClr val="000000"/>
                      </a:solidFill>
                      <a:ln w="9525">
                        <a:noFill/>
                      </a:ln>
                    </p:spPr>
                    <p:txBody>
                      <a:bodyPr/>
                      <a:p>
                        <a:endParaRPr lang="zh-CN" altLang="en-US"/>
                      </a:p>
                    </p:txBody>
                  </p:sp>
                  <p:sp>
                    <p:nvSpPr>
                      <p:cNvPr id="432898" name="任意多边形 432897"/>
                      <p:cNvSpPr/>
                      <p:nvPr/>
                    </p:nvSpPr>
                    <p:spPr>
                      <a:xfrm>
                        <a:off x="4577" y="3309"/>
                        <a:ext cx="6" cy="6"/>
                      </a:xfrm>
                      <a:custGeom>
                        <a:avLst/>
                        <a:gdLst/>
                        <a:ahLst/>
                        <a:cxnLst/>
                        <a:pathLst>
                          <a:path w="6" h="6">
                            <a:moveTo>
                              <a:pt x="6" y="3"/>
                            </a:moveTo>
                            <a:lnTo>
                              <a:pt x="6" y="2"/>
                            </a:lnTo>
                            <a:lnTo>
                              <a:pt x="5" y="1"/>
                            </a:lnTo>
                            <a:lnTo>
                              <a:pt x="4" y="0"/>
                            </a:lnTo>
                            <a:lnTo>
                              <a:pt x="3" y="0"/>
                            </a:lnTo>
                            <a:lnTo>
                              <a:pt x="2" y="1"/>
                            </a:lnTo>
                            <a:lnTo>
                              <a:pt x="1" y="2"/>
                            </a:lnTo>
                            <a:lnTo>
                              <a:pt x="0" y="3"/>
                            </a:lnTo>
                            <a:lnTo>
                              <a:pt x="0" y="4"/>
                            </a:lnTo>
                            <a:lnTo>
                              <a:pt x="0" y="4"/>
                            </a:lnTo>
                            <a:lnTo>
                              <a:pt x="1" y="5"/>
                            </a:lnTo>
                            <a:lnTo>
                              <a:pt x="2" y="6"/>
                            </a:lnTo>
                            <a:lnTo>
                              <a:pt x="3" y="6"/>
                            </a:lnTo>
                            <a:lnTo>
                              <a:pt x="4" y="6"/>
                            </a:lnTo>
                            <a:lnTo>
                              <a:pt x="5" y="6"/>
                            </a:lnTo>
                            <a:lnTo>
                              <a:pt x="6" y="5"/>
                            </a:lnTo>
                            <a:lnTo>
                              <a:pt x="6" y="4"/>
                            </a:lnTo>
                            <a:lnTo>
                              <a:pt x="6" y="3"/>
                            </a:lnTo>
                            <a:close/>
                          </a:path>
                        </a:pathLst>
                      </a:custGeom>
                      <a:solidFill>
                        <a:srgbClr val="000000"/>
                      </a:solidFill>
                      <a:ln w="9525">
                        <a:noFill/>
                      </a:ln>
                    </p:spPr>
                    <p:txBody>
                      <a:bodyPr/>
                      <a:p>
                        <a:endParaRPr lang="zh-CN" altLang="en-US"/>
                      </a:p>
                    </p:txBody>
                  </p:sp>
                  <p:sp>
                    <p:nvSpPr>
                      <p:cNvPr id="432899" name="任意多边形 432898"/>
                      <p:cNvSpPr/>
                      <p:nvPr/>
                    </p:nvSpPr>
                    <p:spPr>
                      <a:xfrm>
                        <a:off x="4579" y="3321"/>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2900" name="任意多边形 432899"/>
                      <p:cNvSpPr/>
                      <p:nvPr/>
                    </p:nvSpPr>
                    <p:spPr>
                      <a:xfrm>
                        <a:off x="4581" y="3333"/>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2901" name="任意多边形 432900"/>
                      <p:cNvSpPr/>
                      <p:nvPr/>
                    </p:nvSpPr>
                    <p:spPr>
                      <a:xfrm>
                        <a:off x="4584" y="3345"/>
                        <a:ext cx="6" cy="6"/>
                      </a:xfrm>
                      <a:custGeom>
                        <a:avLst/>
                        <a:gdLst/>
                        <a:ahLst/>
                        <a:cxnLst/>
                        <a:pathLst>
                          <a:path w="6" h="6">
                            <a:moveTo>
                              <a:pt x="6" y="2"/>
                            </a:moveTo>
                            <a:lnTo>
                              <a:pt x="5" y="1"/>
                            </a:lnTo>
                            <a:lnTo>
                              <a:pt x="4" y="0"/>
                            </a:lnTo>
                            <a:lnTo>
                              <a:pt x="3" y="0"/>
                            </a:lnTo>
                            <a:lnTo>
                              <a:pt x="2" y="0"/>
                            </a:lnTo>
                            <a:lnTo>
                              <a:pt x="1" y="0"/>
                            </a:lnTo>
                            <a:lnTo>
                              <a:pt x="0" y="1"/>
                            </a:lnTo>
                            <a:lnTo>
                              <a:pt x="0" y="2"/>
                            </a:lnTo>
                            <a:lnTo>
                              <a:pt x="0" y="3"/>
                            </a:lnTo>
                            <a:lnTo>
                              <a:pt x="0" y="3"/>
                            </a:lnTo>
                            <a:lnTo>
                              <a:pt x="0" y="4"/>
                            </a:lnTo>
                            <a:lnTo>
                              <a:pt x="1" y="5"/>
                            </a:lnTo>
                            <a:lnTo>
                              <a:pt x="2" y="6"/>
                            </a:lnTo>
                            <a:lnTo>
                              <a:pt x="3" y="6"/>
                            </a:lnTo>
                            <a:lnTo>
                              <a:pt x="4" y="5"/>
                            </a:lnTo>
                            <a:lnTo>
                              <a:pt x="5" y="4"/>
                            </a:lnTo>
                            <a:lnTo>
                              <a:pt x="6" y="3"/>
                            </a:lnTo>
                            <a:lnTo>
                              <a:pt x="6" y="2"/>
                            </a:lnTo>
                            <a:close/>
                          </a:path>
                        </a:pathLst>
                      </a:custGeom>
                      <a:solidFill>
                        <a:srgbClr val="000000"/>
                      </a:solidFill>
                      <a:ln w="9525">
                        <a:noFill/>
                      </a:ln>
                    </p:spPr>
                    <p:txBody>
                      <a:bodyPr/>
                      <a:p>
                        <a:endParaRPr lang="zh-CN" altLang="en-US"/>
                      </a:p>
                    </p:txBody>
                  </p:sp>
                  <p:sp>
                    <p:nvSpPr>
                      <p:cNvPr id="432902" name="任意多边形 432901"/>
                      <p:cNvSpPr/>
                      <p:nvPr/>
                    </p:nvSpPr>
                    <p:spPr>
                      <a:xfrm>
                        <a:off x="4586" y="3357"/>
                        <a:ext cx="6" cy="6"/>
                      </a:xfrm>
                      <a:custGeom>
                        <a:avLst/>
                        <a:gdLst/>
                        <a:ahLst/>
                        <a:cxnLst/>
                        <a:pathLst>
                          <a:path w="6" h="6">
                            <a:moveTo>
                              <a:pt x="6" y="3"/>
                            </a:moveTo>
                            <a:lnTo>
                              <a:pt x="5" y="2"/>
                            </a:lnTo>
                            <a:lnTo>
                              <a:pt x="4" y="1"/>
                            </a:lnTo>
                            <a:lnTo>
                              <a:pt x="3" y="0"/>
                            </a:lnTo>
                            <a:lnTo>
                              <a:pt x="2" y="0"/>
                            </a:lnTo>
                            <a:lnTo>
                              <a:pt x="1" y="1"/>
                            </a:lnTo>
                            <a:lnTo>
                              <a:pt x="0" y="2"/>
                            </a:lnTo>
                            <a:lnTo>
                              <a:pt x="0" y="3"/>
                            </a:lnTo>
                            <a:lnTo>
                              <a:pt x="0" y="4"/>
                            </a:lnTo>
                            <a:lnTo>
                              <a:pt x="0" y="4"/>
                            </a:lnTo>
                            <a:lnTo>
                              <a:pt x="0" y="5"/>
                            </a:lnTo>
                            <a:lnTo>
                              <a:pt x="1" y="6"/>
                            </a:lnTo>
                            <a:lnTo>
                              <a:pt x="2" y="6"/>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2903" name="任意多边形 432902"/>
                      <p:cNvSpPr/>
                      <p:nvPr/>
                    </p:nvSpPr>
                    <p:spPr>
                      <a:xfrm>
                        <a:off x="4588" y="3369"/>
                        <a:ext cx="6" cy="6"/>
                      </a:xfrm>
                      <a:custGeom>
                        <a:avLst/>
                        <a:gdLst/>
                        <a:ahLst/>
                        <a:cxnLst/>
                        <a:pathLst>
                          <a:path w="6" h="6">
                            <a:moveTo>
                              <a:pt x="6" y="3"/>
                            </a:moveTo>
                            <a:lnTo>
                              <a:pt x="6" y="2"/>
                            </a:lnTo>
                            <a:lnTo>
                              <a:pt x="5" y="1"/>
                            </a:lnTo>
                            <a:lnTo>
                              <a:pt x="4" y="0"/>
                            </a:lnTo>
                            <a:lnTo>
                              <a:pt x="3" y="0"/>
                            </a:lnTo>
                            <a:lnTo>
                              <a:pt x="2" y="1"/>
                            </a:lnTo>
                            <a:lnTo>
                              <a:pt x="1" y="2"/>
                            </a:lnTo>
                            <a:lnTo>
                              <a:pt x="0" y="3"/>
                            </a:lnTo>
                            <a:lnTo>
                              <a:pt x="0" y="4"/>
                            </a:lnTo>
                            <a:lnTo>
                              <a:pt x="0" y="4"/>
                            </a:lnTo>
                            <a:lnTo>
                              <a:pt x="1" y="5"/>
                            </a:lnTo>
                            <a:lnTo>
                              <a:pt x="2" y="6"/>
                            </a:lnTo>
                            <a:lnTo>
                              <a:pt x="3" y="6"/>
                            </a:lnTo>
                            <a:lnTo>
                              <a:pt x="4" y="6"/>
                            </a:lnTo>
                            <a:lnTo>
                              <a:pt x="5" y="6"/>
                            </a:lnTo>
                            <a:lnTo>
                              <a:pt x="6" y="5"/>
                            </a:lnTo>
                            <a:lnTo>
                              <a:pt x="6" y="4"/>
                            </a:lnTo>
                            <a:lnTo>
                              <a:pt x="6" y="3"/>
                            </a:lnTo>
                            <a:close/>
                          </a:path>
                        </a:pathLst>
                      </a:custGeom>
                      <a:solidFill>
                        <a:srgbClr val="000000"/>
                      </a:solidFill>
                      <a:ln w="9525">
                        <a:noFill/>
                      </a:ln>
                    </p:spPr>
                    <p:txBody>
                      <a:bodyPr/>
                      <a:p>
                        <a:endParaRPr lang="zh-CN" altLang="en-US"/>
                      </a:p>
                    </p:txBody>
                  </p:sp>
                  <p:sp>
                    <p:nvSpPr>
                      <p:cNvPr id="432904" name="任意多边形 432903"/>
                      <p:cNvSpPr/>
                      <p:nvPr/>
                    </p:nvSpPr>
                    <p:spPr>
                      <a:xfrm>
                        <a:off x="4591" y="3381"/>
                        <a:ext cx="6" cy="6"/>
                      </a:xfrm>
                      <a:custGeom>
                        <a:avLst/>
                        <a:gdLst/>
                        <a:ahLst/>
                        <a:cxnLst/>
                        <a:pathLst>
                          <a:path w="6" h="6">
                            <a:moveTo>
                              <a:pt x="6" y="2"/>
                            </a:moveTo>
                            <a:lnTo>
                              <a:pt x="5" y="1"/>
                            </a:lnTo>
                            <a:lnTo>
                              <a:pt x="4" y="0"/>
                            </a:lnTo>
                            <a:lnTo>
                              <a:pt x="3" y="0"/>
                            </a:lnTo>
                            <a:lnTo>
                              <a:pt x="2" y="0"/>
                            </a:lnTo>
                            <a:lnTo>
                              <a:pt x="1" y="0"/>
                            </a:lnTo>
                            <a:lnTo>
                              <a:pt x="0" y="1"/>
                            </a:lnTo>
                            <a:lnTo>
                              <a:pt x="0" y="2"/>
                            </a:lnTo>
                            <a:lnTo>
                              <a:pt x="0" y="3"/>
                            </a:lnTo>
                            <a:lnTo>
                              <a:pt x="0" y="3"/>
                            </a:lnTo>
                            <a:lnTo>
                              <a:pt x="0" y="4"/>
                            </a:lnTo>
                            <a:lnTo>
                              <a:pt x="1" y="5"/>
                            </a:lnTo>
                            <a:lnTo>
                              <a:pt x="2" y="6"/>
                            </a:lnTo>
                            <a:lnTo>
                              <a:pt x="3" y="6"/>
                            </a:lnTo>
                            <a:lnTo>
                              <a:pt x="4" y="5"/>
                            </a:lnTo>
                            <a:lnTo>
                              <a:pt x="5" y="4"/>
                            </a:lnTo>
                            <a:lnTo>
                              <a:pt x="6" y="3"/>
                            </a:lnTo>
                            <a:lnTo>
                              <a:pt x="6" y="2"/>
                            </a:lnTo>
                            <a:close/>
                          </a:path>
                        </a:pathLst>
                      </a:custGeom>
                      <a:solidFill>
                        <a:srgbClr val="000000"/>
                      </a:solidFill>
                      <a:ln w="9525">
                        <a:noFill/>
                      </a:ln>
                    </p:spPr>
                    <p:txBody>
                      <a:bodyPr/>
                      <a:p>
                        <a:endParaRPr lang="zh-CN" altLang="en-US"/>
                      </a:p>
                    </p:txBody>
                  </p:sp>
                  <p:sp>
                    <p:nvSpPr>
                      <p:cNvPr id="432905" name="任意多边形 432904"/>
                      <p:cNvSpPr/>
                      <p:nvPr/>
                    </p:nvSpPr>
                    <p:spPr>
                      <a:xfrm>
                        <a:off x="4593" y="3393"/>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2906" name="任意多边形 432905"/>
                      <p:cNvSpPr/>
                      <p:nvPr/>
                    </p:nvSpPr>
                    <p:spPr>
                      <a:xfrm>
                        <a:off x="4596" y="3404"/>
                        <a:ext cx="6" cy="6"/>
                      </a:xfrm>
                      <a:custGeom>
                        <a:avLst/>
                        <a:gdLst/>
                        <a:ahLst/>
                        <a:cxnLst/>
                        <a:pathLst>
                          <a:path w="6" h="6">
                            <a:moveTo>
                              <a:pt x="6" y="3"/>
                            </a:moveTo>
                            <a:lnTo>
                              <a:pt x="6" y="2"/>
                            </a:lnTo>
                            <a:lnTo>
                              <a:pt x="5" y="1"/>
                            </a:lnTo>
                            <a:lnTo>
                              <a:pt x="4" y="0"/>
                            </a:lnTo>
                            <a:lnTo>
                              <a:pt x="3" y="0"/>
                            </a:lnTo>
                            <a:lnTo>
                              <a:pt x="2" y="1"/>
                            </a:lnTo>
                            <a:lnTo>
                              <a:pt x="1" y="2"/>
                            </a:lnTo>
                            <a:lnTo>
                              <a:pt x="0" y="3"/>
                            </a:lnTo>
                            <a:lnTo>
                              <a:pt x="0" y="4"/>
                            </a:lnTo>
                            <a:lnTo>
                              <a:pt x="0" y="4"/>
                            </a:lnTo>
                            <a:lnTo>
                              <a:pt x="1" y="5"/>
                            </a:lnTo>
                            <a:lnTo>
                              <a:pt x="2" y="6"/>
                            </a:lnTo>
                            <a:lnTo>
                              <a:pt x="3" y="6"/>
                            </a:lnTo>
                            <a:lnTo>
                              <a:pt x="4" y="6"/>
                            </a:lnTo>
                            <a:lnTo>
                              <a:pt x="5" y="6"/>
                            </a:lnTo>
                            <a:lnTo>
                              <a:pt x="6" y="5"/>
                            </a:lnTo>
                            <a:lnTo>
                              <a:pt x="6" y="4"/>
                            </a:lnTo>
                            <a:lnTo>
                              <a:pt x="6" y="3"/>
                            </a:lnTo>
                            <a:close/>
                          </a:path>
                        </a:pathLst>
                      </a:custGeom>
                      <a:solidFill>
                        <a:srgbClr val="000000"/>
                      </a:solidFill>
                      <a:ln w="9525">
                        <a:noFill/>
                      </a:ln>
                    </p:spPr>
                    <p:txBody>
                      <a:bodyPr/>
                      <a:p>
                        <a:endParaRPr lang="zh-CN" altLang="en-US"/>
                      </a:p>
                    </p:txBody>
                  </p:sp>
                  <p:sp>
                    <p:nvSpPr>
                      <p:cNvPr id="432907" name="任意多边形 432906"/>
                      <p:cNvSpPr/>
                      <p:nvPr/>
                    </p:nvSpPr>
                    <p:spPr>
                      <a:xfrm>
                        <a:off x="4599" y="3416"/>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2908" name="任意多边形 432907"/>
                      <p:cNvSpPr/>
                      <p:nvPr/>
                    </p:nvSpPr>
                    <p:spPr>
                      <a:xfrm>
                        <a:off x="4602" y="3427"/>
                        <a:ext cx="6" cy="6"/>
                      </a:xfrm>
                      <a:custGeom>
                        <a:avLst/>
                        <a:gdLst/>
                        <a:ahLst/>
                        <a:cxnLst/>
                        <a:pathLst>
                          <a:path w="6" h="6">
                            <a:moveTo>
                              <a:pt x="6" y="3"/>
                            </a:moveTo>
                            <a:lnTo>
                              <a:pt x="6" y="2"/>
                            </a:lnTo>
                            <a:lnTo>
                              <a:pt x="5" y="1"/>
                            </a:lnTo>
                            <a:lnTo>
                              <a:pt x="4" y="0"/>
                            </a:lnTo>
                            <a:lnTo>
                              <a:pt x="3" y="0"/>
                            </a:lnTo>
                            <a:lnTo>
                              <a:pt x="2" y="1"/>
                            </a:lnTo>
                            <a:lnTo>
                              <a:pt x="1" y="2"/>
                            </a:lnTo>
                            <a:lnTo>
                              <a:pt x="0" y="3"/>
                            </a:lnTo>
                            <a:lnTo>
                              <a:pt x="0" y="4"/>
                            </a:lnTo>
                            <a:lnTo>
                              <a:pt x="0" y="4"/>
                            </a:lnTo>
                            <a:lnTo>
                              <a:pt x="1" y="5"/>
                            </a:lnTo>
                            <a:lnTo>
                              <a:pt x="2" y="6"/>
                            </a:lnTo>
                            <a:lnTo>
                              <a:pt x="3" y="6"/>
                            </a:lnTo>
                            <a:lnTo>
                              <a:pt x="4" y="6"/>
                            </a:lnTo>
                            <a:lnTo>
                              <a:pt x="5" y="6"/>
                            </a:lnTo>
                            <a:lnTo>
                              <a:pt x="6" y="5"/>
                            </a:lnTo>
                            <a:lnTo>
                              <a:pt x="6" y="4"/>
                            </a:lnTo>
                            <a:lnTo>
                              <a:pt x="6" y="3"/>
                            </a:lnTo>
                            <a:close/>
                          </a:path>
                        </a:pathLst>
                      </a:custGeom>
                      <a:solidFill>
                        <a:srgbClr val="000000"/>
                      </a:solidFill>
                      <a:ln w="9525">
                        <a:noFill/>
                      </a:ln>
                    </p:spPr>
                    <p:txBody>
                      <a:bodyPr/>
                      <a:p>
                        <a:endParaRPr lang="zh-CN" altLang="en-US"/>
                      </a:p>
                    </p:txBody>
                  </p:sp>
                  <p:sp>
                    <p:nvSpPr>
                      <p:cNvPr id="432909" name="任意多边形 432908"/>
                      <p:cNvSpPr/>
                      <p:nvPr/>
                    </p:nvSpPr>
                    <p:spPr>
                      <a:xfrm>
                        <a:off x="4605" y="3439"/>
                        <a:ext cx="6" cy="6"/>
                      </a:xfrm>
                      <a:custGeom>
                        <a:avLst/>
                        <a:gdLst/>
                        <a:ahLst/>
                        <a:cxnLst/>
                        <a:pathLst>
                          <a:path w="6" h="6">
                            <a:moveTo>
                              <a:pt x="6" y="3"/>
                            </a:moveTo>
                            <a:lnTo>
                              <a:pt x="6" y="2"/>
                            </a:lnTo>
                            <a:lnTo>
                              <a:pt x="5" y="1"/>
                            </a:lnTo>
                            <a:lnTo>
                              <a:pt x="4" y="0"/>
                            </a:lnTo>
                            <a:lnTo>
                              <a:pt x="3" y="0"/>
                            </a:lnTo>
                            <a:lnTo>
                              <a:pt x="2" y="1"/>
                            </a:lnTo>
                            <a:lnTo>
                              <a:pt x="1" y="2"/>
                            </a:lnTo>
                            <a:lnTo>
                              <a:pt x="0" y="3"/>
                            </a:lnTo>
                            <a:lnTo>
                              <a:pt x="0" y="4"/>
                            </a:lnTo>
                            <a:lnTo>
                              <a:pt x="0" y="4"/>
                            </a:lnTo>
                            <a:lnTo>
                              <a:pt x="1" y="5"/>
                            </a:lnTo>
                            <a:lnTo>
                              <a:pt x="2" y="6"/>
                            </a:lnTo>
                            <a:lnTo>
                              <a:pt x="3" y="6"/>
                            </a:lnTo>
                            <a:lnTo>
                              <a:pt x="4" y="6"/>
                            </a:lnTo>
                            <a:lnTo>
                              <a:pt x="5" y="6"/>
                            </a:lnTo>
                            <a:lnTo>
                              <a:pt x="6" y="5"/>
                            </a:lnTo>
                            <a:lnTo>
                              <a:pt x="6" y="4"/>
                            </a:lnTo>
                            <a:lnTo>
                              <a:pt x="6" y="3"/>
                            </a:lnTo>
                            <a:close/>
                          </a:path>
                        </a:pathLst>
                      </a:custGeom>
                      <a:solidFill>
                        <a:srgbClr val="000000"/>
                      </a:solidFill>
                      <a:ln w="9525">
                        <a:noFill/>
                      </a:ln>
                    </p:spPr>
                    <p:txBody>
                      <a:bodyPr/>
                      <a:p>
                        <a:endParaRPr lang="zh-CN" altLang="en-US"/>
                      </a:p>
                    </p:txBody>
                  </p:sp>
                  <p:sp>
                    <p:nvSpPr>
                      <p:cNvPr id="432910" name="任意多边形 432909"/>
                      <p:cNvSpPr/>
                      <p:nvPr/>
                    </p:nvSpPr>
                    <p:spPr>
                      <a:xfrm>
                        <a:off x="4608" y="3451"/>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2911" name="任意多边形 432910"/>
                      <p:cNvSpPr/>
                      <p:nvPr/>
                    </p:nvSpPr>
                    <p:spPr>
                      <a:xfrm>
                        <a:off x="4612" y="3463"/>
                        <a:ext cx="6" cy="6"/>
                      </a:xfrm>
                      <a:custGeom>
                        <a:avLst/>
                        <a:gdLst/>
                        <a:ahLst/>
                        <a:cxnLst/>
                        <a:pathLst>
                          <a:path w="6" h="6">
                            <a:moveTo>
                              <a:pt x="6" y="3"/>
                            </a:moveTo>
                            <a:lnTo>
                              <a:pt x="5" y="2"/>
                            </a:lnTo>
                            <a:lnTo>
                              <a:pt x="4" y="1"/>
                            </a:lnTo>
                            <a:lnTo>
                              <a:pt x="3" y="0"/>
                            </a:lnTo>
                            <a:lnTo>
                              <a:pt x="2" y="0"/>
                            </a:lnTo>
                            <a:lnTo>
                              <a:pt x="1" y="1"/>
                            </a:lnTo>
                            <a:lnTo>
                              <a:pt x="0" y="2"/>
                            </a:lnTo>
                            <a:lnTo>
                              <a:pt x="0" y="3"/>
                            </a:lnTo>
                            <a:lnTo>
                              <a:pt x="0" y="4"/>
                            </a:lnTo>
                            <a:lnTo>
                              <a:pt x="0" y="4"/>
                            </a:lnTo>
                            <a:lnTo>
                              <a:pt x="0" y="5"/>
                            </a:lnTo>
                            <a:lnTo>
                              <a:pt x="1" y="6"/>
                            </a:lnTo>
                            <a:lnTo>
                              <a:pt x="2" y="6"/>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2912" name="任意多边形 432911"/>
                      <p:cNvSpPr/>
                      <p:nvPr/>
                    </p:nvSpPr>
                    <p:spPr>
                      <a:xfrm>
                        <a:off x="4615" y="3475"/>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2913" name="任意多边形 432912"/>
                      <p:cNvSpPr/>
                      <p:nvPr/>
                    </p:nvSpPr>
                    <p:spPr>
                      <a:xfrm>
                        <a:off x="4619" y="3486"/>
                        <a:ext cx="6" cy="6"/>
                      </a:xfrm>
                      <a:custGeom>
                        <a:avLst/>
                        <a:gdLst/>
                        <a:ahLst/>
                        <a:cxnLst/>
                        <a:pathLst>
                          <a:path w="6" h="6">
                            <a:moveTo>
                              <a:pt x="6" y="3"/>
                            </a:moveTo>
                            <a:lnTo>
                              <a:pt x="5" y="2"/>
                            </a:lnTo>
                            <a:lnTo>
                              <a:pt x="4" y="1"/>
                            </a:lnTo>
                            <a:lnTo>
                              <a:pt x="3" y="0"/>
                            </a:lnTo>
                            <a:lnTo>
                              <a:pt x="2" y="0"/>
                            </a:lnTo>
                            <a:lnTo>
                              <a:pt x="1" y="1"/>
                            </a:lnTo>
                            <a:lnTo>
                              <a:pt x="0" y="2"/>
                            </a:lnTo>
                            <a:lnTo>
                              <a:pt x="0" y="3"/>
                            </a:lnTo>
                            <a:lnTo>
                              <a:pt x="0" y="4"/>
                            </a:lnTo>
                            <a:lnTo>
                              <a:pt x="0" y="4"/>
                            </a:lnTo>
                            <a:lnTo>
                              <a:pt x="0" y="5"/>
                            </a:lnTo>
                            <a:lnTo>
                              <a:pt x="1" y="6"/>
                            </a:lnTo>
                            <a:lnTo>
                              <a:pt x="2" y="6"/>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2914" name="任意多边形 432913"/>
                      <p:cNvSpPr/>
                      <p:nvPr/>
                    </p:nvSpPr>
                    <p:spPr>
                      <a:xfrm>
                        <a:off x="4622" y="3498"/>
                        <a:ext cx="7" cy="6"/>
                      </a:xfrm>
                      <a:custGeom>
                        <a:avLst/>
                        <a:gdLst/>
                        <a:ahLst/>
                        <a:cxnLst/>
                        <a:pathLst>
                          <a:path w="7" h="6">
                            <a:moveTo>
                              <a:pt x="7" y="2"/>
                            </a:moveTo>
                            <a:lnTo>
                              <a:pt x="7"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7" y="4"/>
                            </a:lnTo>
                            <a:lnTo>
                              <a:pt x="7" y="3"/>
                            </a:lnTo>
                            <a:lnTo>
                              <a:pt x="7" y="2"/>
                            </a:lnTo>
                            <a:close/>
                          </a:path>
                        </a:pathLst>
                      </a:custGeom>
                      <a:solidFill>
                        <a:srgbClr val="000000"/>
                      </a:solidFill>
                      <a:ln w="9525">
                        <a:noFill/>
                      </a:ln>
                    </p:spPr>
                    <p:txBody>
                      <a:bodyPr/>
                      <a:p>
                        <a:endParaRPr lang="zh-CN" altLang="en-US"/>
                      </a:p>
                    </p:txBody>
                  </p:sp>
                  <p:sp>
                    <p:nvSpPr>
                      <p:cNvPr id="432915" name="任意多边形 432914"/>
                      <p:cNvSpPr/>
                      <p:nvPr/>
                    </p:nvSpPr>
                    <p:spPr>
                      <a:xfrm>
                        <a:off x="4626" y="3509"/>
                        <a:ext cx="7" cy="6"/>
                      </a:xfrm>
                      <a:custGeom>
                        <a:avLst/>
                        <a:gdLst/>
                        <a:ahLst/>
                        <a:cxnLst/>
                        <a:pathLst>
                          <a:path w="7" h="6">
                            <a:moveTo>
                              <a:pt x="7" y="2"/>
                            </a:moveTo>
                            <a:lnTo>
                              <a:pt x="7" y="1"/>
                            </a:lnTo>
                            <a:lnTo>
                              <a:pt x="6" y="0"/>
                            </a:lnTo>
                            <a:lnTo>
                              <a:pt x="5" y="0"/>
                            </a:lnTo>
                            <a:lnTo>
                              <a:pt x="4" y="0"/>
                            </a:lnTo>
                            <a:lnTo>
                              <a:pt x="3" y="0"/>
                            </a:lnTo>
                            <a:lnTo>
                              <a:pt x="1" y="1"/>
                            </a:lnTo>
                            <a:lnTo>
                              <a:pt x="0" y="2"/>
                            </a:lnTo>
                            <a:lnTo>
                              <a:pt x="0" y="3"/>
                            </a:lnTo>
                            <a:lnTo>
                              <a:pt x="0" y="3"/>
                            </a:lnTo>
                            <a:lnTo>
                              <a:pt x="1" y="4"/>
                            </a:lnTo>
                            <a:lnTo>
                              <a:pt x="3" y="5"/>
                            </a:lnTo>
                            <a:lnTo>
                              <a:pt x="4" y="6"/>
                            </a:lnTo>
                            <a:lnTo>
                              <a:pt x="5" y="6"/>
                            </a:lnTo>
                            <a:lnTo>
                              <a:pt x="6" y="5"/>
                            </a:lnTo>
                            <a:lnTo>
                              <a:pt x="7" y="4"/>
                            </a:lnTo>
                            <a:lnTo>
                              <a:pt x="7" y="3"/>
                            </a:lnTo>
                            <a:lnTo>
                              <a:pt x="7" y="2"/>
                            </a:lnTo>
                            <a:close/>
                          </a:path>
                        </a:pathLst>
                      </a:custGeom>
                      <a:solidFill>
                        <a:srgbClr val="000000"/>
                      </a:solidFill>
                      <a:ln w="9525">
                        <a:noFill/>
                      </a:ln>
                    </p:spPr>
                    <p:txBody>
                      <a:bodyPr/>
                      <a:p>
                        <a:endParaRPr lang="zh-CN" altLang="en-US"/>
                      </a:p>
                    </p:txBody>
                  </p:sp>
                  <p:sp>
                    <p:nvSpPr>
                      <p:cNvPr id="432916" name="任意多边形 432915"/>
                      <p:cNvSpPr/>
                      <p:nvPr/>
                    </p:nvSpPr>
                    <p:spPr>
                      <a:xfrm>
                        <a:off x="4631" y="3520"/>
                        <a:ext cx="6" cy="6"/>
                      </a:xfrm>
                      <a:custGeom>
                        <a:avLst/>
                        <a:gdLst/>
                        <a:ahLst/>
                        <a:cxnLst/>
                        <a:pathLst>
                          <a:path w="6" h="6">
                            <a:moveTo>
                              <a:pt x="6" y="3"/>
                            </a:moveTo>
                            <a:lnTo>
                              <a:pt x="6" y="2"/>
                            </a:lnTo>
                            <a:lnTo>
                              <a:pt x="5" y="1"/>
                            </a:lnTo>
                            <a:lnTo>
                              <a:pt x="4" y="0"/>
                            </a:lnTo>
                            <a:lnTo>
                              <a:pt x="3" y="0"/>
                            </a:lnTo>
                            <a:lnTo>
                              <a:pt x="2" y="1"/>
                            </a:lnTo>
                            <a:lnTo>
                              <a:pt x="1" y="2"/>
                            </a:lnTo>
                            <a:lnTo>
                              <a:pt x="0" y="3"/>
                            </a:lnTo>
                            <a:lnTo>
                              <a:pt x="0" y="4"/>
                            </a:lnTo>
                            <a:lnTo>
                              <a:pt x="0" y="4"/>
                            </a:lnTo>
                            <a:lnTo>
                              <a:pt x="1" y="5"/>
                            </a:lnTo>
                            <a:lnTo>
                              <a:pt x="2" y="6"/>
                            </a:lnTo>
                            <a:lnTo>
                              <a:pt x="3" y="6"/>
                            </a:lnTo>
                            <a:lnTo>
                              <a:pt x="4" y="6"/>
                            </a:lnTo>
                            <a:lnTo>
                              <a:pt x="5" y="6"/>
                            </a:lnTo>
                            <a:lnTo>
                              <a:pt x="6" y="5"/>
                            </a:lnTo>
                            <a:lnTo>
                              <a:pt x="6" y="4"/>
                            </a:lnTo>
                            <a:lnTo>
                              <a:pt x="6" y="3"/>
                            </a:lnTo>
                            <a:close/>
                          </a:path>
                        </a:pathLst>
                      </a:custGeom>
                      <a:solidFill>
                        <a:srgbClr val="000000"/>
                      </a:solidFill>
                      <a:ln w="9525">
                        <a:noFill/>
                      </a:ln>
                    </p:spPr>
                    <p:txBody>
                      <a:bodyPr/>
                      <a:p>
                        <a:endParaRPr lang="zh-CN" altLang="en-US"/>
                      </a:p>
                    </p:txBody>
                  </p:sp>
                  <p:sp>
                    <p:nvSpPr>
                      <p:cNvPr id="432917" name="任意多边形 432916"/>
                      <p:cNvSpPr/>
                      <p:nvPr/>
                    </p:nvSpPr>
                    <p:spPr>
                      <a:xfrm>
                        <a:off x="4635" y="3532"/>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2918" name="任意多边形 432917"/>
                      <p:cNvSpPr/>
                      <p:nvPr/>
                    </p:nvSpPr>
                    <p:spPr>
                      <a:xfrm>
                        <a:off x="4640" y="3543"/>
                        <a:ext cx="6" cy="6"/>
                      </a:xfrm>
                      <a:custGeom>
                        <a:avLst/>
                        <a:gdLst/>
                        <a:ahLst/>
                        <a:cxnLst/>
                        <a:pathLst>
                          <a:path w="6" h="6">
                            <a:moveTo>
                              <a:pt x="6" y="2"/>
                            </a:moveTo>
                            <a:lnTo>
                              <a:pt x="5" y="1"/>
                            </a:lnTo>
                            <a:lnTo>
                              <a:pt x="4" y="0"/>
                            </a:lnTo>
                            <a:lnTo>
                              <a:pt x="3" y="0"/>
                            </a:lnTo>
                            <a:lnTo>
                              <a:pt x="2" y="0"/>
                            </a:lnTo>
                            <a:lnTo>
                              <a:pt x="1" y="0"/>
                            </a:lnTo>
                            <a:lnTo>
                              <a:pt x="0" y="1"/>
                            </a:lnTo>
                            <a:lnTo>
                              <a:pt x="0" y="2"/>
                            </a:lnTo>
                            <a:lnTo>
                              <a:pt x="0" y="3"/>
                            </a:lnTo>
                            <a:lnTo>
                              <a:pt x="0" y="3"/>
                            </a:lnTo>
                            <a:lnTo>
                              <a:pt x="0" y="4"/>
                            </a:lnTo>
                            <a:lnTo>
                              <a:pt x="1" y="5"/>
                            </a:lnTo>
                            <a:lnTo>
                              <a:pt x="2" y="6"/>
                            </a:lnTo>
                            <a:lnTo>
                              <a:pt x="3" y="6"/>
                            </a:lnTo>
                            <a:lnTo>
                              <a:pt x="4" y="5"/>
                            </a:lnTo>
                            <a:lnTo>
                              <a:pt x="5" y="4"/>
                            </a:lnTo>
                            <a:lnTo>
                              <a:pt x="6" y="3"/>
                            </a:lnTo>
                            <a:lnTo>
                              <a:pt x="6" y="2"/>
                            </a:lnTo>
                            <a:close/>
                          </a:path>
                        </a:pathLst>
                      </a:custGeom>
                      <a:solidFill>
                        <a:srgbClr val="000000"/>
                      </a:solidFill>
                      <a:ln w="9525">
                        <a:noFill/>
                      </a:ln>
                    </p:spPr>
                    <p:txBody>
                      <a:bodyPr/>
                      <a:p>
                        <a:endParaRPr lang="zh-CN" altLang="en-US"/>
                      </a:p>
                    </p:txBody>
                  </p:sp>
                  <p:sp>
                    <p:nvSpPr>
                      <p:cNvPr id="432919" name="任意多边形 432918"/>
                      <p:cNvSpPr/>
                      <p:nvPr/>
                    </p:nvSpPr>
                    <p:spPr>
                      <a:xfrm>
                        <a:off x="4644" y="3554"/>
                        <a:ext cx="6" cy="6"/>
                      </a:xfrm>
                      <a:custGeom>
                        <a:avLst/>
                        <a:gdLst/>
                        <a:ahLst/>
                        <a:cxnLst/>
                        <a:pathLst>
                          <a:path w="6" h="6">
                            <a:moveTo>
                              <a:pt x="6" y="2"/>
                            </a:moveTo>
                            <a:lnTo>
                              <a:pt x="5" y="1"/>
                            </a:lnTo>
                            <a:lnTo>
                              <a:pt x="4" y="0"/>
                            </a:lnTo>
                            <a:lnTo>
                              <a:pt x="3" y="0"/>
                            </a:lnTo>
                            <a:lnTo>
                              <a:pt x="2" y="0"/>
                            </a:lnTo>
                            <a:lnTo>
                              <a:pt x="1" y="0"/>
                            </a:lnTo>
                            <a:lnTo>
                              <a:pt x="0" y="1"/>
                            </a:lnTo>
                            <a:lnTo>
                              <a:pt x="0" y="2"/>
                            </a:lnTo>
                            <a:lnTo>
                              <a:pt x="0" y="3"/>
                            </a:lnTo>
                            <a:lnTo>
                              <a:pt x="0" y="3"/>
                            </a:lnTo>
                            <a:lnTo>
                              <a:pt x="0" y="4"/>
                            </a:lnTo>
                            <a:lnTo>
                              <a:pt x="1" y="5"/>
                            </a:lnTo>
                            <a:lnTo>
                              <a:pt x="2" y="6"/>
                            </a:lnTo>
                            <a:lnTo>
                              <a:pt x="3" y="6"/>
                            </a:lnTo>
                            <a:lnTo>
                              <a:pt x="4" y="5"/>
                            </a:lnTo>
                            <a:lnTo>
                              <a:pt x="5" y="4"/>
                            </a:lnTo>
                            <a:lnTo>
                              <a:pt x="6" y="3"/>
                            </a:lnTo>
                            <a:lnTo>
                              <a:pt x="6" y="2"/>
                            </a:lnTo>
                            <a:close/>
                          </a:path>
                        </a:pathLst>
                      </a:custGeom>
                      <a:solidFill>
                        <a:srgbClr val="000000"/>
                      </a:solidFill>
                      <a:ln w="9525">
                        <a:noFill/>
                      </a:ln>
                    </p:spPr>
                    <p:txBody>
                      <a:bodyPr/>
                      <a:p>
                        <a:endParaRPr lang="zh-CN" altLang="en-US"/>
                      </a:p>
                    </p:txBody>
                  </p:sp>
                  <p:sp>
                    <p:nvSpPr>
                      <p:cNvPr id="432920" name="任意多边形 432919"/>
                      <p:cNvSpPr/>
                      <p:nvPr/>
                    </p:nvSpPr>
                    <p:spPr>
                      <a:xfrm>
                        <a:off x="4649" y="3566"/>
                        <a:ext cx="6" cy="6"/>
                      </a:xfrm>
                      <a:custGeom>
                        <a:avLst/>
                        <a:gdLst/>
                        <a:ahLst/>
                        <a:cxnLst/>
                        <a:pathLst>
                          <a:path w="6" h="6">
                            <a:moveTo>
                              <a:pt x="6" y="2"/>
                            </a:moveTo>
                            <a:lnTo>
                              <a:pt x="5" y="1"/>
                            </a:lnTo>
                            <a:lnTo>
                              <a:pt x="4" y="0"/>
                            </a:lnTo>
                            <a:lnTo>
                              <a:pt x="3" y="0"/>
                            </a:lnTo>
                            <a:lnTo>
                              <a:pt x="2" y="0"/>
                            </a:lnTo>
                            <a:lnTo>
                              <a:pt x="1" y="0"/>
                            </a:lnTo>
                            <a:lnTo>
                              <a:pt x="0" y="1"/>
                            </a:lnTo>
                            <a:lnTo>
                              <a:pt x="0" y="2"/>
                            </a:lnTo>
                            <a:lnTo>
                              <a:pt x="0" y="3"/>
                            </a:lnTo>
                            <a:lnTo>
                              <a:pt x="0" y="3"/>
                            </a:lnTo>
                            <a:lnTo>
                              <a:pt x="0" y="4"/>
                            </a:lnTo>
                            <a:lnTo>
                              <a:pt x="1" y="5"/>
                            </a:lnTo>
                            <a:lnTo>
                              <a:pt x="2" y="6"/>
                            </a:lnTo>
                            <a:lnTo>
                              <a:pt x="3" y="6"/>
                            </a:lnTo>
                            <a:lnTo>
                              <a:pt x="4" y="5"/>
                            </a:lnTo>
                            <a:lnTo>
                              <a:pt x="5" y="4"/>
                            </a:lnTo>
                            <a:lnTo>
                              <a:pt x="6" y="3"/>
                            </a:lnTo>
                            <a:lnTo>
                              <a:pt x="6" y="2"/>
                            </a:lnTo>
                            <a:close/>
                          </a:path>
                        </a:pathLst>
                      </a:custGeom>
                      <a:solidFill>
                        <a:srgbClr val="000000"/>
                      </a:solidFill>
                      <a:ln w="9525">
                        <a:noFill/>
                      </a:ln>
                    </p:spPr>
                    <p:txBody>
                      <a:bodyPr/>
                      <a:p>
                        <a:endParaRPr lang="zh-CN" altLang="en-US"/>
                      </a:p>
                    </p:txBody>
                  </p:sp>
                  <p:sp>
                    <p:nvSpPr>
                      <p:cNvPr id="432921" name="任意多边形 432920"/>
                      <p:cNvSpPr/>
                      <p:nvPr/>
                    </p:nvSpPr>
                    <p:spPr>
                      <a:xfrm>
                        <a:off x="4653" y="3577"/>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2922" name="任意多边形 432921"/>
                      <p:cNvSpPr/>
                      <p:nvPr/>
                    </p:nvSpPr>
                    <p:spPr>
                      <a:xfrm>
                        <a:off x="4658" y="3588"/>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2923" name="任意多边形 432922"/>
                      <p:cNvSpPr/>
                      <p:nvPr/>
                    </p:nvSpPr>
                    <p:spPr>
                      <a:xfrm>
                        <a:off x="4664" y="3599"/>
                        <a:ext cx="6" cy="6"/>
                      </a:xfrm>
                      <a:custGeom>
                        <a:avLst/>
                        <a:gdLst/>
                        <a:ahLst/>
                        <a:cxnLst/>
                        <a:pathLst>
                          <a:path w="6" h="6">
                            <a:moveTo>
                              <a:pt x="6" y="2"/>
                            </a:moveTo>
                            <a:lnTo>
                              <a:pt x="5" y="1"/>
                            </a:lnTo>
                            <a:lnTo>
                              <a:pt x="4" y="0"/>
                            </a:lnTo>
                            <a:lnTo>
                              <a:pt x="3" y="0"/>
                            </a:lnTo>
                            <a:lnTo>
                              <a:pt x="2" y="0"/>
                            </a:lnTo>
                            <a:lnTo>
                              <a:pt x="1" y="0"/>
                            </a:lnTo>
                            <a:lnTo>
                              <a:pt x="0" y="1"/>
                            </a:lnTo>
                            <a:lnTo>
                              <a:pt x="0" y="2"/>
                            </a:lnTo>
                            <a:lnTo>
                              <a:pt x="0" y="3"/>
                            </a:lnTo>
                            <a:lnTo>
                              <a:pt x="0" y="3"/>
                            </a:lnTo>
                            <a:lnTo>
                              <a:pt x="0" y="4"/>
                            </a:lnTo>
                            <a:lnTo>
                              <a:pt x="1" y="5"/>
                            </a:lnTo>
                            <a:lnTo>
                              <a:pt x="2" y="6"/>
                            </a:lnTo>
                            <a:lnTo>
                              <a:pt x="3" y="6"/>
                            </a:lnTo>
                            <a:lnTo>
                              <a:pt x="4" y="5"/>
                            </a:lnTo>
                            <a:lnTo>
                              <a:pt x="5" y="4"/>
                            </a:lnTo>
                            <a:lnTo>
                              <a:pt x="6" y="3"/>
                            </a:lnTo>
                            <a:lnTo>
                              <a:pt x="6" y="2"/>
                            </a:lnTo>
                            <a:close/>
                          </a:path>
                        </a:pathLst>
                      </a:custGeom>
                      <a:solidFill>
                        <a:srgbClr val="000000"/>
                      </a:solidFill>
                      <a:ln w="9525">
                        <a:noFill/>
                      </a:ln>
                    </p:spPr>
                    <p:txBody>
                      <a:bodyPr/>
                      <a:p>
                        <a:endParaRPr lang="zh-CN" altLang="en-US"/>
                      </a:p>
                    </p:txBody>
                  </p:sp>
                  <p:sp>
                    <p:nvSpPr>
                      <p:cNvPr id="432924" name="任意多边形 432923"/>
                      <p:cNvSpPr/>
                      <p:nvPr/>
                    </p:nvSpPr>
                    <p:spPr>
                      <a:xfrm>
                        <a:off x="4669" y="3609"/>
                        <a:ext cx="6" cy="6"/>
                      </a:xfrm>
                      <a:custGeom>
                        <a:avLst/>
                        <a:gdLst/>
                        <a:ahLst/>
                        <a:cxnLst/>
                        <a:pathLst>
                          <a:path w="6" h="6">
                            <a:moveTo>
                              <a:pt x="6" y="2"/>
                            </a:moveTo>
                            <a:lnTo>
                              <a:pt x="5" y="1"/>
                            </a:lnTo>
                            <a:lnTo>
                              <a:pt x="4" y="0"/>
                            </a:lnTo>
                            <a:lnTo>
                              <a:pt x="3" y="0"/>
                            </a:lnTo>
                            <a:lnTo>
                              <a:pt x="2" y="1"/>
                            </a:lnTo>
                            <a:lnTo>
                              <a:pt x="1" y="2"/>
                            </a:lnTo>
                            <a:lnTo>
                              <a:pt x="0" y="3"/>
                            </a:lnTo>
                            <a:lnTo>
                              <a:pt x="0" y="4"/>
                            </a:lnTo>
                            <a:lnTo>
                              <a:pt x="1" y="5"/>
                            </a:lnTo>
                            <a:lnTo>
                              <a:pt x="1" y="5"/>
                            </a:lnTo>
                            <a:lnTo>
                              <a:pt x="2" y="6"/>
                            </a:lnTo>
                            <a:lnTo>
                              <a:pt x="3" y="6"/>
                            </a:lnTo>
                            <a:lnTo>
                              <a:pt x="4" y="6"/>
                            </a:lnTo>
                            <a:lnTo>
                              <a:pt x="5" y="6"/>
                            </a:lnTo>
                            <a:lnTo>
                              <a:pt x="6" y="5"/>
                            </a:lnTo>
                            <a:lnTo>
                              <a:pt x="6" y="4"/>
                            </a:lnTo>
                            <a:lnTo>
                              <a:pt x="6" y="3"/>
                            </a:lnTo>
                            <a:lnTo>
                              <a:pt x="6" y="2"/>
                            </a:lnTo>
                            <a:close/>
                          </a:path>
                        </a:pathLst>
                      </a:custGeom>
                      <a:solidFill>
                        <a:srgbClr val="000000"/>
                      </a:solidFill>
                      <a:ln w="9525">
                        <a:noFill/>
                      </a:ln>
                    </p:spPr>
                    <p:txBody>
                      <a:bodyPr/>
                      <a:p>
                        <a:endParaRPr lang="zh-CN" altLang="en-US"/>
                      </a:p>
                    </p:txBody>
                  </p:sp>
                  <p:sp>
                    <p:nvSpPr>
                      <p:cNvPr id="432925" name="任意多边形 432924"/>
                      <p:cNvSpPr/>
                      <p:nvPr/>
                    </p:nvSpPr>
                    <p:spPr>
                      <a:xfrm>
                        <a:off x="4675" y="3620"/>
                        <a:ext cx="6" cy="6"/>
                      </a:xfrm>
                      <a:custGeom>
                        <a:avLst/>
                        <a:gdLst/>
                        <a:ahLst/>
                        <a:cxnLst/>
                        <a:pathLst>
                          <a:path w="6" h="6">
                            <a:moveTo>
                              <a:pt x="5" y="1"/>
                            </a:moveTo>
                            <a:lnTo>
                              <a:pt x="4" y="0"/>
                            </a:lnTo>
                            <a:lnTo>
                              <a:pt x="3" y="0"/>
                            </a:lnTo>
                            <a:lnTo>
                              <a:pt x="2" y="0"/>
                            </a:lnTo>
                            <a:lnTo>
                              <a:pt x="1" y="0"/>
                            </a:lnTo>
                            <a:lnTo>
                              <a:pt x="0" y="1"/>
                            </a:lnTo>
                            <a:lnTo>
                              <a:pt x="0" y="2"/>
                            </a:lnTo>
                            <a:lnTo>
                              <a:pt x="0" y="3"/>
                            </a:lnTo>
                            <a:lnTo>
                              <a:pt x="0" y="4"/>
                            </a:lnTo>
                            <a:lnTo>
                              <a:pt x="0" y="4"/>
                            </a:lnTo>
                            <a:lnTo>
                              <a:pt x="1" y="5"/>
                            </a:lnTo>
                            <a:lnTo>
                              <a:pt x="2" y="6"/>
                            </a:lnTo>
                            <a:lnTo>
                              <a:pt x="3" y="6"/>
                            </a:lnTo>
                            <a:lnTo>
                              <a:pt x="4" y="5"/>
                            </a:lnTo>
                            <a:lnTo>
                              <a:pt x="5" y="4"/>
                            </a:lnTo>
                            <a:lnTo>
                              <a:pt x="6" y="3"/>
                            </a:lnTo>
                            <a:lnTo>
                              <a:pt x="6" y="2"/>
                            </a:lnTo>
                            <a:lnTo>
                              <a:pt x="5" y="1"/>
                            </a:lnTo>
                            <a:close/>
                          </a:path>
                        </a:pathLst>
                      </a:custGeom>
                      <a:solidFill>
                        <a:srgbClr val="000000"/>
                      </a:solidFill>
                      <a:ln w="9525">
                        <a:noFill/>
                      </a:ln>
                    </p:spPr>
                    <p:txBody>
                      <a:bodyPr/>
                      <a:p>
                        <a:endParaRPr lang="zh-CN" altLang="en-US"/>
                      </a:p>
                    </p:txBody>
                  </p:sp>
                  <p:sp>
                    <p:nvSpPr>
                      <p:cNvPr id="432926" name="任意多边形 432925"/>
                      <p:cNvSpPr/>
                      <p:nvPr/>
                    </p:nvSpPr>
                    <p:spPr>
                      <a:xfrm>
                        <a:off x="4681" y="3630"/>
                        <a:ext cx="6" cy="6"/>
                      </a:xfrm>
                      <a:custGeom>
                        <a:avLst/>
                        <a:gdLst/>
                        <a:ahLst/>
                        <a:cxnLst/>
                        <a:pathLst>
                          <a:path w="6" h="6">
                            <a:moveTo>
                              <a:pt x="5" y="2"/>
                            </a:moveTo>
                            <a:lnTo>
                              <a:pt x="4" y="1"/>
                            </a:lnTo>
                            <a:lnTo>
                              <a:pt x="3" y="0"/>
                            </a:lnTo>
                            <a:lnTo>
                              <a:pt x="2" y="0"/>
                            </a:lnTo>
                            <a:lnTo>
                              <a:pt x="1" y="1"/>
                            </a:lnTo>
                            <a:lnTo>
                              <a:pt x="0" y="2"/>
                            </a:lnTo>
                            <a:lnTo>
                              <a:pt x="0" y="3"/>
                            </a:lnTo>
                            <a:lnTo>
                              <a:pt x="0" y="4"/>
                            </a:lnTo>
                            <a:lnTo>
                              <a:pt x="0" y="5"/>
                            </a:lnTo>
                            <a:lnTo>
                              <a:pt x="0" y="5"/>
                            </a:lnTo>
                            <a:lnTo>
                              <a:pt x="1" y="6"/>
                            </a:lnTo>
                            <a:lnTo>
                              <a:pt x="2" y="6"/>
                            </a:lnTo>
                            <a:lnTo>
                              <a:pt x="3" y="6"/>
                            </a:lnTo>
                            <a:lnTo>
                              <a:pt x="4" y="6"/>
                            </a:lnTo>
                            <a:lnTo>
                              <a:pt x="5" y="5"/>
                            </a:lnTo>
                            <a:lnTo>
                              <a:pt x="6" y="4"/>
                            </a:lnTo>
                            <a:lnTo>
                              <a:pt x="6" y="3"/>
                            </a:lnTo>
                            <a:lnTo>
                              <a:pt x="5" y="2"/>
                            </a:lnTo>
                            <a:close/>
                          </a:path>
                        </a:pathLst>
                      </a:custGeom>
                      <a:solidFill>
                        <a:srgbClr val="000000"/>
                      </a:solidFill>
                      <a:ln w="9525">
                        <a:noFill/>
                      </a:ln>
                    </p:spPr>
                    <p:txBody>
                      <a:bodyPr/>
                      <a:p>
                        <a:endParaRPr lang="zh-CN" altLang="en-US"/>
                      </a:p>
                    </p:txBody>
                  </p:sp>
                  <p:sp>
                    <p:nvSpPr>
                      <p:cNvPr id="432927" name="任意多边形 432926"/>
                      <p:cNvSpPr/>
                      <p:nvPr/>
                    </p:nvSpPr>
                    <p:spPr>
                      <a:xfrm>
                        <a:off x="4687" y="3641"/>
                        <a:ext cx="6" cy="6"/>
                      </a:xfrm>
                      <a:custGeom>
                        <a:avLst/>
                        <a:gdLst/>
                        <a:ahLst/>
                        <a:cxnLst/>
                        <a:pathLst>
                          <a:path w="6" h="6">
                            <a:moveTo>
                              <a:pt x="6" y="1"/>
                            </a:moveTo>
                            <a:lnTo>
                              <a:pt x="5" y="0"/>
                            </a:lnTo>
                            <a:lnTo>
                              <a:pt x="4" y="0"/>
                            </a:lnTo>
                            <a:lnTo>
                              <a:pt x="3" y="0"/>
                            </a:lnTo>
                            <a:lnTo>
                              <a:pt x="2" y="0"/>
                            </a:lnTo>
                            <a:lnTo>
                              <a:pt x="1" y="1"/>
                            </a:lnTo>
                            <a:lnTo>
                              <a:pt x="0" y="2"/>
                            </a:lnTo>
                            <a:lnTo>
                              <a:pt x="0" y="3"/>
                            </a:lnTo>
                            <a:lnTo>
                              <a:pt x="1" y="4"/>
                            </a:lnTo>
                            <a:lnTo>
                              <a:pt x="1" y="4"/>
                            </a:lnTo>
                            <a:lnTo>
                              <a:pt x="2" y="5"/>
                            </a:lnTo>
                            <a:lnTo>
                              <a:pt x="3" y="6"/>
                            </a:lnTo>
                            <a:lnTo>
                              <a:pt x="4" y="6"/>
                            </a:lnTo>
                            <a:lnTo>
                              <a:pt x="5" y="5"/>
                            </a:lnTo>
                            <a:lnTo>
                              <a:pt x="6" y="4"/>
                            </a:lnTo>
                            <a:lnTo>
                              <a:pt x="6" y="3"/>
                            </a:lnTo>
                            <a:lnTo>
                              <a:pt x="6" y="2"/>
                            </a:lnTo>
                            <a:lnTo>
                              <a:pt x="6" y="1"/>
                            </a:lnTo>
                            <a:close/>
                          </a:path>
                        </a:pathLst>
                      </a:custGeom>
                      <a:solidFill>
                        <a:srgbClr val="000000"/>
                      </a:solidFill>
                      <a:ln w="9525">
                        <a:noFill/>
                      </a:ln>
                    </p:spPr>
                    <p:txBody>
                      <a:bodyPr/>
                      <a:p>
                        <a:endParaRPr lang="zh-CN" altLang="en-US"/>
                      </a:p>
                    </p:txBody>
                  </p:sp>
                  <p:sp>
                    <p:nvSpPr>
                      <p:cNvPr id="432928" name="任意多边形 432927"/>
                      <p:cNvSpPr/>
                      <p:nvPr/>
                    </p:nvSpPr>
                    <p:spPr>
                      <a:xfrm>
                        <a:off x="4694" y="3651"/>
                        <a:ext cx="6" cy="6"/>
                      </a:xfrm>
                      <a:custGeom>
                        <a:avLst/>
                        <a:gdLst/>
                        <a:ahLst/>
                        <a:cxnLst/>
                        <a:pathLst>
                          <a:path w="6" h="6">
                            <a:moveTo>
                              <a:pt x="5" y="1"/>
                            </a:moveTo>
                            <a:lnTo>
                              <a:pt x="4" y="0"/>
                            </a:lnTo>
                            <a:lnTo>
                              <a:pt x="3" y="0"/>
                            </a:lnTo>
                            <a:lnTo>
                              <a:pt x="2" y="0"/>
                            </a:lnTo>
                            <a:lnTo>
                              <a:pt x="1" y="0"/>
                            </a:lnTo>
                            <a:lnTo>
                              <a:pt x="0" y="1"/>
                            </a:lnTo>
                            <a:lnTo>
                              <a:pt x="0" y="2"/>
                            </a:lnTo>
                            <a:lnTo>
                              <a:pt x="0" y="3"/>
                            </a:lnTo>
                            <a:lnTo>
                              <a:pt x="0" y="4"/>
                            </a:lnTo>
                            <a:lnTo>
                              <a:pt x="0" y="4"/>
                            </a:lnTo>
                            <a:lnTo>
                              <a:pt x="1" y="5"/>
                            </a:lnTo>
                            <a:lnTo>
                              <a:pt x="2" y="6"/>
                            </a:lnTo>
                            <a:lnTo>
                              <a:pt x="3" y="6"/>
                            </a:lnTo>
                            <a:lnTo>
                              <a:pt x="4" y="5"/>
                            </a:lnTo>
                            <a:lnTo>
                              <a:pt x="5" y="4"/>
                            </a:lnTo>
                            <a:lnTo>
                              <a:pt x="6" y="3"/>
                            </a:lnTo>
                            <a:lnTo>
                              <a:pt x="6" y="2"/>
                            </a:lnTo>
                            <a:lnTo>
                              <a:pt x="5" y="1"/>
                            </a:lnTo>
                            <a:close/>
                          </a:path>
                        </a:pathLst>
                      </a:custGeom>
                      <a:solidFill>
                        <a:srgbClr val="000000"/>
                      </a:solidFill>
                      <a:ln w="9525">
                        <a:noFill/>
                      </a:ln>
                    </p:spPr>
                    <p:txBody>
                      <a:bodyPr/>
                      <a:p>
                        <a:endParaRPr lang="zh-CN" altLang="en-US"/>
                      </a:p>
                    </p:txBody>
                  </p:sp>
                  <p:sp>
                    <p:nvSpPr>
                      <p:cNvPr id="432929" name="任意多边形 432928"/>
                      <p:cNvSpPr/>
                      <p:nvPr/>
                    </p:nvSpPr>
                    <p:spPr>
                      <a:xfrm>
                        <a:off x="4700" y="3660"/>
                        <a:ext cx="6" cy="6"/>
                      </a:xfrm>
                      <a:custGeom>
                        <a:avLst/>
                        <a:gdLst/>
                        <a:ahLst/>
                        <a:cxnLst/>
                        <a:pathLst>
                          <a:path w="6" h="6">
                            <a:moveTo>
                              <a:pt x="6" y="2"/>
                            </a:moveTo>
                            <a:lnTo>
                              <a:pt x="5" y="1"/>
                            </a:lnTo>
                            <a:lnTo>
                              <a:pt x="4" y="0"/>
                            </a:lnTo>
                            <a:lnTo>
                              <a:pt x="3" y="0"/>
                            </a:lnTo>
                            <a:lnTo>
                              <a:pt x="2" y="1"/>
                            </a:lnTo>
                            <a:lnTo>
                              <a:pt x="1" y="2"/>
                            </a:lnTo>
                            <a:lnTo>
                              <a:pt x="0" y="3"/>
                            </a:lnTo>
                            <a:lnTo>
                              <a:pt x="0" y="4"/>
                            </a:lnTo>
                            <a:lnTo>
                              <a:pt x="1" y="5"/>
                            </a:lnTo>
                            <a:lnTo>
                              <a:pt x="1" y="5"/>
                            </a:lnTo>
                            <a:lnTo>
                              <a:pt x="2" y="6"/>
                            </a:lnTo>
                            <a:lnTo>
                              <a:pt x="3" y="6"/>
                            </a:lnTo>
                            <a:lnTo>
                              <a:pt x="4" y="6"/>
                            </a:lnTo>
                            <a:lnTo>
                              <a:pt x="5" y="6"/>
                            </a:lnTo>
                            <a:lnTo>
                              <a:pt x="6" y="5"/>
                            </a:lnTo>
                            <a:lnTo>
                              <a:pt x="6" y="4"/>
                            </a:lnTo>
                            <a:lnTo>
                              <a:pt x="6" y="3"/>
                            </a:lnTo>
                            <a:lnTo>
                              <a:pt x="6" y="2"/>
                            </a:lnTo>
                            <a:close/>
                          </a:path>
                        </a:pathLst>
                      </a:custGeom>
                      <a:solidFill>
                        <a:srgbClr val="000000"/>
                      </a:solidFill>
                      <a:ln w="9525">
                        <a:noFill/>
                      </a:ln>
                    </p:spPr>
                    <p:txBody>
                      <a:bodyPr/>
                      <a:p>
                        <a:endParaRPr lang="zh-CN" altLang="en-US"/>
                      </a:p>
                    </p:txBody>
                  </p:sp>
                  <p:sp>
                    <p:nvSpPr>
                      <p:cNvPr id="432930" name="任意多边形 432929"/>
                      <p:cNvSpPr/>
                      <p:nvPr/>
                    </p:nvSpPr>
                    <p:spPr>
                      <a:xfrm>
                        <a:off x="4708" y="3671"/>
                        <a:ext cx="6" cy="6"/>
                      </a:xfrm>
                      <a:custGeom>
                        <a:avLst/>
                        <a:gdLst/>
                        <a:ahLst/>
                        <a:cxnLst/>
                        <a:pathLst>
                          <a:path w="6" h="6">
                            <a:moveTo>
                              <a:pt x="5" y="1"/>
                            </a:moveTo>
                            <a:lnTo>
                              <a:pt x="4" y="0"/>
                            </a:lnTo>
                            <a:lnTo>
                              <a:pt x="3" y="0"/>
                            </a:lnTo>
                            <a:lnTo>
                              <a:pt x="2" y="0"/>
                            </a:lnTo>
                            <a:lnTo>
                              <a:pt x="1" y="0"/>
                            </a:lnTo>
                            <a:lnTo>
                              <a:pt x="0" y="1"/>
                            </a:lnTo>
                            <a:lnTo>
                              <a:pt x="0" y="2"/>
                            </a:lnTo>
                            <a:lnTo>
                              <a:pt x="0" y="3"/>
                            </a:lnTo>
                            <a:lnTo>
                              <a:pt x="0" y="4"/>
                            </a:lnTo>
                            <a:lnTo>
                              <a:pt x="0" y="4"/>
                            </a:lnTo>
                            <a:lnTo>
                              <a:pt x="1" y="5"/>
                            </a:lnTo>
                            <a:lnTo>
                              <a:pt x="2" y="6"/>
                            </a:lnTo>
                            <a:lnTo>
                              <a:pt x="3" y="6"/>
                            </a:lnTo>
                            <a:lnTo>
                              <a:pt x="4" y="5"/>
                            </a:lnTo>
                            <a:lnTo>
                              <a:pt x="5" y="4"/>
                            </a:lnTo>
                            <a:lnTo>
                              <a:pt x="6" y="3"/>
                            </a:lnTo>
                            <a:lnTo>
                              <a:pt x="6" y="2"/>
                            </a:lnTo>
                            <a:lnTo>
                              <a:pt x="5" y="1"/>
                            </a:lnTo>
                            <a:close/>
                          </a:path>
                        </a:pathLst>
                      </a:custGeom>
                      <a:solidFill>
                        <a:srgbClr val="000000"/>
                      </a:solidFill>
                      <a:ln w="9525">
                        <a:noFill/>
                      </a:ln>
                    </p:spPr>
                    <p:txBody>
                      <a:bodyPr/>
                      <a:p>
                        <a:endParaRPr lang="zh-CN" altLang="en-US"/>
                      </a:p>
                    </p:txBody>
                  </p:sp>
                  <p:sp>
                    <p:nvSpPr>
                      <p:cNvPr id="432931" name="任意多边形 432930"/>
                      <p:cNvSpPr/>
                      <p:nvPr/>
                    </p:nvSpPr>
                    <p:spPr>
                      <a:xfrm>
                        <a:off x="4715" y="3680"/>
                        <a:ext cx="6" cy="6"/>
                      </a:xfrm>
                      <a:custGeom>
                        <a:avLst/>
                        <a:gdLst/>
                        <a:ahLst/>
                        <a:cxnLst/>
                        <a:pathLst>
                          <a:path w="6" h="6">
                            <a:moveTo>
                              <a:pt x="6" y="2"/>
                            </a:moveTo>
                            <a:lnTo>
                              <a:pt x="5" y="1"/>
                            </a:lnTo>
                            <a:lnTo>
                              <a:pt x="4" y="0"/>
                            </a:lnTo>
                            <a:lnTo>
                              <a:pt x="3" y="0"/>
                            </a:lnTo>
                            <a:lnTo>
                              <a:pt x="2" y="1"/>
                            </a:lnTo>
                            <a:lnTo>
                              <a:pt x="1" y="2"/>
                            </a:lnTo>
                            <a:lnTo>
                              <a:pt x="0" y="3"/>
                            </a:lnTo>
                            <a:lnTo>
                              <a:pt x="0" y="4"/>
                            </a:lnTo>
                            <a:lnTo>
                              <a:pt x="1" y="5"/>
                            </a:lnTo>
                            <a:lnTo>
                              <a:pt x="1" y="5"/>
                            </a:lnTo>
                            <a:lnTo>
                              <a:pt x="2" y="6"/>
                            </a:lnTo>
                            <a:lnTo>
                              <a:pt x="3" y="6"/>
                            </a:lnTo>
                            <a:lnTo>
                              <a:pt x="4" y="6"/>
                            </a:lnTo>
                            <a:lnTo>
                              <a:pt x="5" y="6"/>
                            </a:lnTo>
                            <a:lnTo>
                              <a:pt x="6" y="5"/>
                            </a:lnTo>
                            <a:lnTo>
                              <a:pt x="6" y="4"/>
                            </a:lnTo>
                            <a:lnTo>
                              <a:pt x="6" y="3"/>
                            </a:lnTo>
                            <a:lnTo>
                              <a:pt x="6" y="2"/>
                            </a:lnTo>
                            <a:close/>
                          </a:path>
                        </a:pathLst>
                      </a:custGeom>
                      <a:solidFill>
                        <a:srgbClr val="000000"/>
                      </a:solidFill>
                      <a:ln w="9525">
                        <a:noFill/>
                      </a:ln>
                    </p:spPr>
                    <p:txBody>
                      <a:bodyPr/>
                      <a:p>
                        <a:endParaRPr lang="zh-CN" altLang="en-US"/>
                      </a:p>
                    </p:txBody>
                  </p:sp>
                  <p:sp>
                    <p:nvSpPr>
                      <p:cNvPr id="432932" name="任意多边形 432931"/>
                      <p:cNvSpPr/>
                      <p:nvPr/>
                    </p:nvSpPr>
                    <p:spPr>
                      <a:xfrm>
                        <a:off x="4723" y="3689"/>
                        <a:ext cx="7" cy="6"/>
                      </a:xfrm>
                      <a:custGeom>
                        <a:avLst/>
                        <a:gdLst/>
                        <a:ahLst/>
                        <a:cxnLst/>
                        <a:pathLst>
                          <a:path w="7" h="6">
                            <a:moveTo>
                              <a:pt x="6" y="1"/>
                            </a:moveTo>
                            <a:lnTo>
                              <a:pt x="4" y="0"/>
                            </a:lnTo>
                            <a:lnTo>
                              <a:pt x="3" y="0"/>
                            </a:lnTo>
                            <a:lnTo>
                              <a:pt x="2" y="1"/>
                            </a:lnTo>
                            <a:lnTo>
                              <a:pt x="1" y="2"/>
                            </a:lnTo>
                            <a:lnTo>
                              <a:pt x="0" y="3"/>
                            </a:lnTo>
                            <a:lnTo>
                              <a:pt x="0" y="4"/>
                            </a:lnTo>
                            <a:lnTo>
                              <a:pt x="1" y="5"/>
                            </a:lnTo>
                            <a:lnTo>
                              <a:pt x="2" y="6"/>
                            </a:lnTo>
                            <a:lnTo>
                              <a:pt x="2" y="6"/>
                            </a:lnTo>
                            <a:lnTo>
                              <a:pt x="3" y="6"/>
                            </a:lnTo>
                            <a:lnTo>
                              <a:pt x="4" y="6"/>
                            </a:lnTo>
                            <a:lnTo>
                              <a:pt x="6" y="6"/>
                            </a:lnTo>
                            <a:lnTo>
                              <a:pt x="7" y="5"/>
                            </a:lnTo>
                            <a:lnTo>
                              <a:pt x="7" y="4"/>
                            </a:lnTo>
                            <a:lnTo>
                              <a:pt x="7" y="3"/>
                            </a:lnTo>
                            <a:lnTo>
                              <a:pt x="7" y="2"/>
                            </a:lnTo>
                            <a:lnTo>
                              <a:pt x="6" y="1"/>
                            </a:lnTo>
                            <a:close/>
                          </a:path>
                        </a:pathLst>
                      </a:custGeom>
                      <a:solidFill>
                        <a:srgbClr val="000000"/>
                      </a:solidFill>
                      <a:ln w="9525">
                        <a:noFill/>
                      </a:ln>
                    </p:spPr>
                    <p:txBody>
                      <a:bodyPr/>
                      <a:p>
                        <a:endParaRPr lang="zh-CN" altLang="en-US"/>
                      </a:p>
                    </p:txBody>
                  </p:sp>
                  <p:sp>
                    <p:nvSpPr>
                      <p:cNvPr id="432933" name="任意多边形 432932"/>
                      <p:cNvSpPr/>
                      <p:nvPr/>
                    </p:nvSpPr>
                    <p:spPr>
                      <a:xfrm>
                        <a:off x="4733" y="3698"/>
                        <a:ext cx="6" cy="6"/>
                      </a:xfrm>
                      <a:custGeom>
                        <a:avLst/>
                        <a:gdLst/>
                        <a:ahLst/>
                        <a:cxnLst/>
                        <a:pathLst>
                          <a:path w="6" h="6">
                            <a:moveTo>
                              <a:pt x="4" y="0"/>
                            </a:moveTo>
                            <a:lnTo>
                              <a:pt x="3" y="0"/>
                            </a:lnTo>
                            <a:lnTo>
                              <a:pt x="2" y="0"/>
                            </a:lnTo>
                            <a:lnTo>
                              <a:pt x="1" y="0"/>
                            </a:lnTo>
                            <a:lnTo>
                              <a:pt x="0" y="1"/>
                            </a:lnTo>
                            <a:lnTo>
                              <a:pt x="0" y="2"/>
                            </a:lnTo>
                            <a:lnTo>
                              <a:pt x="0" y="3"/>
                            </a:lnTo>
                            <a:lnTo>
                              <a:pt x="0" y="4"/>
                            </a:lnTo>
                            <a:lnTo>
                              <a:pt x="1" y="5"/>
                            </a:lnTo>
                            <a:lnTo>
                              <a:pt x="1" y="5"/>
                            </a:lnTo>
                            <a:lnTo>
                              <a:pt x="2" y="6"/>
                            </a:lnTo>
                            <a:lnTo>
                              <a:pt x="3" y="6"/>
                            </a:lnTo>
                            <a:lnTo>
                              <a:pt x="4" y="5"/>
                            </a:lnTo>
                            <a:lnTo>
                              <a:pt x="5" y="4"/>
                            </a:lnTo>
                            <a:lnTo>
                              <a:pt x="6" y="3"/>
                            </a:lnTo>
                            <a:lnTo>
                              <a:pt x="6" y="2"/>
                            </a:lnTo>
                            <a:lnTo>
                              <a:pt x="5" y="1"/>
                            </a:lnTo>
                            <a:lnTo>
                              <a:pt x="4" y="0"/>
                            </a:lnTo>
                            <a:close/>
                          </a:path>
                        </a:pathLst>
                      </a:custGeom>
                      <a:solidFill>
                        <a:srgbClr val="000000"/>
                      </a:solidFill>
                      <a:ln w="9525">
                        <a:noFill/>
                      </a:ln>
                    </p:spPr>
                    <p:txBody>
                      <a:bodyPr/>
                      <a:p>
                        <a:endParaRPr lang="zh-CN" altLang="en-US"/>
                      </a:p>
                    </p:txBody>
                  </p:sp>
                  <p:sp>
                    <p:nvSpPr>
                      <p:cNvPr id="432934" name="任意多边形 432933"/>
                      <p:cNvSpPr/>
                      <p:nvPr/>
                    </p:nvSpPr>
                    <p:spPr>
                      <a:xfrm>
                        <a:off x="4742" y="3706"/>
                        <a:ext cx="6" cy="6"/>
                      </a:xfrm>
                      <a:custGeom>
                        <a:avLst/>
                        <a:gdLst/>
                        <a:ahLst/>
                        <a:cxnLst/>
                        <a:pathLst>
                          <a:path w="6" h="6">
                            <a:moveTo>
                              <a:pt x="4" y="0"/>
                            </a:moveTo>
                            <a:lnTo>
                              <a:pt x="3" y="0"/>
                            </a:lnTo>
                            <a:lnTo>
                              <a:pt x="2" y="0"/>
                            </a:lnTo>
                            <a:lnTo>
                              <a:pt x="1" y="0"/>
                            </a:lnTo>
                            <a:lnTo>
                              <a:pt x="0" y="1"/>
                            </a:lnTo>
                            <a:lnTo>
                              <a:pt x="0" y="2"/>
                            </a:lnTo>
                            <a:lnTo>
                              <a:pt x="0" y="3"/>
                            </a:lnTo>
                            <a:lnTo>
                              <a:pt x="0" y="4"/>
                            </a:lnTo>
                            <a:lnTo>
                              <a:pt x="1" y="5"/>
                            </a:lnTo>
                            <a:lnTo>
                              <a:pt x="1" y="5"/>
                            </a:lnTo>
                            <a:lnTo>
                              <a:pt x="2" y="6"/>
                            </a:lnTo>
                            <a:lnTo>
                              <a:pt x="3" y="6"/>
                            </a:lnTo>
                            <a:lnTo>
                              <a:pt x="4" y="5"/>
                            </a:lnTo>
                            <a:lnTo>
                              <a:pt x="5" y="4"/>
                            </a:lnTo>
                            <a:lnTo>
                              <a:pt x="6" y="3"/>
                            </a:lnTo>
                            <a:lnTo>
                              <a:pt x="6" y="2"/>
                            </a:lnTo>
                            <a:lnTo>
                              <a:pt x="5" y="1"/>
                            </a:lnTo>
                            <a:lnTo>
                              <a:pt x="4" y="0"/>
                            </a:lnTo>
                            <a:close/>
                          </a:path>
                        </a:pathLst>
                      </a:custGeom>
                      <a:solidFill>
                        <a:srgbClr val="000000"/>
                      </a:solidFill>
                      <a:ln w="9525">
                        <a:noFill/>
                      </a:ln>
                    </p:spPr>
                    <p:txBody>
                      <a:bodyPr/>
                      <a:p>
                        <a:endParaRPr lang="zh-CN" altLang="en-US"/>
                      </a:p>
                    </p:txBody>
                  </p:sp>
                  <p:sp>
                    <p:nvSpPr>
                      <p:cNvPr id="432935" name="任意多边形 432934"/>
                      <p:cNvSpPr/>
                      <p:nvPr/>
                    </p:nvSpPr>
                    <p:spPr>
                      <a:xfrm>
                        <a:off x="4751" y="3713"/>
                        <a:ext cx="6" cy="6"/>
                      </a:xfrm>
                      <a:custGeom>
                        <a:avLst/>
                        <a:gdLst/>
                        <a:ahLst/>
                        <a:cxnLst/>
                        <a:pathLst>
                          <a:path w="6" h="6">
                            <a:moveTo>
                              <a:pt x="5" y="0"/>
                            </a:moveTo>
                            <a:lnTo>
                              <a:pt x="4" y="0"/>
                            </a:lnTo>
                            <a:lnTo>
                              <a:pt x="3" y="0"/>
                            </a:lnTo>
                            <a:lnTo>
                              <a:pt x="2" y="0"/>
                            </a:lnTo>
                            <a:lnTo>
                              <a:pt x="1" y="1"/>
                            </a:lnTo>
                            <a:lnTo>
                              <a:pt x="0" y="2"/>
                            </a:lnTo>
                            <a:lnTo>
                              <a:pt x="0" y="3"/>
                            </a:lnTo>
                            <a:lnTo>
                              <a:pt x="1" y="4"/>
                            </a:lnTo>
                            <a:lnTo>
                              <a:pt x="2" y="5"/>
                            </a:lnTo>
                            <a:lnTo>
                              <a:pt x="2" y="5"/>
                            </a:lnTo>
                            <a:lnTo>
                              <a:pt x="3" y="6"/>
                            </a:lnTo>
                            <a:lnTo>
                              <a:pt x="4" y="6"/>
                            </a:lnTo>
                            <a:lnTo>
                              <a:pt x="5" y="5"/>
                            </a:lnTo>
                            <a:lnTo>
                              <a:pt x="6" y="4"/>
                            </a:lnTo>
                            <a:lnTo>
                              <a:pt x="6" y="3"/>
                            </a:lnTo>
                            <a:lnTo>
                              <a:pt x="6" y="2"/>
                            </a:lnTo>
                            <a:lnTo>
                              <a:pt x="6" y="1"/>
                            </a:lnTo>
                            <a:lnTo>
                              <a:pt x="5" y="0"/>
                            </a:lnTo>
                            <a:close/>
                          </a:path>
                        </a:pathLst>
                      </a:custGeom>
                      <a:solidFill>
                        <a:srgbClr val="000000"/>
                      </a:solidFill>
                      <a:ln w="9525">
                        <a:noFill/>
                      </a:ln>
                    </p:spPr>
                    <p:txBody>
                      <a:bodyPr/>
                      <a:p>
                        <a:endParaRPr lang="zh-CN" altLang="en-US"/>
                      </a:p>
                    </p:txBody>
                  </p:sp>
                  <p:sp>
                    <p:nvSpPr>
                      <p:cNvPr id="432936" name="任意多边形 432935"/>
                      <p:cNvSpPr/>
                      <p:nvPr/>
                    </p:nvSpPr>
                    <p:spPr>
                      <a:xfrm>
                        <a:off x="4761" y="3720"/>
                        <a:ext cx="6" cy="6"/>
                      </a:xfrm>
                      <a:custGeom>
                        <a:avLst/>
                        <a:gdLst/>
                        <a:ahLst/>
                        <a:cxnLst/>
                        <a:pathLst>
                          <a:path w="6" h="6">
                            <a:moveTo>
                              <a:pt x="5" y="0"/>
                            </a:moveTo>
                            <a:lnTo>
                              <a:pt x="4" y="0"/>
                            </a:lnTo>
                            <a:lnTo>
                              <a:pt x="3" y="0"/>
                            </a:lnTo>
                            <a:lnTo>
                              <a:pt x="2" y="0"/>
                            </a:lnTo>
                            <a:lnTo>
                              <a:pt x="1" y="1"/>
                            </a:lnTo>
                            <a:lnTo>
                              <a:pt x="0" y="2"/>
                            </a:lnTo>
                            <a:lnTo>
                              <a:pt x="0" y="3"/>
                            </a:lnTo>
                            <a:lnTo>
                              <a:pt x="1" y="4"/>
                            </a:lnTo>
                            <a:lnTo>
                              <a:pt x="2" y="5"/>
                            </a:lnTo>
                            <a:lnTo>
                              <a:pt x="2" y="5"/>
                            </a:lnTo>
                            <a:lnTo>
                              <a:pt x="3" y="6"/>
                            </a:lnTo>
                            <a:lnTo>
                              <a:pt x="4" y="6"/>
                            </a:lnTo>
                            <a:lnTo>
                              <a:pt x="5" y="5"/>
                            </a:lnTo>
                            <a:lnTo>
                              <a:pt x="6" y="4"/>
                            </a:lnTo>
                            <a:lnTo>
                              <a:pt x="6" y="3"/>
                            </a:lnTo>
                            <a:lnTo>
                              <a:pt x="6" y="2"/>
                            </a:lnTo>
                            <a:lnTo>
                              <a:pt x="6" y="1"/>
                            </a:lnTo>
                            <a:lnTo>
                              <a:pt x="5" y="0"/>
                            </a:lnTo>
                            <a:close/>
                          </a:path>
                        </a:pathLst>
                      </a:custGeom>
                      <a:solidFill>
                        <a:srgbClr val="000000"/>
                      </a:solidFill>
                      <a:ln w="9525">
                        <a:noFill/>
                      </a:ln>
                    </p:spPr>
                    <p:txBody>
                      <a:bodyPr/>
                      <a:p>
                        <a:endParaRPr lang="zh-CN" altLang="en-US"/>
                      </a:p>
                    </p:txBody>
                  </p:sp>
                  <p:sp>
                    <p:nvSpPr>
                      <p:cNvPr id="432937" name="任意多边形 432936"/>
                      <p:cNvSpPr/>
                      <p:nvPr/>
                    </p:nvSpPr>
                    <p:spPr>
                      <a:xfrm>
                        <a:off x="4772" y="3725"/>
                        <a:ext cx="6" cy="6"/>
                      </a:xfrm>
                      <a:custGeom>
                        <a:avLst/>
                        <a:gdLst/>
                        <a:ahLst/>
                        <a:cxnLst/>
                        <a:pathLst>
                          <a:path w="6" h="6">
                            <a:moveTo>
                              <a:pt x="4" y="1"/>
                            </a:moveTo>
                            <a:lnTo>
                              <a:pt x="3" y="0"/>
                            </a:lnTo>
                            <a:lnTo>
                              <a:pt x="2" y="0"/>
                            </a:lnTo>
                            <a:lnTo>
                              <a:pt x="1" y="1"/>
                            </a:lnTo>
                            <a:lnTo>
                              <a:pt x="0" y="2"/>
                            </a:lnTo>
                            <a:lnTo>
                              <a:pt x="0" y="3"/>
                            </a:lnTo>
                            <a:lnTo>
                              <a:pt x="0" y="4"/>
                            </a:lnTo>
                            <a:lnTo>
                              <a:pt x="0" y="5"/>
                            </a:lnTo>
                            <a:lnTo>
                              <a:pt x="1" y="6"/>
                            </a:lnTo>
                            <a:lnTo>
                              <a:pt x="1" y="6"/>
                            </a:lnTo>
                            <a:lnTo>
                              <a:pt x="2" y="6"/>
                            </a:lnTo>
                            <a:lnTo>
                              <a:pt x="3" y="6"/>
                            </a:lnTo>
                            <a:lnTo>
                              <a:pt x="4" y="6"/>
                            </a:lnTo>
                            <a:lnTo>
                              <a:pt x="5" y="5"/>
                            </a:lnTo>
                            <a:lnTo>
                              <a:pt x="6" y="4"/>
                            </a:lnTo>
                            <a:lnTo>
                              <a:pt x="6" y="3"/>
                            </a:lnTo>
                            <a:lnTo>
                              <a:pt x="5" y="2"/>
                            </a:lnTo>
                            <a:lnTo>
                              <a:pt x="4" y="1"/>
                            </a:lnTo>
                            <a:close/>
                          </a:path>
                        </a:pathLst>
                      </a:custGeom>
                      <a:solidFill>
                        <a:srgbClr val="000000"/>
                      </a:solidFill>
                      <a:ln w="9525">
                        <a:noFill/>
                      </a:ln>
                    </p:spPr>
                    <p:txBody>
                      <a:bodyPr/>
                      <a:p>
                        <a:endParaRPr lang="zh-CN" altLang="en-US"/>
                      </a:p>
                    </p:txBody>
                  </p:sp>
                  <p:sp>
                    <p:nvSpPr>
                      <p:cNvPr id="432938" name="任意多边形 432937"/>
                      <p:cNvSpPr/>
                      <p:nvPr/>
                    </p:nvSpPr>
                    <p:spPr>
                      <a:xfrm>
                        <a:off x="4783" y="3730"/>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939" name="任意多边形 432938"/>
                      <p:cNvSpPr/>
                      <p:nvPr/>
                    </p:nvSpPr>
                    <p:spPr>
                      <a:xfrm>
                        <a:off x="4795" y="3733"/>
                        <a:ext cx="6" cy="6"/>
                      </a:xfrm>
                      <a:custGeom>
                        <a:avLst/>
                        <a:gdLst/>
                        <a:ahLst/>
                        <a:cxnLst/>
                        <a:pathLst>
                          <a:path w="6" h="6">
                            <a:moveTo>
                              <a:pt x="3" y="0"/>
                            </a:moveTo>
                            <a:lnTo>
                              <a:pt x="2" y="0"/>
                            </a:lnTo>
                            <a:lnTo>
                              <a:pt x="1" y="0"/>
                            </a:lnTo>
                            <a:lnTo>
                              <a:pt x="0" y="1"/>
                            </a:lnTo>
                            <a:lnTo>
                              <a:pt x="0" y="2"/>
                            </a:lnTo>
                            <a:lnTo>
                              <a:pt x="0" y="3"/>
                            </a:lnTo>
                            <a:lnTo>
                              <a:pt x="0" y="4"/>
                            </a:lnTo>
                            <a:lnTo>
                              <a:pt x="1" y="5"/>
                            </a:lnTo>
                            <a:lnTo>
                              <a:pt x="2" y="6"/>
                            </a:lnTo>
                            <a:lnTo>
                              <a:pt x="2" y="6"/>
                            </a:lnTo>
                            <a:lnTo>
                              <a:pt x="3" y="6"/>
                            </a:lnTo>
                            <a:lnTo>
                              <a:pt x="4" y="5"/>
                            </a:lnTo>
                            <a:lnTo>
                              <a:pt x="5"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940" name="任意多边形 432939"/>
                      <p:cNvSpPr/>
                      <p:nvPr/>
                    </p:nvSpPr>
                    <p:spPr>
                      <a:xfrm>
                        <a:off x="4806" y="3734"/>
                        <a:ext cx="6" cy="6"/>
                      </a:xfrm>
                      <a:custGeom>
                        <a:avLst/>
                        <a:gdLst/>
                        <a:ahLst/>
                        <a:cxnLst/>
                        <a:pathLst>
                          <a:path w="6" h="6">
                            <a:moveTo>
                              <a:pt x="4" y="0"/>
                            </a:moveTo>
                            <a:lnTo>
                              <a:pt x="3" y="0"/>
                            </a:lnTo>
                            <a:lnTo>
                              <a:pt x="2" y="1"/>
                            </a:lnTo>
                            <a:lnTo>
                              <a:pt x="1" y="2"/>
                            </a:lnTo>
                            <a:lnTo>
                              <a:pt x="0" y="3"/>
                            </a:lnTo>
                            <a:lnTo>
                              <a:pt x="0" y="4"/>
                            </a:lnTo>
                            <a:lnTo>
                              <a:pt x="1" y="5"/>
                            </a:lnTo>
                            <a:lnTo>
                              <a:pt x="2" y="6"/>
                            </a:lnTo>
                            <a:lnTo>
                              <a:pt x="3" y="6"/>
                            </a:lnTo>
                            <a:lnTo>
                              <a:pt x="3" y="6"/>
                            </a:lnTo>
                            <a:lnTo>
                              <a:pt x="4" y="6"/>
                            </a:lnTo>
                            <a:lnTo>
                              <a:pt x="5" y="6"/>
                            </a:lnTo>
                            <a:lnTo>
                              <a:pt x="6" y="5"/>
                            </a:lnTo>
                            <a:lnTo>
                              <a:pt x="6" y="4"/>
                            </a:lnTo>
                            <a:lnTo>
                              <a:pt x="6" y="3"/>
                            </a:lnTo>
                            <a:lnTo>
                              <a:pt x="6" y="2"/>
                            </a:lnTo>
                            <a:lnTo>
                              <a:pt x="5" y="1"/>
                            </a:lnTo>
                            <a:lnTo>
                              <a:pt x="4" y="0"/>
                            </a:lnTo>
                            <a:close/>
                          </a:path>
                        </a:pathLst>
                      </a:custGeom>
                      <a:solidFill>
                        <a:srgbClr val="000000"/>
                      </a:solidFill>
                      <a:ln w="9525">
                        <a:noFill/>
                      </a:ln>
                    </p:spPr>
                    <p:txBody>
                      <a:bodyPr/>
                      <a:p>
                        <a:endParaRPr lang="zh-CN" altLang="en-US"/>
                      </a:p>
                    </p:txBody>
                  </p:sp>
                  <p:sp>
                    <p:nvSpPr>
                      <p:cNvPr id="432941" name="任意多边形 432940"/>
                      <p:cNvSpPr/>
                      <p:nvPr/>
                    </p:nvSpPr>
                    <p:spPr>
                      <a:xfrm>
                        <a:off x="4818" y="3735"/>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5"/>
                            </a:lnTo>
                            <a:lnTo>
                              <a:pt x="6" y="4"/>
                            </a:lnTo>
                            <a:lnTo>
                              <a:pt x="6" y="3"/>
                            </a:lnTo>
                            <a:lnTo>
                              <a:pt x="6" y="2"/>
                            </a:lnTo>
                            <a:lnTo>
                              <a:pt x="6" y="1"/>
                            </a:lnTo>
                            <a:lnTo>
                              <a:pt x="5" y="0"/>
                            </a:lnTo>
                            <a:lnTo>
                              <a:pt x="4" y="0"/>
                            </a:lnTo>
                            <a:close/>
                          </a:path>
                        </a:pathLst>
                      </a:custGeom>
                      <a:solidFill>
                        <a:srgbClr val="000000"/>
                      </a:solidFill>
                      <a:ln w="9525">
                        <a:noFill/>
                      </a:ln>
                    </p:spPr>
                    <p:txBody>
                      <a:bodyPr/>
                      <a:p>
                        <a:endParaRPr lang="zh-CN" altLang="en-US"/>
                      </a:p>
                    </p:txBody>
                  </p:sp>
                  <p:sp>
                    <p:nvSpPr>
                      <p:cNvPr id="432942" name="任意多边形 432941"/>
                      <p:cNvSpPr/>
                      <p:nvPr/>
                    </p:nvSpPr>
                    <p:spPr>
                      <a:xfrm>
                        <a:off x="4831" y="3733"/>
                        <a:ext cx="6" cy="6"/>
                      </a:xfrm>
                      <a:custGeom>
                        <a:avLst/>
                        <a:gdLst/>
                        <a:ahLst/>
                        <a:cxnLst/>
                        <a:pathLst>
                          <a:path w="6" h="6">
                            <a:moveTo>
                              <a:pt x="3" y="0"/>
                            </a:moveTo>
                            <a:lnTo>
                              <a:pt x="2" y="1"/>
                            </a:lnTo>
                            <a:lnTo>
                              <a:pt x="1" y="2"/>
                            </a:lnTo>
                            <a:lnTo>
                              <a:pt x="0" y="3"/>
                            </a:lnTo>
                            <a:lnTo>
                              <a:pt x="0" y="4"/>
                            </a:lnTo>
                            <a:lnTo>
                              <a:pt x="1" y="5"/>
                            </a:lnTo>
                            <a:lnTo>
                              <a:pt x="2" y="6"/>
                            </a:lnTo>
                            <a:lnTo>
                              <a:pt x="3" y="6"/>
                            </a:lnTo>
                            <a:lnTo>
                              <a:pt x="4" y="6"/>
                            </a:lnTo>
                            <a:lnTo>
                              <a:pt x="4" y="6"/>
                            </a:lnTo>
                            <a:lnTo>
                              <a:pt x="5" y="6"/>
                            </a:lnTo>
                            <a:lnTo>
                              <a:pt x="6" y="5"/>
                            </a:lnTo>
                            <a:lnTo>
                              <a:pt x="6"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2943" name="任意多边形 432942"/>
                      <p:cNvSpPr/>
                      <p:nvPr/>
                    </p:nvSpPr>
                    <p:spPr>
                      <a:xfrm>
                        <a:off x="4843" y="3731"/>
                        <a:ext cx="6" cy="6"/>
                      </a:xfrm>
                      <a:custGeom>
                        <a:avLst/>
                        <a:gdLst/>
                        <a:ahLst/>
                        <a:cxnLst/>
                        <a:pathLst>
                          <a:path w="6" h="6">
                            <a:moveTo>
                              <a:pt x="3" y="0"/>
                            </a:moveTo>
                            <a:lnTo>
                              <a:pt x="2" y="0"/>
                            </a:lnTo>
                            <a:lnTo>
                              <a:pt x="1" y="1"/>
                            </a:lnTo>
                            <a:lnTo>
                              <a:pt x="0" y="2"/>
                            </a:lnTo>
                            <a:lnTo>
                              <a:pt x="0" y="3"/>
                            </a:lnTo>
                            <a:lnTo>
                              <a:pt x="1" y="4"/>
                            </a:lnTo>
                            <a:lnTo>
                              <a:pt x="2" y="5"/>
                            </a:lnTo>
                            <a:lnTo>
                              <a:pt x="3" y="6"/>
                            </a:lnTo>
                            <a:lnTo>
                              <a:pt x="4" y="6"/>
                            </a:lnTo>
                            <a:lnTo>
                              <a:pt x="4" y="6"/>
                            </a:lnTo>
                            <a:lnTo>
                              <a:pt x="5" y="5"/>
                            </a:lnTo>
                            <a:lnTo>
                              <a:pt x="6" y="4"/>
                            </a:lnTo>
                            <a:lnTo>
                              <a:pt x="6" y="3"/>
                            </a:lnTo>
                            <a:lnTo>
                              <a:pt x="6" y="2"/>
                            </a:lnTo>
                            <a:lnTo>
                              <a:pt x="6" y="1"/>
                            </a:lnTo>
                            <a:lnTo>
                              <a:pt x="5" y="0"/>
                            </a:lnTo>
                            <a:lnTo>
                              <a:pt x="4" y="0"/>
                            </a:lnTo>
                            <a:lnTo>
                              <a:pt x="3" y="0"/>
                            </a:lnTo>
                            <a:close/>
                          </a:path>
                        </a:pathLst>
                      </a:custGeom>
                      <a:solidFill>
                        <a:srgbClr val="000000"/>
                      </a:solidFill>
                      <a:ln w="9525">
                        <a:noFill/>
                      </a:ln>
                    </p:spPr>
                    <p:txBody>
                      <a:bodyPr/>
                      <a:p>
                        <a:endParaRPr lang="zh-CN" altLang="en-US"/>
                      </a:p>
                    </p:txBody>
                  </p:sp>
                  <p:sp>
                    <p:nvSpPr>
                      <p:cNvPr id="432944" name="任意多边形 432943"/>
                      <p:cNvSpPr/>
                      <p:nvPr/>
                    </p:nvSpPr>
                    <p:spPr>
                      <a:xfrm>
                        <a:off x="4854" y="3727"/>
                        <a:ext cx="6" cy="6"/>
                      </a:xfrm>
                      <a:custGeom>
                        <a:avLst/>
                        <a:gdLst/>
                        <a:ahLst/>
                        <a:cxnLst/>
                        <a:pathLst>
                          <a:path w="6" h="6">
                            <a:moveTo>
                              <a:pt x="3" y="0"/>
                            </a:moveTo>
                            <a:lnTo>
                              <a:pt x="2" y="0"/>
                            </a:lnTo>
                            <a:lnTo>
                              <a:pt x="1" y="1"/>
                            </a:lnTo>
                            <a:lnTo>
                              <a:pt x="0" y="2"/>
                            </a:lnTo>
                            <a:lnTo>
                              <a:pt x="0" y="3"/>
                            </a:lnTo>
                            <a:lnTo>
                              <a:pt x="1" y="4"/>
                            </a:lnTo>
                            <a:lnTo>
                              <a:pt x="2" y="5"/>
                            </a:lnTo>
                            <a:lnTo>
                              <a:pt x="3" y="6"/>
                            </a:lnTo>
                            <a:lnTo>
                              <a:pt x="4" y="6"/>
                            </a:lnTo>
                            <a:lnTo>
                              <a:pt x="4" y="6"/>
                            </a:lnTo>
                            <a:lnTo>
                              <a:pt x="5" y="5"/>
                            </a:lnTo>
                            <a:lnTo>
                              <a:pt x="6" y="4"/>
                            </a:lnTo>
                            <a:lnTo>
                              <a:pt x="6" y="3"/>
                            </a:lnTo>
                            <a:lnTo>
                              <a:pt x="6" y="2"/>
                            </a:lnTo>
                            <a:lnTo>
                              <a:pt x="6" y="1"/>
                            </a:lnTo>
                            <a:lnTo>
                              <a:pt x="5" y="0"/>
                            </a:lnTo>
                            <a:lnTo>
                              <a:pt x="4" y="0"/>
                            </a:lnTo>
                            <a:lnTo>
                              <a:pt x="3" y="0"/>
                            </a:lnTo>
                            <a:close/>
                          </a:path>
                        </a:pathLst>
                      </a:custGeom>
                      <a:solidFill>
                        <a:srgbClr val="000000"/>
                      </a:solidFill>
                      <a:ln w="9525">
                        <a:noFill/>
                      </a:ln>
                    </p:spPr>
                    <p:txBody>
                      <a:bodyPr/>
                      <a:p>
                        <a:endParaRPr lang="zh-CN" altLang="en-US"/>
                      </a:p>
                    </p:txBody>
                  </p:sp>
                  <p:sp>
                    <p:nvSpPr>
                      <p:cNvPr id="432945" name="任意多边形 432944"/>
                      <p:cNvSpPr/>
                      <p:nvPr/>
                    </p:nvSpPr>
                    <p:spPr>
                      <a:xfrm>
                        <a:off x="4865" y="3721"/>
                        <a:ext cx="6" cy="6"/>
                      </a:xfrm>
                      <a:custGeom>
                        <a:avLst/>
                        <a:gdLst/>
                        <a:ahLst/>
                        <a:cxnLst/>
                        <a:pathLst>
                          <a:path w="6" h="6">
                            <a:moveTo>
                              <a:pt x="2" y="1"/>
                            </a:moveTo>
                            <a:lnTo>
                              <a:pt x="1" y="2"/>
                            </a:lnTo>
                            <a:lnTo>
                              <a:pt x="0" y="3"/>
                            </a:lnTo>
                            <a:lnTo>
                              <a:pt x="0" y="4"/>
                            </a:lnTo>
                            <a:lnTo>
                              <a:pt x="1" y="5"/>
                            </a:lnTo>
                            <a:lnTo>
                              <a:pt x="2" y="6"/>
                            </a:lnTo>
                            <a:lnTo>
                              <a:pt x="3" y="6"/>
                            </a:lnTo>
                            <a:lnTo>
                              <a:pt x="4" y="6"/>
                            </a:lnTo>
                            <a:lnTo>
                              <a:pt x="5" y="6"/>
                            </a:lnTo>
                            <a:lnTo>
                              <a:pt x="5" y="6"/>
                            </a:lnTo>
                            <a:lnTo>
                              <a:pt x="6" y="5"/>
                            </a:lnTo>
                            <a:lnTo>
                              <a:pt x="6" y="4"/>
                            </a:lnTo>
                            <a:lnTo>
                              <a:pt x="6" y="3"/>
                            </a:lnTo>
                            <a:lnTo>
                              <a:pt x="6" y="2"/>
                            </a:lnTo>
                            <a:lnTo>
                              <a:pt x="5" y="1"/>
                            </a:lnTo>
                            <a:lnTo>
                              <a:pt x="4" y="0"/>
                            </a:lnTo>
                            <a:lnTo>
                              <a:pt x="3" y="0"/>
                            </a:lnTo>
                            <a:lnTo>
                              <a:pt x="2" y="1"/>
                            </a:lnTo>
                            <a:close/>
                          </a:path>
                        </a:pathLst>
                      </a:custGeom>
                      <a:solidFill>
                        <a:srgbClr val="000000"/>
                      </a:solidFill>
                      <a:ln w="9525">
                        <a:noFill/>
                      </a:ln>
                    </p:spPr>
                    <p:txBody>
                      <a:bodyPr/>
                      <a:p>
                        <a:endParaRPr lang="zh-CN" altLang="en-US"/>
                      </a:p>
                    </p:txBody>
                  </p:sp>
                  <p:sp>
                    <p:nvSpPr>
                      <p:cNvPr id="432946" name="任意多边形 432945"/>
                      <p:cNvSpPr/>
                      <p:nvPr/>
                    </p:nvSpPr>
                    <p:spPr>
                      <a:xfrm>
                        <a:off x="4875" y="3715"/>
                        <a:ext cx="6" cy="6"/>
                      </a:xfrm>
                      <a:custGeom>
                        <a:avLst/>
                        <a:gdLst/>
                        <a:ahLst/>
                        <a:cxnLst/>
                        <a:pathLst>
                          <a:path w="6" h="6">
                            <a:moveTo>
                              <a:pt x="2" y="0"/>
                            </a:moveTo>
                            <a:lnTo>
                              <a:pt x="1" y="1"/>
                            </a:lnTo>
                            <a:lnTo>
                              <a:pt x="0" y="2"/>
                            </a:lnTo>
                            <a:lnTo>
                              <a:pt x="0" y="3"/>
                            </a:lnTo>
                            <a:lnTo>
                              <a:pt x="1" y="4"/>
                            </a:lnTo>
                            <a:lnTo>
                              <a:pt x="2" y="5"/>
                            </a:lnTo>
                            <a:lnTo>
                              <a:pt x="3" y="6"/>
                            </a:lnTo>
                            <a:lnTo>
                              <a:pt x="4" y="6"/>
                            </a:lnTo>
                            <a:lnTo>
                              <a:pt x="5" y="5"/>
                            </a:lnTo>
                            <a:lnTo>
                              <a:pt x="5" y="5"/>
                            </a:lnTo>
                            <a:lnTo>
                              <a:pt x="6" y="4"/>
                            </a:lnTo>
                            <a:lnTo>
                              <a:pt x="6" y="3"/>
                            </a:lnTo>
                            <a:lnTo>
                              <a:pt x="6" y="2"/>
                            </a:lnTo>
                            <a:lnTo>
                              <a:pt x="6" y="1"/>
                            </a:lnTo>
                            <a:lnTo>
                              <a:pt x="5" y="0"/>
                            </a:lnTo>
                            <a:lnTo>
                              <a:pt x="4" y="0"/>
                            </a:lnTo>
                            <a:lnTo>
                              <a:pt x="3" y="0"/>
                            </a:lnTo>
                            <a:lnTo>
                              <a:pt x="2" y="0"/>
                            </a:lnTo>
                            <a:close/>
                          </a:path>
                        </a:pathLst>
                      </a:custGeom>
                      <a:solidFill>
                        <a:srgbClr val="000000"/>
                      </a:solidFill>
                      <a:ln w="9525">
                        <a:noFill/>
                      </a:ln>
                    </p:spPr>
                    <p:txBody>
                      <a:bodyPr/>
                      <a:p>
                        <a:endParaRPr lang="zh-CN" altLang="en-US"/>
                      </a:p>
                    </p:txBody>
                  </p:sp>
                  <p:sp>
                    <p:nvSpPr>
                      <p:cNvPr id="432947" name="任意多边形 432946"/>
                      <p:cNvSpPr/>
                      <p:nvPr/>
                    </p:nvSpPr>
                    <p:spPr>
                      <a:xfrm>
                        <a:off x="4885" y="3708"/>
                        <a:ext cx="6" cy="6"/>
                      </a:xfrm>
                      <a:custGeom>
                        <a:avLst/>
                        <a:gdLst/>
                        <a:ahLst/>
                        <a:cxnLst/>
                        <a:pathLst>
                          <a:path w="6" h="6">
                            <a:moveTo>
                              <a:pt x="1" y="0"/>
                            </a:moveTo>
                            <a:lnTo>
                              <a:pt x="0" y="1"/>
                            </a:lnTo>
                            <a:lnTo>
                              <a:pt x="0" y="2"/>
                            </a:lnTo>
                            <a:lnTo>
                              <a:pt x="0" y="3"/>
                            </a:lnTo>
                            <a:lnTo>
                              <a:pt x="0" y="4"/>
                            </a:lnTo>
                            <a:lnTo>
                              <a:pt x="1" y="5"/>
                            </a:lnTo>
                            <a:lnTo>
                              <a:pt x="2" y="6"/>
                            </a:lnTo>
                            <a:lnTo>
                              <a:pt x="3" y="6"/>
                            </a:lnTo>
                            <a:lnTo>
                              <a:pt x="4" y="5"/>
                            </a:lnTo>
                            <a:lnTo>
                              <a:pt x="4" y="5"/>
                            </a:lnTo>
                            <a:lnTo>
                              <a:pt x="5" y="4"/>
                            </a:lnTo>
                            <a:lnTo>
                              <a:pt x="6" y="3"/>
                            </a:lnTo>
                            <a:lnTo>
                              <a:pt x="6" y="2"/>
                            </a:lnTo>
                            <a:lnTo>
                              <a:pt x="5" y="1"/>
                            </a:lnTo>
                            <a:lnTo>
                              <a:pt x="4" y="0"/>
                            </a:lnTo>
                            <a:lnTo>
                              <a:pt x="3" y="0"/>
                            </a:lnTo>
                            <a:lnTo>
                              <a:pt x="2" y="0"/>
                            </a:lnTo>
                            <a:lnTo>
                              <a:pt x="1" y="0"/>
                            </a:lnTo>
                            <a:close/>
                          </a:path>
                        </a:pathLst>
                      </a:custGeom>
                      <a:solidFill>
                        <a:srgbClr val="000000"/>
                      </a:solidFill>
                      <a:ln w="9525">
                        <a:noFill/>
                      </a:ln>
                    </p:spPr>
                    <p:txBody>
                      <a:bodyPr/>
                      <a:p>
                        <a:endParaRPr lang="zh-CN" altLang="en-US"/>
                      </a:p>
                    </p:txBody>
                  </p:sp>
                  <p:sp>
                    <p:nvSpPr>
                      <p:cNvPr id="432948" name="任意多边形 432947"/>
                      <p:cNvSpPr/>
                      <p:nvPr/>
                    </p:nvSpPr>
                    <p:spPr>
                      <a:xfrm>
                        <a:off x="4894" y="3700"/>
                        <a:ext cx="6" cy="6"/>
                      </a:xfrm>
                      <a:custGeom>
                        <a:avLst/>
                        <a:gdLst/>
                        <a:ahLst/>
                        <a:cxnLst/>
                        <a:pathLst>
                          <a:path w="6" h="6">
                            <a:moveTo>
                              <a:pt x="2" y="1"/>
                            </a:moveTo>
                            <a:lnTo>
                              <a:pt x="1" y="2"/>
                            </a:lnTo>
                            <a:lnTo>
                              <a:pt x="0" y="3"/>
                            </a:lnTo>
                            <a:lnTo>
                              <a:pt x="0" y="4"/>
                            </a:lnTo>
                            <a:lnTo>
                              <a:pt x="1" y="5"/>
                            </a:lnTo>
                            <a:lnTo>
                              <a:pt x="2" y="6"/>
                            </a:lnTo>
                            <a:lnTo>
                              <a:pt x="3" y="6"/>
                            </a:lnTo>
                            <a:lnTo>
                              <a:pt x="4" y="6"/>
                            </a:lnTo>
                            <a:lnTo>
                              <a:pt x="5" y="6"/>
                            </a:lnTo>
                            <a:lnTo>
                              <a:pt x="5" y="6"/>
                            </a:lnTo>
                            <a:lnTo>
                              <a:pt x="6" y="5"/>
                            </a:lnTo>
                            <a:lnTo>
                              <a:pt x="6" y="4"/>
                            </a:lnTo>
                            <a:lnTo>
                              <a:pt x="6" y="3"/>
                            </a:lnTo>
                            <a:lnTo>
                              <a:pt x="6" y="2"/>
                            </a:lnTo>
                            <a:lnTo>
                              <a:pt x="5" y="1"/>
                            </a:lnTo>
                            <a:lnTo>
                              <a:pt x="4" y="0"/>
                            </a:lnTo>
                            <a:lnTo>
                              <a:pt x="3" y="0"/>
                            </a:lnTo>
                            <a:lnTo>
                              <a:pt x="2" y="1"/>
                            </a:lnTo>
                            <a:close/>
                          </a:path>
                        </a:pathLst>
                      </a:custGeom>
                      <a:solidFill>
                        <a:srgbClr val="000000"/>
                      </a:solidFill>
                      <a:ln w="9525">
                        <a:noFill/>
                      </a:ln>
                    </p:spPr>
                    <p:txBody>
                      <a:bodyPr/>
                      <a:p>
                        <a:endParaRPr lang="zh-CN" altLang="en-US"/>
                      </a:p>
                    </p:txBody>
                  </p:sp>
                  <p:sp>
                    <p:nvSpPr>
                      <p:cNvPr id="432949" name="任意多边形 432948"/>
                      <p:cNvSpPr/>
                      <p:nvPr/>
                    </p:nvSpPr>
                    <p:spPr>
                      <a:xfrm>
                        <a:off x="4903" y="3692"/>
                        <a:ext cx="6" cy="6"/>
                      </a:xfrm>
                      <a:custGeom>
                        <a:avLst/>
                        <a:gdLst/>
                        <a:ahLst/>
                        <a:cxnLst/>
                        <a:pathLst>
                          <a:path w="6" h="6">
                            <a:moveTo>
                              <a:pt x="1" y="0"/>
                            </a:moveTo>
                            <a:lnTo>
                              <a:pt x="0" y="1"/>
                            </a:lnTo>
                            <a:lnTo>
                              <a:pt x="0" y="2"/>
                            </a:lnTo>
                            <a:lnTo>
                              <a:pt x="0" y="3"/>
                            </a:lnTo>
                            <a:lnTo>
                              <a:pt x="0" y="4"/>
                            </a:lnTo>
                            <a:lnTo>
                              <a:pt x="1" y="5"/>
                            </a:lnTo>
                            <a:lnTo>
                              <a:pt x="2" y="6"/>
                            </a:lnTo>
                            <a:lnTo>
                              <a:pt x="3" y="6"/>
                            </a:lnTo>
                            <a:lnTo>
                              <a:pt x="4" y="5"/>
                            </a:lnTo>
                            <a:lnTo>
                              <a:pt x="4" y="5"/>
                            </a:lnTo>
                            <a:lnTo>
                              <a:pt x="5" y="4"/>
                            </a:lnTo>
                            <a:lnTo>
                              <a:pt x="6" y="3"/>
                            </a:lnTo>
                            <a:lnTo>
                              <a:pt x="6" y="2"/>
                            </a:lnTo>
                            <a:lnTo>
                              <a:pt x="5" y="1"/>
                            </a:lnTo>
                            <a:lnTo>
                              <a:pt x="4" y="0"/>
                            </a:lnTo>
                            <a:lnTo>
                              <a:pt x="3" y="0"/>
                            </a:lnTo>
                            <a:lnTo>
                              <a:pt x="2" y="0"/>
                            </a:lnTo>
                            <a:lnTo>
                              <a:pt x="1" y="0"/>
                            </a:lnTo>
                            <a:close/>
                          </a:path>
                        </a:pathLst>
                      </a:custGeom>
                      <a:solidFill>
                        <a:srgbClr val="000000"/>
                      </a:solidFill>
                      <a:ln w="9525">
                        <a:noFill/>
                      </a:ln>
                    </p:spPr>
                    <p:txBody>
                      <a:bodyPr/>
                      <a:p>
                        <a:endParaRPr lang="zh-CN" altLang="en-US"/>
                      </a:p>
                    </p:txBody>
                  </p:sp>
                  <p:sp>
                    <p:nvSpPr>
                      <p:cNvPr id="432950" name="任意多边形 432949"/>
                      <p:cNvSpPr/>
                      <p:nvPr/>
                    </p:nvSpPr>
                    <p:spPr>
                      <a:xfrm>
                        <a:off x="4911" y="3683"/>
                        <a:ext cx="6" cy="6"/>
                      </a:xfrm>
                      <a:custGeom>
                        <a:avLst/>
                        <a:gdLst/>
                        <a:ahLst/>
                        <a:cxnLst/>
                        <a:pathLst>
                          <a:path w="6" h="6">
                            <a:moveTo>
                              <a:pt x="0" y="1"/>
                            </a:moveTo>
                            <a:lnTo>
                              <a:pt x="0" y="2"/>
                            </a:lnTo>
                            <a:lnTo>
                              <a:pt x="0" y="3"/>
                            </a:lnTo>
                            <a:lnTo>
                              <a:pt x="0" y="4"/>
                            </a:lnTo>
                            <a:lnTo>
                              <a:pt x="1" y="5"/>
                            </a:lnTo>
                            <a:lnTo>
                              <a:pt x="2" y="6"/>
                            </a:lnTo>
                            <a:lnTo>
                              <a:pt x="3" y="6"/>
                            </a:lnTo>
                            <a:lnTo>
                              <a:pt x="4" y="5"/>
                            </a:lnTo>
                            <a:lnTo>
                              <a:pt x="5" y="4"/>
                            </a:lnTo>
                            <a:lnTo>
                              <a:pt x="5" y="4"/>
                            </a:lnTo>
                            <a:lnTo>
                              <a:pt x="6" y="3"/>
                            </a:lnTo>
                            <a:lnTo>
                              <a:pt x="6" y="2"/>
                            </a:lnTo>
                            <a:lnTo>
                              <a:pt x="5" y="1"/>
                            </a:lnTo>
                            <a:lnTo>
                              <a:pt x="4" y="0"/>
                            </a:lnTo>
                            <a:lnTo>
                              <a:pt x="3" y="0"/>
                            </a:lnTo>
                            <a:lnTo>
                              <a:pt x="2" y="0"/>
                            </a:lnTo>
                            <a:lnTo>
                              <a:pt x="1" y="0"/>
                            </a:lnTo>
                            <a:lnTo>
                              <a:pt x="0" y="1"/>
                            </a:lnTo>
                            <a:close/>
                          </a:path>
                        </a:pathLst>
                      </a:custGeom>
                      <a:solidFill>
                        <a:srgbClr val="000000"/>
                      </a:solidFill>
                      <a:ln w="9525">
                        <a:noFill/>
                      </a:ln>
                    </p:spPr>
                    <p:txBody>
                      <a:bodyPr/>
                      <a:p>
                        <a:endParaRPr lang="zh-CN" altLang="en-US"/>
                      </a:p>
                    </p:txBody>
                  </p:sp>
                  <p:sp>
                    <p:nvSpPr>
                      <p:cNvPr id="432951" name="任意多边形 432950"/>
                      <p:cNvSpPr/>
                      <p:nvPr/>
                    </p:nvSpPr>
                    <p:spPr>
                      <a:xfrm>
                        <a:off x="4919" y="3674"/>
                        <a:ext cx="6" cy="6"/>
                      </a:xfrm>
                      <a:custGeom>
                        <a:avLst/>
                        <a:gdLst/>
                        <a:ahLst/>
                        <a:cxnLst/>
                        <a:pathLst>
                          <a:path w="6" h="6">
                            <a:moveTo>
                              <a:pt x="0" y="1"/>
                            </a:moveTo>
                            <a:lnTo>
                              <a:pt x="0" y="2"/>
                            </a:lnTo>
                            <a:lnTo>
                              <a:pt x="0" y="3"/>
                            </a:lnTo>
                            <a:lnTo>
                              <a:pt x="0" y="4"/>
                            </a:lnTo>
                            <a:lnTo>
                              <a:pt x="1" y="5"/>
                            </a:lnTo>
                            <a:lnTo>
                              <a:pt x="2" y="6"/>
                            </a:lnTo>
                            <a:lnTo>
                              <a:pt x="3" y="6"/>
                            </a:lnTo>
                            <a:lnTo>
                              <a:pt x="4" y="5"/>
                            </a:lnTo>
                            <a:lnTo>
                              <a:pt x="5" y="4"/>
                            </a:lnTo>
                            <a:lnTo>
                              <a:pt x="5" y="4"/>
                            </a:lnTo>
                            <a:lnTo>
                              <a:pt x="6" y="3"/>
                            </a:lnTo>
                            <a:lnTo>
                              <a:pt x="6" y="2"/>
                            </a:lnTo>
                            <a:lnTo>
                              <a:pt x="5" y="1"/>
                            </a:lnTo>
                            <a:lnTo>
                              <a:pt x="4" y="0"/>
                            </a:lnTo>
                            <a:lnTo>
                              <a:pt x="3" y="0"/>
                            </a:lnTo>
                            <a:lnTo>
                              <a:pt x="2" y="0"/>
                            </a:lnTo>
                            <a:lnTo>
                              <a:pt x="1" y="0"/>
                            </a:lnTo>
                            <a:lnTo>
                              <a:pt x="0" y="1"/>
                            </a:lnTo>
                            <a:close/>
                          </a:path>
                        </a:pathLst>
                      </a:custGeom>
                      <a:solidFill>
                        <a:srgbClr val="000000"/>
                      </a:solidFill>
                      <a:ln w="9525">
                        <a:noFill/>
                      </a:ln>
                    </p:spPr>
                    <p:txBody>
                      <a:bodyPr/>
                      <a:p>
                        <a:endParaRPr lang="zh-CN" altLang="en-US"/>
                      </a:p>
                    </p:txBody>
                  </p:sp>
                  <p:sp>
                    <p:nvSpPr>
                      <p:cNvPr id="432952" name="任意多边形 432951"/>
                      <p:cNvSpPr/>
                      <p:nvPr/>
                    </p:nvSpPr>
                    <p:spPr>
                      <a:xfrm>
                        <a:off x="4926" y="3663"/>
                        <a:ext cx="7" cy="7"/>
                      </a:xfrm>
                      <a:custGeom>
                        <a:avLst/>
                        <a:gdLst/>
                        <a:ahLst/>
                        <a:cxnLst/>
                        <a:pathLst>
                          <a:path w="7" h="7">
                            <a:moveTo>
                              <a:pt x="0" y="2"/>
                            </a:moveTo>
                            <a:lnTo>
                              <a:pt x="0" y="3"/>
                            </a:lnTo>
                            <a:lnTo>
                              <a:pt x="0" y="4"/>
                            </a:lnTo>
                            <a:lnTo>
                              <a:pt x="0" y="6"/>
                            </a:lnTo>
                            <a:lnTo>
                              <a:pt x="1" y="7"/>
                            </a:lnTo>
                            <a:lnTo>
                              <a:pt x="2" y="7"/>
                            </a:lnTo>
                            <a:lnTo>
                              <a:pt x="4" y="7"/>
                            </a:lnTo>
                            <a:lnTo>
                              <a:pt x="5" y="7"/>
                            </a:lnTo>
                            <a:lnTo>
                              <a:pt x="6" y="6"/>
                            </a:lnTo>
                            <a:lnTo>
                              <a:pt x="6" y="6"/>
                            </a:lnTo>
                            <a:lnTo>
                              <a:pt x="7" y="4"/>
                            </a:lnTo>
                            <a:lnTo>
                              <a:pt x="7" y="3"/>
                            </a:lnTo>
                            <a:lnTo>
                              <a:pt x="6" y="2"/>
                            </a:lnTo>
                            <a:lnTo>
                              <a:pt x="5" y="1"/>
                            </a:lnTo>
                            <a:lnTo>
                              <a:pt x="4" y="0"/>
                            </a:lnTo>
                            <a:lnTo>
                              <a:pt x="2" y="0"/>
                            </a:lnTo>
                            <a:lnTo>
                              <a:pt x="1" y="1"/>
                            </a:lnTo>
                            <a:lnTo>
                              <a:pt x="0" y="2"/>
                            </a:lnTo>
                            <a:close/>
                          </a:path>
                        </a:pathLst>
                      </a:custGeom>
                      <a:solidFill>
                        <a:srgbClr val="000000"/>
                      </a:solidFill>
                      <a:ln w="9525">
                        <a:noFill/>
                      </a:ln>
                    </p:spPr>
                    <p:txBody>
                      <a:bodyPr/>
                      <a:p>
                        <a:endParaRPr lang="zh-CN" altLang="en-US"/>
                      </a:p>
                    </p:txBody>
                  </p:sp>
                  <p:sp>
                    <p:nvSpPr>
                      <p:cNvPr id="432953" name="任意多边形 432952"/>
                      <p:cNvSpPr/>
                      <p:nvPr/>
                    </p:nvSpPr>
                    <p:spPr>
                      <a:xfrm>
                        <a:off x="4934" y="3654"/>
                        <a:ext cx="6" cy="6"/>
                      </a:xfrm>
                      <a:custGeom>
                        <a:avLst/>
                        <a:gdLst/>
                        <a:ahLst/>
                        <a:cxnLst/>
                        <a:pathLst>
                          <a:path w="6" h="6">
                            <a:moveTo>
                              <a:pt x="0" y="1"/>
                            </a:moveTo>
                            <a:lnTo>
                              <a:pt x="0" y="2"/>
                            </a:lnTo>
                            <a:lnTo>
                              <a:pt x="0" y="3"/>
                            </a:lnTo>
                            <a:lnTo>
                              <a:pt x="0" y="4"/>
                            </a:lnTo>
                            <a:lnTo>
                              <a:pt x="1" y="5"/>
                            </a:lnTo>
                            <a:lnTo>
                              <a:pt x="2" y="6"/>
                            </a:lnTo>
                            <a:lnTo>
                              <a:pt x="3" y="6"/>
                            </a:lnTo>
                            <a:lnTo>
                              <a:pt x="4" y="5"/>
                            </a:lnTo>
                            <a:lnTo>
                              <a:pt x="5" y="4"/>
                            </a:lnTo>
                            <a:lnTo>
                              <a:pt x="5" y="4"/>
                            </a:lnTo>
                            <a:lnTo>
                              <a:pt x="6" y="3"/>
                            </a:lnTo>
                            <a:lnTo>
                              <a:pt x="6" y="2"/>
                            </a:lnTo>
                            <a:lnTo>
                              <a:pt x="5" y="1"/>
                            </a:lnTo>
                            <a:lnTo>
                              <a:pt x="4" y="0"/>
                            </a:lnTo>
                            <a:lnTo>
                              <a:pt x="3" y="0"/>
                            </a:lnTo>
                            <a:lnTo>
                              <a:pt x="2" y="0"/>
                            </a:lnTo>
                            <a:lnTo>
                              <a:pt x="1" y="0"/>
                            </a:lnTo>
                            <a:lnTo>
                              <a:pt x="0" y="1"/>
                            </a:lnTo>
                            <a:close/>
                          </a:path>
                        </a:pathLst>
                      </a:custGeom>
                      <a:solidFill>
                        <a:srgbClr val="000000"/>
                      </a:solidFill>
                      <a:ln w="9525">
                        <a:noFill/>
                      </a:ln>
                    </p:spPr>
                    <p:txBody>
                      <a:bodyPr/>
                      <a:p>
                        <a:endParaRPr lang="zh-CN" altLang="en-US"/>
                      </a:p>
                    </p:txBody>
                  </p:sp>
                  <p:sp>
                    <p:nvSpPr>
                      <p:cNvPr id="432954" name="任意多边形 432953"/>
                      <p:cNvSpPr/>
                      <p:nvPr/>
                    </p:nvSpPr>
                    <p:spPr>
                      <a:xfrm>
                        <a:off x="4941" y="3644"/>
                        <a:ext cx="6" cy="6"/>
                      </a:xfrm>
                      <a:custGeom>
                        <a:avLst/>
                        <a:gdLst/>
                        <a:ahLst/>
                        <a:cxnLst/>
                        <a:pathLst>
                          <a:path w="6" h="6">
                            <a:moveTo>
                              <a:pt x="0" y="1"/>
                            </a:moveTo>
                            <a:lnTo>
                              <a:pt x="0" y="2"/>
                            </a:lnTo>
                            <a:lnTo>
                              <a:pt x="0" y="3"/>
                            </a:lnTo>
                            <a:lnTo>
                              <a:pt x="0" y="4"/>
                            </a:lnTo>
                            <a:lnTo>
                              <a:pt x="1" y="5"/>
                            </a:lnTo>
                            <a:lnTo>
                              <a:pt x="2" y="6"/>
                            </a:lnTo>
                            <a:lnTo>
                              <a:pt x="3" y="6"/>
                            </a:lnTo>
                            <a:lnTo>
                              <a:pt x="4" y="5"/>
                            </a:lnTo>
                            <a:lnTo>
                              <a:pt x="5" y="4"/>
                            </a:lnTo>
                            <a:lnTo>
                              <a:pt x="5" y="4"/>
                            </a:lnTo>
                            <a:lnTo>
                              <a:pt x="6" y="3"/>
                            </a:lnTo>
                            <a:lnTo>
                              <a:pt x="6" y="2"/>
                            </a:lnTo>
                            <a:lnTo>
                              <a:pt x="5" y="1"/>
                            </a:lnTo>
                            <a:lnTo>
                              <a:pt x="4" y="0"/>
                            </a:lnTo>
                            <a:lnTo>
                              <a:pt x="3" y="0"/>
                            </a:lnTo>
                            <a:lnTo>
                              <a:pt x="2" y="0"/>
                            </a:lnTo>
                            <a:lnTo>
                              <a:pt x="1" y="0"/>
                            </a:lnTo>
                            <a:lnTo>
                              <a:pt x="0" y="1"/>
                            </a:lnTo>
                            <a:close/>
                          </a:path>
                        </a:pathLst>
                      </a:custGeom>
                      <a:solidFill>
                        <a:srgbClr val="000000"/>
                      </a:solidFill>
                      <a:ln w="9525">
                        <a:noFill/>
                      </a:ln>
                    </p:spPr>
                    <p:txBody>
                      <a:bodyPr/>
                      <a:p>
                        <a:endParaRPr lang="zh-CN" altLang="en-US"/>
                      </a:p>
                    </p:txBody>
                  </p:sp>
                  <p:sp>
                    <p:nvSpPr>
                      <p:cNvPr id="432955" name="任意多边形 432954"/>
                      <p:cNvSpPr/>
                      <p:nvPr/>
                    </p:nvSpPr>
                    <p:spPr>
                      <a:xfrm>
                        <a:off x="4947" y="3633"/>
                        <a:ext cx="6" cy="6"/>
                      </a:xfrm>
                      <a:custGeom>
                        <a:avLst/>
                        <a:gdLst/>
                        <a:ahLst/>
                        <a:cxnLst/>
                        <a:pathLst>
                          <a:path w="6" h="6">
                            <a:moveTo>
                              <a:pt x="0" y="2"/>
                            </a:moveTo>
                            <a:lnTo>
                              <a:pt x="0" y="3"/>
                            </a:lnTo>
                            <a:lnTo>
                              <a:pt x="0" y="4"/>
                            </a:lnTo>
                            <a:lnTo>
                              <a:pt x="0" y="5"/>
                            </a:lnTo>
                            <a:lnTo>
                              <a:pt x="1" y="6"/>
                            </a:lnTo>
                            <a:lnTo>
                              <a:pt x="2" y="6"/>
                            </a:lnTo>
                            <a:lnTo>
                              <a:pt x="3" y="6"/>
                            </a:lnTo>
                            <a:lnTo>
                              <a:pt x="4" y="6"/>
                            </a:lnTo>
                            <a:lnTo>
                              <a:pt x="5" y="5"/>
                            </a:lnTo>
                            <a:lnTo>
                              <a:pt x="5" y="5"/>
                            </a:lnTo>
                            <a:lnTo>
                              <a:pt x="6" y="4"/>
                            </a:lnTo>
                            <a:lnTo>
                              <a:pt x="6" y="3"/>
                            </a:lnTo>
                            <a:lnTo>
                              <a:pt x="5" y="2"/>
                            </a:lnTo>
                            <a:lnTo>
                              <a:pt x="4" y="1"/>
                            </a:lnTo>
                            <a:lnTo>
                              <a:pt x="3" y="0"/>
                            </a:lnTo>
                            <a:lnTo>
                              <a:pt x="2" y="0"/>
                            </a:lnTo>
                            <a:lnTo>
                              <a:pt x="1" y="1"/>
                            </a:lnTo>
                            <a:lnTo>
                              <a:pt x="0" y="2"/>
                            </a:lnTo>
                            <a:close/>
                          </a:path>
                        </a:pathLst>
                      </a:custGeom>
                      <a:solidFill>
                        <a:srgbClr val="000000"/>
                      </a:solidFill>
                      <a:ln w="9525">
                        <a:noFill/>
                      </a:ln>
                    </p:spPr>
                    <p:txBody>
                      <a:bodyPr/>
                      <a:p>
                        <a:endParaRPr lang="zh-CN" altLang="en-US"/>
                      </a:p>
                    </p:txBody>
                  </p:sp>
                  <p:sp>
                    <p:nvSpPr>
                      <p:cNvPr id="432956" name="任意多边形 432955"/>
                      <p:cNvSpPr/>
                      <p:nvPr/>
                    </p:nvSpPr>
                    <p:spPr>
                      <a:xfrm>
                        <a:off x="4953" y="3623"/>
                        <a:ext cx="6" cy="6"/>
                      </a:xfrm>
                      <a:custGeom>
                        <a:avLst/>
                        <a:gdLst/>
                        <a:ahLst/>
                        <a:cxnLst/>
                        <a:pathLst>
                          <a:path w="6" h="6">
                            <a:moveTo>
                              <a:pt x="1" y="2"/>
                            </a:moveTo>
                            <a:lnTo>
                              <a:pt x="0" y="3"/>
                            </a:lnTo>
                            <a:lnTo>
                              <a:pt x="0" y="4"/>
                            </a:lnTo>
                            <a:lnTo>
                              <a:pt x="1" y="5"/>
                            </a:lnTo>
                            <a:lnTo>
                              <a:pt x="2" y="6"/>
                            </a:lnTo>
                            <a:lnTo>
                              <a:pt x="3" y="6"/>
                            </a:lnTo>
                            <a:lnTo>
                              <a:pt x="4" y="6"/>
                            </a:lnTo>
                            <a:lnTo>
                              <a:pt x="5" y="6"/>
                            </a:lnTo>
                            <a:lnTo>
                              <a:pt x="6" y="5"/>
                            </a:lnTo>
                            <a:lnTo>
                              <a:pt x="6" y="5"/>
                            </a:lnTo>
                            <a:lnTo>
                              <a:pt x="6" y="4"/>
                            </a:lnTo>
                            <a:lnTo>
                              <a:pt x="6" y="3"/>
                            </a:lnTo>
                            <a:lnTo>
                              <a:pt x="6" y="2"/>
                            </a:lnTo>
                            <a:lnTo>
                              <a:pt x="5" y="1"/>
                            </a:lnTo>
                            <a:lnTo>
                              <a:pt x="4" y="0"/>
                            </a:lnTo>
                            <a:lnTo>
                              <a:pt x="3" y="0"/>
                            </a:lnTo>
                            <a:lnTo>
                              <a:pt x="2" y="1"/>
                            </a:lnTo>
                            <a:lnTo>
                              <a:pt x="1" y="2"/>
                            </a:lnTo>
                            <a:close/>
                          </a:path>
                        </a:pathLst>
                      </a:custGeom>
                      <a:solidFill>
                        <a:srgbClr val="000000"/>
                      </a:solidFill>
                      <a:ln w="9525">
                        <a:noFill/>
                      </a:ln>
                    </p:spPr>
                    <p:txBody>
                      <a:bodyPr/>
                      <a:p>
                        <a:endParaRPr lang="zh-CN" altLang="en-US"/>
                      </a:p>
                    </p:txBody>
                  </p:sp>
                  <p:sp>
                    <p:nvSpPr>
                      <p:cNvPr id="432957" name="任意多边形 432956"/>
                      <p:cNvSpPr/>
                      <p:nvPr/>
                    </p:nvSpPr>
                    <p:spPr>
                      <a:xfrm>
                        <a:off x="4959" y="3613"/>
                        <a:ext cx="6" cy="6"/>
                      </a:xfrm>
                      <a:custGeom>
                        <a:avLst/>
                        <a:gdLst/>
                        <a:ahLst/>
                        <a:cxnLst/>
                        <a:pathLst>
                          <a:path w="6" h="6">
                            <a:moveTo>
                              <a:pt x="0" y="1"/>
                            </a:moveTo>
                            <a:lnTo>
                              <a:pt x="0" y="2"/>
                            </a:lnTo>
                            <a:lnTo>
                              <a:pt x="0" y="3"/>
                            </a:lnTo>
                            <a:lnTo>
                              <a:pt x="0" y="4"/>
                            </a:lnTo>
                            <a:lnTo>
                              <a:pt x="1" y="5"/>
                            </a:lnTo>
                            <a:lnTo>
                              <a:pt x="2" y="6"/>
                            </a:lnTo>
                            <a:lnTo>
                              <a:pt x="3" y="6"/>
                            </a:lnTo>
                            <a:lnTo>
                              <a:pt x="4" y="5"/>
                            </a:lnTo>
                            <a:lnTo>
                              <a:pt x="5" y="4"/>
                            </a:lnTo>
                            <a:lnTo>
                              <a:pt x="5" y="4"/>
                            </a:lnTo>
                            <a:lnTo>
                              <a:pt x="6" y="3"/>
                            </a:lnTo>
                            <a:lnTo>
                              <a:pt x="6" y="2"/>
                            </a:lnTo>
                            <a:lnTo>
                              <a:pt x="5" y="1"/>
                            </a:lnTo>
                            <a:lnTo>
                              <a:pt x="4" y="0"/>
                            </a:lnTo>
                            <a:lnTo>
                              <a:pt x="3" y="0"/>
                            </a:lnTo>
                            <a:lnTo>
                              <a:pt x="2" y="0"/>
                            </a:lnTo>
                            <a:lnTo>
                              <a:pt x="1" y="0"/>
                            </a:lnTo>
                            <a:lnTo>
                              <a:pt x="0" y="1"/>
                            </a:lnTo>
                            <a:close/>
                          </a:path>
                        </a:pathLst>
                      </a:custGeom>
                      <a:solidFill>
                        <a:srgbClr val="000000"/>
                      </a:solidFill>
                      <a:ln w="9525">
                        <a:noFill/>
                      </a:ln>
                    </p:spPr>
                    <p:txBody>
                      <a:bodyPr/>
                      <a:p>
                        <a:endParaRPr lang="zh-CN" altLang="en-US"/>
                      </a:p>
                    </p:txBody>
                  </p:sp>
                  <p:sp>
                    <p:nvSpPr>
                      <p:cNvPr id="432958" name="任意多边形 432957"/>
                      <p:cNvSpPr/>
                      <p:nvPr/>
                    </p:nvSpPr>
                    <p:spPr>
                      <a:xfrm>
                        <a:off x="4964" y="3602"/>
                        <a:ext cx="6" cy="6"/>
                      </a:xfrm>
                      <a:custGeom>
                        <a:avLst/>
                        <a:gdLst/>
                        <a:ahLst/>
                        <a:cxnLst/>
                        <a:pathLst>
                          <a:path w="6" h="6">
                            <a:moveTo>
                              <a:pt x="0" y="2"/>
                            </a:moveTo>
                            <a:lnTo>
                              <a:pt x="0" y="3"/>
                            </a:lnTo>
                            <a:lnTo>
                              <a:pt x="1" y="4"/>
                            </a:lnTo>
                            <a:lnTo>
                              <a:pt x="2" y="5"/>
                            </a:lnTo>
                            <a:lnTo>
                              <a:pt x="3" y="6"/>
                            </a:lnTo>
                            <a:lnTo>
                              <a:pt x="4" y="6"/>
                            </a:lnTo>
                            <a:lnTo>
                              <a:pt x="5" y="5"/>
                            </a:lnTo>
                            <a:lnTo>
                              <a:pt x="6" y="4"/>
                            </a:lnTo>
                            <a:lnTo>
                              <a:pt x="6" y="3"/>
                            </a:lnTo>
                            <a:lnTo>
                              <a:pt x="6" y="3"/>
                            </a:lnTo>
                            <a:lnTo>
                              <a:pt x="6" y="2"/>
                            </a:lnTo>
                            <a:lnTo>
                              <a:pt x="6" y="1"/>
                            </a:lnTo>
                            <a:lnTo>
                              <a:pt x="5" y="0"/>
                            </a:lnTo>
                            <a:lnTo>
                              <a:pt x="4" y="0"/>
                            </a:lnTo>
                            <a:lnTo>
                              <a:pt x="3" y="0"/>
                            </a:lnTo>
                            <a:lnTo>
                              <a:pt x="2" y="0"/>
                            </a:lnTo>
                            <a:lnTo>
                              <a:pt x="1" y="1"/>
                            </a:lnTo>
                            <a:lnTo>
                              <a:pt x="0" y="2"/>
                            </a:lnTo>
                            <a:close/>
                          </a:path>
                        </a:pathLst>
                      </a:custGeom>
                      <a:solidFill>
                        <a:srgbClr val="000000"/>
                      </a:solidFill>
                      <a:ln w="9525">
                        <a:noFill/>
                      </a:ln>
                    </p:spPr>
                    <p:txBody>
                      <a:bodyPr/>
                      <a:p>
                        <a:endParaRPr lang="zh-CN" altLang="en-US"/>
                      </a:p>
                    </p:txBody>
                  </p:sp>
                  <p:sp>
                    <p:nvSpPr>
                      <p:cNvPr id="432959" name="任意多边形 432958"/>
                      <p:cNvSpPr/>
                      <p:nvPr/>
                    </p:nvSpPr>
                    <p:spPr>
                      <a:xfrm>
                        <a:off x="4970" y="3591"/>
                        <a:ext cx="6" cy="6"/>
                      </a:xfrm>
                      <a:custGeom>
                        <a:avLst/>
                        <a:gdLst/>
                        <a:ahLst/>
                        <a:cxnLst/>
                        <a:pathLst>
                          <a:path w="6" h="6">
                            <a:moveTo>
                              <a:pt x="0" y="3"/>
                            </a:moveTo>
                            <a:lnTo>
                              <a:pt x="0" y="4"/>
                            </a:lnTo>
                            <a:lnTo>
                              <a:pt x="0" y="5"/>
                            </a:lnTo>
                            <a:lnTo>
                              <a:pt x="1" y="6"/>
                            </a:lnTo>
                            <a:lnTo>
                              <a:pt x="2" y="6"/>
                            </a:lnTo>
                            <a:lnTo>
                              <a:pt x="3" y="6"/>
                            </a:lnTo>
                            <a:lnTo>
                              <a:pt x="4" y="6"/>
                            </a:lnTo>
                            <a:lnTo>
                              <a:pt x="5" y="5"/>
                            </a:lnTo>
                            <a:lnTo>
                              <a:pt x="6" y="4"/>
                            </a:lnTo>
                            <a:lnTo>
                              <a:pt x="6" y="4"/>
                            </a:lnTo>
                            <a:lnTo>
                              <a:pt x="6" y="3"/>
                            </a:lnTo>
                            <a:lnTo>
                              <a:pt x="5" y="2"/>
                            </a:lnTo>
                            <a:lnTo>
                              <a:pt x="4" y="1"/>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2960" name="任意多边形 432959"/>
                      <p:cNvSpPr/>
                      <p:nvPr/>
                    </p:nvSpPr>
                    <p:spPr>
                      <a:xfrm>
                        <a:off x="4975" y="3580"/>
                        <a:ext cx="6" cy="6"/>
                      </a:xfrm>
                      <a:custGeom>
                        <a:avLst/>
                        <a:gdLst/>
                        <a:ahLst/>
                        <a:cxnLst/>
                        <a:pathLst>
                          <a:path w="6" h="6">
                            <a:moveTo>
                              <a:pt x="0" y="3"/>
                            </a:moveTo>
                            <a:lnTo>
                              <a:pt x="0" y="4"/>
                            </a:lnTo>
                            <a:lnTo>
                              <a:pt x="0" y="5"/>
                            </a:lnTo>
                            <a:lnTo>
                              <a:pt x="1" y="6"/>
                            </a:lnTo>
                            <a:lnTo>
                              <a:pt x="2" y="6"/>
                            </a:lnTo>
                            <a:lnTo>
                              <a:pt x="3" y="6"/>
                            </a:lnTo>
                            <a:lnTo>
                              <a:pt x="4" y="6"/>
                            </a:lnTo>
                            <a:lnTo>
                              <a:pt x="5" y="5"/>
                            </a:lnTo>
                            <a:lnTo>
                              <a:pt x="6" y="4"/>
                            </a:lnTo>
                            <a:lnTo>
                              <a:pt x="6" y="4"/>
                            </a:lnTo>
                            <a:lnTo>
                              <a:pt x="6" y="3"/>
                            </a:lnTo>
                            <a:lnTo>
                              <a:pt x="5" y="2"/>
                            </a:lnTo>
                            <a:lnTo>
                              <a:pt x="4" y="1"/>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2961" name="任意多边形 432960"/>
                      <p:cNvSpPr/>
                      <p:nvPr/>
                    </p:nvSpPr>
                    <p:spPr>
                      <a:xfrm>
                        <a:off x="4980" y="3569"/>
                        <a:ext cx="6" cy="6"/>
                      </a:xfrm>
                      <a:custGeom>
                        <a:avLst/>
                        <a:gdLst/>
                        <a:ahLst/>
                        <a:cxnLst/>
                        <a:pathLst>
                          <a:path w="6" h="6">
                            <a:moveTo>
                              <a:pt x="0" y="3"/>
                            </a:moveTo>
                            <a:lnTo>
                              <a:pt x="0" y="4"/>
                            </a:lnTo>
                            <a:lnTo>
                              <a:pt x="0" y="5"/>
                            </a:lnTo>
                            <a:lnTo>
                              <a:pt x="1" y="6"/>
                            </a:lnTo>
                            <a:lnTo>
                              <a:pt x="2" y="6"/>
                            </a:lnTo>
                            <a:lnTo>
                              <a:pt x="3" y="6"/>
                            </a:lnTo>
                            <a:lnTo>
                              <a:pt x="4" y="6"/>
                            </a:lnTo>
                            <a:lnTo>
                              <a:pt x="5" y="5"/>
                            </a:lnTo>
                            <a:lnTo>
                              <a:pt x="6" y="4"/>
                            </a:lnTo>
                            <a:lnTo>
                              <a:pt x="6" y="4"/>
                            </a:lnTo>
                            <a:lnTo>
                              <a:pt x="6" y="3"/>
                            </a:lnTo>
                            <a:lnTo>
                              <a:pt x="5" y="2"/>
                            </a:lnTo>
                            <a:lnTo>
                              <a:pt x="4" y="1"/>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2962" name="任意多边形 432961"/>
                      <p:cNvSpPr/>
                      <p:nvPr/>
                    </p:nvSpPr>
                    <p:spPr>
                      <a:xfrm>
                        <a:off x="4984" y="3557"/>
                        <a:ext cx="6" cy="6"/>
                      </a:xfrm>
                      <a:custGeom>
                        <a:avLst/>
                        <a:gdLst/>
                        <a:ahLst/>
                        <a:cxnLst/>
                        <a:pathLst>
                          <a:path w="6" h="6">
                            <a:moveTo>
                              <a:pt x="0" y="3"/>
                            </a:moveTo>
                            <a:lnTo>
                              <a:pt x="0" y="4"/>
                            </a:lnTo>
                            <a:lnTo>
                              <a:pt x="1" y="5"/>
                            </a:lnTo>
                            <a:lnTo>
                              <a:pt x="2" y="6"/>
                            </a:lnTo>
                            <a:lnTo>
                              <a:pt x="3" y="6"/>
                            </a:lnTo>
                            <a:lnTo>
                              <a:pt x="4" y="6"/>
                            </a:lnTo>
                            <a:lnTo>
                              <a:pt x="5" y="6"/>
                            </a:lnTo>
                            <a:lnTo>
                              <a:pt x="6" y="5"/>
                            </a:lnTo>
                            <a:lnTo>
                              <a:pt x="6" y="4"/>
                            </a:lnTo>
                            <a:lnTo>
                              <a:pt x="6" y="4"/>
                            </a:lnTo>
                            <a:lnTo>
                              <a:pt x="6" y="3"/>
                            </a:lnTo>
                            <a:lnTo>
                              <a:pt x="6" y="2"/>
                            </a:lnTo>
                            <a:lnTo>
                              <a:pt x="5" y="1"/>
                            </a:lnTo>
                            <a:lnTo>
                              <a:pt x="4"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2963" name="任意多边形 432962"/>
                      <p:cNvSpPr/>
                      <p:nvPr/>
                    </p:nvSpPr>
                    <p:spPr>
                      <a:xfrm>
                        <a:off x="4989" y="3546"/>
                        <a:ext cx="6" cy="6"/>
                      </a:xfrm>
                      <a:custGeom>
                        <a:avLst/>
                        <a:gdLst/>
                        <a:ahLst/>
                        <a:cxnLst/>
                        <a:pathLst>
                          <a:path w="6" h="6">
                            <a:moveTo>
                              <a:pt x="0" y="3"/>
                            </a:moveTo>
                            <a:lnTo>
                              <a:pt x="0" y="4"/>
                            </a:lnTo>
                            <a:lnTo>
                              <a:pt x="0" y="5"/>
                            </a:lnTo>
                            <a:lnTo>
                              <a:pt x="1" y="6"/>
                            </a:lnTo>
                            <a:lnTo>
                              <a:pt x="2" y="6"/>
                            </a:lnTo>
                            <a:lnTo>
                              <a:pt x="3" y="6"/>
                            </a:lnTo>
                            <a:lnTo>
                              <a:pt x="4" y="6"/>
                            </a:lnTo>
                            <a:lnTo>
                              <a:pt x="5" y="5"/>
                            </a:lnTo>
                            <a:lnTo>
                              <a:pt x="6" y="4"/>
                            </a:lnTo>
                            <a:lnTo>
                              <a:pt x="6" y="4"/>
                            </a:lnTo>
                            <a:lnTo>
                              <a:pt x="6" y="3"/>
                            </a:lnTo>
                            <a:lnTo>
                              <a:pt x="5" y="2"/>
                            </a:lnTo>
                            <a:lnTo>
                              <a:pt x="4" y="1"/>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2964" name="任意多边形 432963"/>
                      <p:cNvSpPr/>
                      <p:nvPr/>
                    </p:nvSpPr>
                    <p:spPr>
                      <a:xfrm>
                        <a:off x="4993" y="3535"/>
                        <a:ext cx="6" cy="6"/>
                      </a:xfrm>
                      <a:custGeom>
                        <a:avLst/>
                        <a:gdLst/>
                        <a:ahLst/>
                        <a:cxnLst/>
                        <a:pathLst>
                          <a:path w="6" h="6">
                            <a:moveTo>
                              <a:pt x="0" y="3"/>
                            </a:moveTo>
                            <a:lnTo>
                              <a:pt x="0" y="4"/>
                            </a:lnTo>
                            <a:lnTo>
                              <a:pt x="1" y="5"/>
                            </a:lnTo>
                            <a:lnTo>
                              <a:pt x="2" y="6"/>
                            </a:lnTo>
                            <a:lnTo>
                              <a:pt x="3" y="6"/>
                            </a:lnTo>
                            <a:lnTo>
                              <a:pt x="4" y="6"/>
                            </a:lnTo>
                            <a:lnTo>
                              <a:pt x="5" y="6"/>
                            </a:lnTo>
                            <a:lnTo>
                              <a:pt x="6" y="5"/>
                            </a:lnTo>
                            <a:lnTo>
                              <a:pt x="6" y="4"/>
                            </a:lnTo>
                            <a:lnTo>
                              <a:pt x="6" y="4"/>
                            </a:lnTo>
                            <a:lnTo>
                              <a:pt x="6" y="3"/>
                            </a:lnTo>
                            <a:lnTo>
                              <a:pt x="6" y="2"/>
                            </a:lnTo>
                            <a:lnTo>
                              <a:pt x="5" y="1"/>
                            </a:lnTo>
                            <a:lnTo>
                              <a:pt x="4"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2965" name="任意多边形 432964"/>
                      <p:cNvSpPr/>
                      <p:nvPr/>
                    </p:nvSpPr>
                    <p:spPr>
                      <a:xfrm>
                        <a:off x="4997" y="3524"/>
                        <a:ext cx="6" cy="6"/>
                      </a:xfrm>
                      <a:custGeom>
                        <a:avLst/>
                        <a:gdLst/>
                        <a:ahLst/>
                        <a:cxnLst/>
                        <a:pathLst>
                          <a:path w="6" h="6">
                            <a:moveTo>
                              <a:pt x="0" y="2"/>
                            </a:moveTo>
                            <a:lnTo>
                              <a:pt x="0" y="3"/>
                            </a:lnTo>
                            <a:lnTo>
                              <a:pt x="1" y="4"/>
                            </a:lnTo>
                            <a:lnTo>
                              <a:pt x="2" y="5"/>
                            </a:lnTo>
                            <a:lnTo>
                              <a:pt x="3" y="6"/>
                            </a:lnTo>
                            <a:lnTo>
                              <a:pt x="4" y="6"/>
                            </a:lnTo>
                            <a:lnTo>
                              <a:pt x="5" y="5"/>
                            </a:lnTo>
                            <a:lnTo>
                              <a:pt x="6" y="4"/>
                            </a:lnTo>
                            <a:lnTo>
                              <a:pt x="6" y="3"/>
                            </a:lnTo>
                            <a:lnTo>
                              <a:pt x="6" y="3"/>
                            </a:lnTo>
                            <a:lnTo>
                              <a:pt x="6" y="2"/>
                            </a:lnTo>
                            <a:lnTo>
                              <a:pt x="6" y="1"/>
                            </a:lnTo>
                            <a:lnTo>
                              <a:pt x="5" y="0"/>
                            </a:lnTo>
                            <a:lnTo>
                              <a:pt x="4" y="0"/>
                            </a:lnTo>
                            <a:lnTo>
                              <a:pt x="3" y="0"/>
                            </a:lnTo>
                            <a:lnTo>
                              <a:pt x="2" y="0"/>
                            </a:lnTo>
                            <a:lnTo>
                              <a:pt x="1" y="1"/>
                            </a:lnTo>
                            <a:lnTo>
                              <a:pt x="0" y="2"/>
                            </a:lnTo>
                            <a:close/>
                          </a:path>
                        </a:pathLst>
                      </a:custGeom>
                      <a:solidFill>
                        <a:srgbClr val="000000"/>
                      </a:solidFill>
                      <a:ln w="9525">
                        <a:noFill/>
                      </a:ln>
                    </p:spPr>
                    <p:txBody>
                      <a:bodyPr/>
                      <a:p>
                        <a:endParaRPr lang="zh-CN" altLang="en-US"/>
                      </a:p>
                    </p:txBody>
                  </p:sp>
                  <p:sp>
                    <p:nvSpPr>
                      <p:cNvPr id="432966" name="任意多边形 432965"/>
                      <p:cNvSpPr/>
                      <p:nvPr/>
                    </p:nvSpPr>
                    <p:spPr>
                      <a:xfrm>
                        <a:off x="5002" y="3512"/>
                        <a:ext cx="6" cy="6"/>
                      </a:xfrm>
                      <a:custGeom>
                        <a:avLst/>
                        <a:gdLst/>
                        <a:ahLst/>
                        <a:cxnLst/>
                        <a:pathLst>
                          <a:path w="6" h="6">
                            <a:moveTo>
                              <a:pt x="0" y="3"/>
                            </a:moveTo>
                            <a:lnTo>
                              <a:pt x="0" y="4"/>
                            </a:lnTo>
                            <a:lnTo>
                              <a:pt x="0" y="5"/>
                            </a:lnTo>
                            <a:lnTo>
                              <a:pt x="1" y="6"/>
                            </a:lnTo>
                            <a:lnTo>
                              <a:pt x="2" y="6"/>
                            </a:lnTo>
                            <a:lnTo>
                              <a:pt x="3" y="6"/>
                            </a:lnTo>
                            <a:lnTo>
                              <a:pt x="4" y="6"/>
                            </a:lnTo>
                            <a:lnTo>
                              <a:pt x="5" y="5"/>
                            </a:lnTo>
                            <a:lnTo>
                              <a:pt x="6" y="4"/>
                            </a:lnTo>
                            <a:lnTo>
                              <a:pt x="6" y="4"/>
                            </a:lnTo>
                            <a:lnTo>
                              <a:pt x="6" y="3"/>
                            </a:lnTo>
                            <a:lnTo>
                              <a:pt x="5" y="2"/>
                            </a:lnTo>
                            <a:lnTo>
                              <a:pt x="4" y="1"/>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2967" name="任意多边形 432966"/>
                      <p:cNvSpPr/>
                      <p:nvPr/>
                    </p:nvSpPr>
                    <p:spPr>
                      <a:xfrm>
                        <a:off x="5005" y="3501"/>
                        <a:ext cx="6" cy="6"/>
                      </a:xfrm>
                      <a:custGeom>
                        <a:avLst/>
                        <a:gdLst/>
                        <a:ahLst/>
                        <a:cxnLst/>
                        <a:pathLst>
                          <a:path w="6" h="6">
                            <a:moveTo>
                              <a:pt x="0" y="3"/>
                            </a:moveTo>
                            <a:lnTo>
                              <a:pt x="0" y="4"/>
                            </a:lnTo>
                            <a:lnTo>
                              <a:pt x="1" y="5"/>
                            </a:lnTo>
                            <a:lnTo>
                              <a:pt x="2" y="6"/>
                            </a:lnTo>
                            <a:lnTo>
                              <a:pt x="3" y="6"/>
                            </a:lnTo>
                            <a:lnTo>
                              <a:pt x="4" y="6"/>
                            </a:lnTo>
                            <a:lnTo>
                              <a:pt x="5" y="6"/>
                            </a:lnTo>
                            <a:lnTo>
                              <a:pt x="6" y="5"/>
                            </a:lnTo>
                            <a:lnTo>
                              <a:pt x="6" y="4"/>
                            </a:lnTo>
                            <a:lnTo>
                              <a:pt x="6" y="4"/>
                            </a:lnTo>
                            <a:lnTo>
                              <a:pt x="6" y="3"/>
                            </a:lnTo>
                            <a:lnTo>
                              <a:pt x="6" y="2"/>
                            </a:lnTo>
                            <a:lnTo>
                              <a:pt x="5" y="1"/>
                            </a:lnTo>
                            <a:lnTo>
                              <a:pt x="4"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2968" name="任意多边形 432967"/>
                      <p:cNvSpPr/>
                      <p:nvPr/>
                    </p:nvSpPr>
                    <p:spPr>
                      <a:xfrm>
                        <a:off x="5009" y="3490"/>
                        <a:ext cx="6" cy="6"/>
                      </a:xfrm>
                      <a:custGeom>
                        <a:avLst/>
                        <a:gdLst/>
                        <a:ahLst/>
                        <a:cxnLst/>
                        <a:pathLst>
                          <a:path w="6" h="6">
                            <a:moveTo>
                              <a:pt x="0" y="2"/>
                            </a:moveTo>
                            <a:lnTo>
                              <a:pt x="0" y="3"/>
                            </a:lnTo>
                            <a:lnTo>
                              <a:pt x="1" y="4"/>
                            </a:lnTo>
                            <a:lnTo>
                              <a:pt x="2" y="5"/>
                            </a:lnTo>
                            <a:lnTo>
                              <a:pt x="3" y="6"/>
                            </a:lnTo>
                            <a:lnTo>
                              <a:pt x="4" y="6"/>
                            </a:lnTo>
                            <a:lnTo>
                              <a:pt x="5" y="5"/>
                            </a:lnTo>
                            <a:lnTo>
                              <a:pt x="6" y="4"/>
                            </a:lnTo>
                            <a:lnTo>
                              <a:pt x="6" y="3"/>
                            </a:lnTo>
                            <a:lnTo>
                              <a:pt x="6" y="3"/>
                            </a:lnTo>
                            <a:lnTo>
                              <a:pt x="6" y="2"/>
                            </a:lnTo>
                            <a:lnTo>
                              <a:pt x="6" y="1"/>
                            </a:lnTo>
                            <a:lnTo>
                              <a:pt x="5" y="0"/>
                            </a:lnTo>
                            <a:lnTo>
                              <a:pt x="4" y="0"/>
                            </a:lnTo>
                            <a:lnTo>
                              <a:pt x="3" y="0"/>
                            </a:lnTo>
                            <a:lnTo>
                              <a:pt x="2" y="0"/>
                            </a:lnTo>
                            <a:lnTo>
                              <a:pt x="1" y="1"/>
                            </a:lnTo>
                            <a:lnTo>
                              <a:pt x="0" y="2"/>
                            </a:lnTo>
                            <a:close/>
                          </a:path>
                        </a:pathLst>
                      </a:custGeom>
                      <a:solidFill>
                        <a:srgbClr val="000000"/>
                      </a:solidFill>
                      <a:ln w="9525">
                        <a:noFill/>
                      </a:ln>
                    </p:spPr>
                    <p:txBody>
                      <a:bodyPr/>
                      <a:p>
                        <a:endParaRPr lang="zh-CN" altLang="en-US"/>
                      </a:p>
                    </p:txBody>
                  </p:sp>
                  <p:sp>
                    <p:nvSpPr>
                      <p:cNvPr id="432969" name="任意多边形 432968"/>
                      <p:cNvSpPr/>
                      <p:nvPr/>
                    </p:nvSpPr>
                    <p:spPr>
                      <a:xfrm>
                        <a:off x="5013" y="3478"/>
                        <a:ext cx="6" cy="6"/>
                      </a:xfrm>
                      <a:custGeom>
                        <a:avLst/>
                        <a:gdLst/>
                        <a:ahLst/>
                        <a:cxnLst/>
                        <a:pathLst>
                          <a:path w="6" h="6">
                            <a:moveTo>
                              <a:pt x="0" y="3"/>
                            </a:moveTo>
                            <a:lnTo>
                              <a:pt x="0" y="4"/>
                            </a:lnTo>
                            <a:lnTo>
                              <a:pt x="0" y="5"/>
                            </a:lnTo>
                            <a:lnTo>
                              <a:pt x="1" y="6"/>
                            </a:lnTo>
                            <a:lnTo>
                              <a:pt x="2" y="6"/>
                            </a:lnTo>
                            <a:lnTo>
                              <a:pt x="3" y="6"/>
                            </a:lnTo>
                            <a:lnTo>
                              <a:pt x="4" y="6"/>
                            </a:lnTo>
                            <a:lnTo>
                              <a:pt x="5" y="5"/>
                            </a:lnTo>
                            <a:lnTo>
                              <a:pt x="6" y="4"/>
                            </a:lnTo>
                            <a:lnTo>
                              <a:pt x="6" y="4"/>
                            </a:lnTo>
                            <a:lnTo>
                              <a:pt x="6" y="3"/>
                            </a:lnTo>
                            <a:lnTo>
                              <a:pt x="5" y="2"/>
                            </a:lnTo>
                            <a:lnTo>
                              <a:pt x="4" y="1"/>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2970" name="任意多边形 432969"/>
                      <p:cNvSpPr/>
                      <p:nvPr/>
                    </p:nvSpPr>
                    <p:spPr>
                      <a:xfrm>
                        <a:off x="5016" y="3467"/>
                        <a:ext cx="6" cy="6"/>
                      </a:xfrm>
                      <a:custGeom>
                        <a:avLst/>
                        <a:gdLst/>
                        <a:ahLst/>
                        <a:cxnLst/>
                        <a:pathLst>
                          <a:path w="6" h="6">
                            <a:moveTo>
                              <a:pt x="0" y="2"/>
                            </a:moveTo>
                            <a:lnTo>
                              <a:pt x="0" y="3"/>
                            </a:lnTo>
                            <a:lnTo>
                              <a:pt x="1" y="4"/>
                            </a:lnTo>
                            <a:lnTo>
                              <a:pt x="2" y="5"/>
                            </a:lnTo>
                            <a:lnTo>
                              <a:pt x="3" y="6"/>
                            </a:lnTo>
                            <a:lnTo>
                              <a:pt x="4" y="6"/>
                            </a:lnTo>
                            <a:lnTo>
                              <a:pt x="5" y="5"/>
                            </a:lnTo>
                            <a:lnTo>
                              <a:pt x="6" y="4"/>
                            </a:lnTo>
                            <a:lnTo>
                              <a:pt x="6" y="3"/>
                            </a:lnTo>
                            <a:lnTo>
                              <a:pt x="6" y="3"/>
                            </a:lnTo>
                            <a:lnTo>
                              <a:pt x="6" y="2"/>
                            </a:lnTo>
                            <a:lnTo>
                              <a:pt x="6" y="1"/>
                            </a:lnTo>
                            <a:lnTo>
                              <a:pt x="5" y="0"/>
                            </a:lnTo>
                            <a:lnTo>
                              <a:pt x="4" y="0"/>
                            </a:lnTo>
                            <a:lnTo>
                              <a:pt x="3" y="0"/>
                            </a:lnTo>
                            <a:lnTo>
                              <a:pt x="2" y="0"/>
                            </a:lnTo>
                            <a:lnTo>
                              <a:pt x="1" y="1"/>
                            </a:lnTo>
                            <a:lnTo>
                              <a:pt x="0" y="2"/>
                            </a:lnTo>
                            <a:close/>
                          </a:path>
                        </a:pathLst>
                      </a:custGeom>
                      <a:solidFill>
                        <a:srgbClr val="000000"/>
                      </a:solidFill>
                      <a:ln w="9525">
                        <a:noFill/>
                      </a:ln>
                    </p:spPr>
                    <p:txBody>
                      <a:bodyPr/>
                      <a:p>
                        <a:endParaRPr lang="zh-CN" altLang="en-US"/>
                      </a:p>
                    </p:txBody>
                  </p:sp>
                  <p:sp>
                    <p:nvSpPr>
                      <p:cNvPr id="432971" name="任意多边形 432970"/>
                      <p:cNvSpPr/>
                      <p:nvPr/>
                    </p:nvSpPr>
                    <p:spPr>
                      <a:xfrm>
                        <a:off x="5020" y="3454"/>
                        <a:ext cx="6" cy="7"/>
                      </a:xfrm>
                      <a:custGeom>
                        <a:avLst/>
                        <a:gdLst/>
                        <a:ahLst/>
                        <a:cxnLst/>
                        <a:pathLst>
                          <a:path w="6" h="7">
                            <a:moveTo>
                              <a:pt x="0" y="3"/>
                            </a:moveTo>
                            <a:lnTo>
                              <a:pt x="0" y="4"/>
                            </a:lnTo>
                            <a:lnTo>
                              <a:pt x="0" y="5"/>
                            </a:lnTo>
                            <a:lnTo>
                              <a:pt x="1" y="7"/>
                            </a:lnTo>
                            <a:lnTo>
                              <a:pt x="2" y="7"/>
                            </a:lnTo>
                            <a:lnTo>
                              <a:pt x="3" y="7"/>
                            </a:lnTo>
                            <a:lnTo>
                              <a:pt x="4" y="7"/>
                            </a:lnTo>
                            <a:lnTo>
                              <a:pt x="5" y="5"/>
                            </a:lnTo>
                            <a:lnTo>
                              <a:pt x="6" y="4"/>
                            </a:lnTo>
                            <a:lnTo>
                              <a:pt x="6" y="4"/>
                            </a:lnTo>
                            <a:lnTo>
                              <a:pt x="6" y="3"/>
                            </a:lnTo>
                            <a:lnTo>
                              <a:pt x="5" y="2"/>
                            </a:lnTo>
                            <a:lnTo>
                              <a:pt x="4" y="1"/>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2972" name="任意多边形 432971"/>
                      <p:cNvSpPr/>
                      <p:nvPr/>
                    </p:nvSpPr>
                    <p:spPr>
                      <a:xfrm>
                        <a:off x="5023" y="3443"/>
                        <a:ext cx="7" cy="6"/>
                      </a:xfrm>
                      <a:custGeom>
                        <a:avLst/>
                        <a:gdLst/>
                        <a:ahLst/>
                        <a:cxnLst/>
                        <a:pathLst>
                          <a:path w="7" h="6">
                            <a:moveTo>
                              <a:pt x="0" y="2"/>
                            </a:moveTo>
                            <a:lnTo>
                              <a:pt x="0" y="3"/>
                            </a:lnTo>
                            <a:lnTo>
                              <a:pt x="0" y="4"/>
                            </a:lnTo>
                            <a:lnTo>
                              <a:pt x="1" y="5"/>
                            </a:lnTo>
                            <a:lnTo>
                              <a:pt x="2" y="6"/>
                            </a:lnTo>
                            <a:lnTo>
                              <a:pt x="3" y="6"/>
                            </a:lnTo>
                            <a:lnTo>
                              <a:pt x="4" y="5"/>
                            </a:lnTo>
                            <a:lnTo>
                              <a:pt x="5" y="4"/>
                            </a:lnTo>
                            <a:lnTo>
                              <a:pt x="7" y="3"/>
                            </a:lnTo>
                            <a:lnTo>
                              <a:pt x="7" y="3"/>
                            </a:lnTo>
                            <a:lnTo>
                              <a:pt x="7" y="2"/>
                            </a:lnTo>
                            <a:lnTo>
                              <a:pt x="5" y="1"/>
                            </a:lnTo>
                            <a:lnTo>
                              <a:pt x="4" y="0"/>
                            </a:lnTo>
                            <a:lnTo>
                              <a:pt x="3" y="0"/>
                            </a:lnTo>
                            <a:lnTo>
                              <a:pt x="2" y="0"/>
                            </a:lnTo>
                            <a:lnTo>
                              <a:pt x="1" y="0"/>
                            </a:lnTo>
                            <a:lnTo>
                              <a:pt x="0" y="1"/>
                            </a:lnTo>
                            <a:lnTo>
                              <a:pt x="0" y="2"/>
                            </a:lnTo>
                            <a:close/>
                          </a:path>
                        </a:pathLst>
                      </a:custGeom>
                      <a:solidFill>
                        <a:srgbClr val="000000"/>
                      </a:solidFill>
                      <a:ln w="9525">
                        <a:noFill/>
                      </a:ln>
                    </p:spPr>
                    <p:txBody>
                      <a:bodyPr/>
                      <a:p>
                        <a:endParaRPr lang="zh-CN" altLang="en-US"/>
                      </a:p>
                    </p:txBody>
                  </p:sp>
                  <p:sp>
                    <p:nvSpPr>
                      <p:cNvPr id="432973" name="任意多边形 432972"/>
                      <p:cNvSpPr/>
                      <p:nvPr/>
                    </p:nvSpPr>
                    <p:spPr>
                      <a:xfrm>
                        <a:off x="5026" y="3431"/>
                        <a:ext cx="7" cy="6"/>
                      </a:xfrm>
                      <a:custGeom>
                        <a:avLst/>
                        <a:gdLst/>
                        <a:ahLst/>
                        <a:cxnLst/>
                        <a:pathLst>
                          <a:path w="7" h="6">
                            <a:moveTo>
                              <a:pt x="0" y="3"/>
                            </a:moveTo>
                            <a:lnTo>
                              <a:pt x="0" y="4"/>
                            </a:lnTo>
                            <a:lnTo>
                              <a:pt x="0" y="5"/>
                            </a:lnTo>
                            <a:lnTo>
                              <a:pt x="1" y="6"/>
                            </a:lnTo>
                            <a:lnTo>
                              <a:pt x="2" y="6"/>
                            </a:lnTo>
                            <a:lnTo>
                              <a:pt x="4" y="6"/>
                            </a:lnTo>
                            <a:lnTo>
                              <a:pt x="5" y="6"/>
                            </a:lnTo>
                            <a:lnTo>
                              <a:pt x="6" y="5"/>
                            </a:lnTo>
                            <a:lnTo>
                              <a:pt x="7" y="4"/>
                            </a:lnTo>
                            <a:lnTo>
                              <a:pt x="7" y="4"/>
                            </a:lnTo>
                            <a:lnTo>
                              <a:pt x="7" y="3"/>
                            </a:lnTo>
                            <a:lnTo>
                              <a:pt x="6" y="2"/>
                            </a:lnTo>
                            <a:lnTo>
                              <a:pt x="5" y="1"/>
                            </a:lnTo>
                            <a:lnTo>
                              <a:pt x="4"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2974" name="任意多边形 432973"/>
                      <p:cNvSpPr/>
                      <p:nvPr/>
                    </p:nvSpPr>
                    <p:spPr>
                      <a:xfrm>
                        <a:off x="5030" y="3420"/>
                        <a:ext cx="6" cy="6"/>
                      </a:xfrm>
                      <a:custGeom>
                        <a:avLst/>
                        <a:gdLst/>
                        <a:ahLst/>
                        <a:cxnLst/>
                        <a:pathLst>
                          <a:path w="6" h="6">
                            <a:moveTo>
                              <a:pt x="0" y="2"/>
                            </a:moveTo>
                            <a:lnTo>
                              <a:pt x="0" y="3"/>
                            </a:lnTo>
                            <a:lnTo>
                              <a:pt x="0" y="4"/>
                            </a:lnTo>
                            <a:lnTo>
                              <a:pt x="1" y="5"/>
                            </a:lnTo>
                            <a:lnTo>
                              <a:pt x="2" y="6"/>
                            </a:lnTo>
                            <a:lnTo>
                              <a:pt x="3" y="6"/>
                            </a:lnTo>
                            <a:lnTo>
                              <a:pt x="4" y="5"/>
                            </a:lnTo>
                            <a:lnTo>
                              <a:pt x="5" y="4"/>
                            </a:lnTo>
                            <a:lnTo>
                              <a:pt x="6" y="3"/>
                            </a:lnTo>
                            <a:lnTo>
                              <a:pt x="6" y="3"/>
                            </a:lnTo>
                            <a:lnTo>
                              <a:pt x="6" y="2"/>
                            </a:lnTo>
                            <a:lnTo>
                              <a:pt x="5" y="1"/>
                            </a:lnTo>
                            <a:lnTo>
                              <a:pt x="4" y="0"/>
                            </a:lnTo>
                            <a:lnTo>
                              <a:pt x="3" y="0"/>
                            </a:lnTo>
                            <a:lnTo>
                              <a:pt x="2" y="0"/>
                            </a:lnTo>
                            <a:lnTo>
                              <a:pt x="1" y="0"/>
                            </a:lnTo>
                            <a:lnTo>
                              <a:pt x="0" y="1"/>
                            </a:lnTo>
                            <a:lnTo>
                              <a:pt x="0" y="2"/>
                            </a:lnTo>
                            <a:close/>
                          </a:path>
                        </a:pathLst>
                      </a:custGeom>
                      <a:solidFill>
                        <a:srgbClr val="000000"/>
                      </a:solidFill>
                      <a:ln w="9525">
                        <a:noFill/>
                      </a:ln>
                    </p:spPr>
                    <p:txBody>
                      <a:bodyPr/>
                      <a:p>
                        <a:endParaRPr lang="zh-CN" altLang="en-US"/>
                      </a:p>
                    </p:txBody>
                  </p:sp>
                  <p:sp>
                    <p:nvSpPr>
                      <p:cNvPr id="432975" name="任意多边形 432974"/>
                      <p:cNvSpPr/>
                      <p:nvPr/>
                    </p:nvSpPr>
                    <p:spPr>
                      <a:xfrm>
                        <a:off x="5033" y="3408"/>
                        <a:ext cx="6" cy="6"/>
                      </a:xfrm>
                      <a:custGeom>
                        <a:avLst/>
                        <a:gdLst/>
                        <a:ahLst/>
                        <a:cxnLst/>
                        <a:pathLst>
                          <a:path w="6" h="6">
                            <a:moveTo>
                              <a:pt x="0" y="2"/>
                            </a:moveTo>
                            <a:lnTo>
                              <a:pt x="0" y="3"/>
                            </a:lnTo>
                            <a:lnTo>
                              <a:pt x="0" y="4"/>
                            </a:lnTo>
                            <a:lnTo>
                              <a:pt x="1" y="5"/>
                            </a:lnTo>
                            <a:lnTo>
                              <a:pt x="2" y="6"/>
                            </a:lnTo>
                            <a:lnTo>
                              <a:pt x="3" y="6"/>
                            </a:lnTo>
                            <a:lnTo>
                              <a:pt x="4" y="5"/>
                            </a:lnTo>
                            <a:lnTo>
                              <a:pt x="5" y="4"/>
                            </a:lnTo>
                            <a:lnTo>
                              <a:pt x="6" y="3"/>
                            </a:lnTo>
                            <a:lnTo>
                              <a:pt x="6" y="3"/>
                            </a:lnTo>
                            <a:lnTo>
                              <a:pt x="6" y="2"/>
                            </a:lnTo>
                            <a:lnTo>
                              <a:pt x="5" y="1"/>
                            </a:lnTo>
                            <a:lnTo>
                              <a:pt x="4" y="0"/>
                            </a:lnTo>
                            <a:lnTo>
                              <a:pt x="3" y="0"/>
                            </a:lnTo>
                            <a:lnTo>
                              <a:pt x="2" y="0"/>
                            </a:lnTo>
                            <a:lnTo>
                              <a:pt x="1" y="0"/>
                            </a:lnTo>
                            <a:lnTo>
                              <a:pt x="0" y="1"/>
                            </a:lnTo>
                            <a:lnTo>
                              <a:pt x="0" y="2"/>
                            </a:lnTo>
                            <a:close/>
                          </a:path>
                        </a:pathLst>
                      </a:custGeom>
                      <a:solidFill>
                        <a:srgbClr val="000000"/>
                      </a:solidFill>
                      <a:ln w="9525">
                        <a:noFill/>
                      </a:ln>
                    </p:spPr>
                    <p:txBody>
                      <a:bodyPr/>
                      <a:p>
                        <a:endParaRPr lang="zh-CN" altLang="en-US"/>
                      </a:p>
                    </p:txBody>
                  </p:sp>
                  <p:sp>
                    <p:nvSpPr>
                      <p:cNvPr id="432976" name="任意多边形 432975"/>
                      <p:cNvSpPr/>
                      <p:nvPr/>
                    </p:nvSpPr>
                    <p:spPr>
                      <a:xfrm>
                        <a:off x="5036" y="3396"/>
                        <a:ext cx="6" cy="6"/>
                      </a:xfrm>
                      <a:custGeom>
                        <a:avLst/>
                        <a:gdLst/>
                        <a:ahLst/>
                        <a:cxnLst/>
                        <a:pathLst>
                          <a:path w="6" h="6">
                            <a:moveTo>
                              <a:pt x="0" y="3"/>
                            </a:moveTo>
                            <a:lnTo>
                              <a:pt x="0" y="4"/>
                            </a:lnTo>
                            <a:lnTo>
                              <a:pt x="0" y="5"/>
                            </a:lnTo>
                            <a:lnTo>
                              <a:pt x="1" y="6"/>
                            </a:lnTo>
                            <a:lnTo>
                              <a:pt x="2" y="6"/>
                            </a:lnTo>
                            <a:lnTo>
                              <a:pt x="3" y="6"/>
                            </a:lnTo>
                            <a:lnTo>
                              <a:pt x="4" y="6"/>
                            </a:lnTo>
                            <a:lnTo>
                              <a:pt x="5" y="5"/>
                            </a:lnTo>
                            <a:lnTo>
                              <a:pt x="6" y="4"/>
                            </a:lnTo>
                            <a:lnTo>
                              <a:pt x="6" y="4"/>
                            </a:lnTo>
                            <a:lnTo>
                              <a:pt x="6" y="3"/>
                            </a:lnTo>
                            <a:lnTo>
                              <a:pt x="5" y="2"/>
                            </a:lnTo>
                            <a:lnTo>
                              <a:pt x="4" y="1"/>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2977" name="任意多边形 432976"/>
                      <p:cNvSpPr/>
                      <p:nvPr/>
                    </p:nvSpPr>
                    <p:spPr>
                      <a:xfrm>
                        <a:off x="5038" y="3384"/>
                        <a:ext cx="6" cy="6"/>
                      </a:xfrm>
                      <a:custGeom>
                        <a:avLst/>
                        <a:gdLst/>
                        <a:ahLst/>
                        <a:cxnLst/>
                        <a:pathLst>
                          <a:path w="6" h="6">
                            <a:moveTo>
                              <a:pt x="0" y="3"/>
                            </a:moveTo>
                            <a:lnTo>
                              <a:pt x="0" y="4"/>
                            </a:lnTo>
                            <a:lnTo>
                              <a:pt x="1" y="5"/>
                            </a:lnTo>
                            <a:lnTo>
                              <a:pt x="2" y="6"/>
                            </a:lnTo>
                            <a:lnTo>
                              <a:pt x="3" y="6"/>
                            </a:lnTo>
                            <a:lnTo>
                              <a:pt x="4" y="6"/>
                            </a:lnTo>
                            <a:lnTo>
                              <a:pt x="5" y="6"/>
                            </a:lnTo>
                            <a:lnTo>
                              <a:pt x="6" y="5"/>
                            </a:lnTo>
                            <a:lnTo>
                              <a:pt x="6" y="4"/>
                            </a:lnTo>
                            <a:lnTo>
                              <a:pt x="6" y="4"/>
                            </a:lnTo>
                            <a:lnTo>
                              <a:pt x="6" y="3"/>
                            </a:lnTo>
                            <a:lnTo>
                              <a:pt x="6" y="2"/>
                            </a:lnTo>
                            <a:lnTo>
                              <a:pt x="5" y="1"/>
                            </a:lnTo>
                            <a:lnTo>
                              <a:pt x="4"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2978" name="任意多边形 432977"/>
                      <p:cNvSpPr/>
                      <p:nvPr/>
                    </p:nvSpPr>
                    <p:spPr>
                      <a:xfrm>
                        <a:off x="5041" y="3373"/>
                        <a:ext cx="6" cy="6"/>
                      </a:xfrm>
                      <a:custGeom>
                        <a:avLst/>
                        <a:gdLst/>
                        <a:ahLst/>
                        <a:cxnLst/>
                        <a:pathLst>
                          <a:path w="6" h="6">
                            <a:moveTo>
                              <a:pt x="0" y="2"/>
                            </a:moveTo>
                            <a:lnTo>
                              <a:pt x="0" y="3"/>
                            </a:lnTo>
                            <a:lnTo>
                              <a:pt x="0" y="4"/>
                            </a:lnTo>
                            <a:lnTo>
                              <a:pt x="1" y="5"/>
                            </a:lnTo>
                            <a:lnTo>
                              <a:pt x="2" y="6"/>
                            </a:lnTo>
                            <a:lnTo>
                              <a:pt x="3" y="6"/>
                            </a:lnTo>
                            <a:lnTo>
                              <a:pt x="4" y="5"/>
                            </a:lnTo>
                            <a:lnTo>
                              <a:pt x="5" y="4"/>
                            </a:lnTo>
                            <a:lnTo>
                              <a:pt x="6" y="3"/>
                            </a:lnTo>
                            <a:lnTo>
                              <a:pt x="6" y="3"/>
                            </a:lnTo>
                            <a:lnTo>
                              <a:pt x="6" y="2"/>
                            </a:lnTo>
                            <a:lnTo>
                              <a:pt x="5" y="1"/>
                            </a:lnTo>
                            <a:lnTo>
                              <a:pt x="4" y="0"/>
                            </a:lnTo>
                            <a:lnTo>
                              <a:pt x="3" y="0"/>
                            </a:lnTo>
                            <a:lnTo>
                              <a:pt x="2" y="0"/>
                            </a:lnTo>
                            <a:lnTo>
                              <a:pt x="1" y="0"/>
                            </a:lnTo>
                            <a:lnTo>
                              <a:pt x="0" y="1"/>
                            </a:lnTo>
                            <a:lnTo>
                              <a:pt x="0" y="2"/>
                            </a:lnTo>
                            <a:close/>
                          </a:path>
                        </a:pathLst>
                      </a:custGeom>
                      <a:solidFill>
                        <a:srgbClr val="000000"/>
                      </a:solidFill>
                      <a:ln w="9525">
                        <a:noFill/>
                      </a:ln>
                    </p:spPr>
                    <p:txBody>
                      <a:bodyPr/>
                      <a:p>
                        <a:endParaRPr lang="zh-CN" altLang="en-US"/>
                      </a:p>
                    </p:txBody>
                  </p:sp>
                  <p:sp>
                    <p:nvSpPr>
                      <p:cNvPr id="432979" name="任意多边形 432978"/>
                      <p:cNvSpPr/>
                      <p:nvPr/>
                    </p:nvSpPr>
                    <p:spPr>
                      <a:xfrm>
                        <a:off x="5043" y="3361"/>
                        <a:ext cx="6" cy="6"/>
                      </a:xfrm>
                      <a:custGeom>
                        <a:avLst/>
                        <a:gdLst/>
                        <a:ahLst/>
                        <a:cxnLst/>
                        <a:pathLst>
                          <a:path w="6" h="6">
                            <a:moveTo>
                              <a:pt x="0" y="3"/>
                            </a:moveTo>
                            <a:lnTo>
                              <a:pt x="0" y="4"/>
                            </a:lnTo>
                            <a:lnTo>
                              <a:pt x="1" y="5"/>
                            </a:lnTo>
                            <a:lnTo>
                              <a:pt x="2" y="6"/>
                            </a:lnTo>
                            <a:lnTo>
                              <a:pt x="3" y="6"/>
                            </a:lnTo>
                            <a:lnTo>
                              <a:pt x="4" y="6"/>
                            </a:lnTo>
                            <a:lnTo>
                              <a:pt x="5" y="6"/>
                            </a:lnTo>
                            <a:lnTo>
                              <a:pt x="6" y="5"/>
                            </a:lnTo>
                            <a:lnTo>
                              <a:pt x="6" y="4"/>
                            </a:lnTo>
                            <a:lnTo>
                              <a:pt x="6" y="4"/>
                            </a:lnTo>
                            <a:lnTo>
                              <a:pt x="6" y="3"/>
                            </a:lnTo>
                            <a:lnTo>
                              <a:pt x="6" y="2"/>
                            </a:lnTo>
                            <a:lnTo>
                              <a:pt x="5" y="1"/>
                            </a:lnTo>
                            <a:lnTo>
                              <a:pt x="4"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2980" name="任意多边形 432979"/>
                      <p:cNvSpPr/>
                      <p:nvPr/>
                    </p:nvSpPr>
                    <p:spPr>
                      <a:xfrm>
                        <a:off x="5046" y="3348"/>
                        <a:ext cx="6" cy="6"/>
                      </a:xfrm>
                      <a:custGeom>
                        <a:avLst/>
                        <a:gdLst/>
                        <a:ahLst/>
                        <a:cxnLst/>
                        <a:pathLst>
                          <a:path w="6" h="6">
                            <a:moveTo>
                              <a:pt x="0" y="3"/>
                            </a:moveTo>
                            <a:lnTo>
                              <a:pt x="0" y="4"/>
                            </a:lnTo>
                            <a:lnTo>
                              <a:pt x="0" y="5"/>
                            </a:lnTo>
                            <a:lnTo>
                              <a:pt x="1" y="6"/>
                            </a:lnTo>
                            <a:lnTo>
                              <a:pt x="2" y="6"/>
                            </a:lnTo>
                            <a:lnTo>
                              <a:pt x="3" y="6"/>
                            </a:lnTo>
                            <a:lnTo>
                              <a:pt x="4" y="6"/>
                            </a:lnTo>
                            <a:lnTo>
                              <a:pt x="5" y="5"/>
                            </a:lnTo>
                            <a:lnTo>
                              <a:pt x="6" y="4"/>
                            </a:lnTo>
                            <a:lnTo>
                              <a:pt x="6" y="4"/>
                            </a:lnTo>
                            <a:lnTo>
                              <a:pt x="6" y="3"/>
                            </a:lnTo>
                            <a:lnTo>
                              <a:pt x="5" y="2"/>
                            </a:lnTo>
                            <a:lnTo>
                              <a:pt x="4" y="1"/>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2981" name="任意多边形 432980"/>
                      <p:cNvSpPr/>
                      <p:nvPr/>
                    </p:nvSpPr>
                    <p:spPr>
                      <a:xfrm>
                        <a:off x="5048" y="3337"/>
                        <a:ext cx="6" cy="6"/>
                      </a:xfrm>
                      <a:custGeom>
                        <a:avLst/>
                        <a:gdLst/>
                        <a:ahLst/>
                        <a:cxnLst/>
                        <a:pathLst>
                          <a:path w="6" h="6">
                            <a:moveTo>
                              <a:pt x="0" y="2"/>
                            </a:moveTo>
                            <a:lnTo>
                              <a:pt x="0" y="3"/>
                            </a:lnTo>
                            <a:lnTo>
                              <a:pt x="1" y="4"/>
                            </a:lnTo>
                            <a:lnTo>
                              <a:pt x="2" y="5"/>
                            </a:lnTo>
                            <a:lnTo>
                              <a:pt x="3" y="6"/>
                            </a:lnTo>
                            <a:lnTo>
                              <a:pt x="4" y="6"/>
                            </a:lnTo>
                            <a:lnTo>
                              <a:pt x="5" y="5"/>
                            </a:lnTo>
                            <a:lnTo>
                              <a:pt x="6" y="4"/>
                            </a:lnTo>
                            <a:lnTo>
                              <a:pt x="6" y="3"/>
                            </a:lnTo>
                            <a:lnTo>
                              <a:pt x="6" y="3"/>
                            </a:lnTo>
                            <a:lnTo>
                              <a:pt x="6" y="2"/>
                            </a:lnTo>
                            <a:lnTo>
                              <a:pt x="6" y="1"/>
                            </a:lnTo>
                            <a:lnTo>
                              <a:pt x="5" y="0"/>
                            </a:lnTo>
                            <a:lnTo>
                              <a:pt x="4" y="0"/>
                            </a:lnTo>
                            <a:lnTo>
                              <a:pt x="3" y="0"/>
                            </a:lnTo>
                            <a:lnTo>
                              <a:pt x="2" y="0"/>
                            </a:lnTo>
                            <a:lnTo>
                              <a:pt x="1" y="1"/>
                            </a:lnTo>
                            <a:lnTo>
                              <a:pt x="0" y="2"/>
                            </a:lnTo>
                            <a:close/>
                          </a:path>
                        </a:pathLst>
                      </a:custGeom>
                      <a:solidFill>
                        <a:srgbClr val="000000"/>
                      </a:solidFill>
                      <a:ln w="9525">
                        <a:noFill/>
                      </a:ln>
                    </p:spPr>
                    <p:txBody>
                      <a:bodyPr/>
                      <a:p>
                        <a:endParaRPr lang="zh-CN" altLang="en-US"/>
                      </a:p>
                    </p:txBody>
                  </p:sp>
                  <p:sp>
                    <p:nvSpPr>
                      <p:cNvPr id="432982" name="任意多边形 432981"/>
                      <p:cNvSpPr/>
                      <p:nvPr/>
                    </p:nvSpPr>
                    <p:spPr>
                      <a:xfrm>
                        <a:off x="5050" y="3325"/>
                        <a:ext cx="6" cy="6"/>
                      </a:xfrm>
                      <a:custGeom>
                        <a:avLst/>
                        <a:gdLst/>
                        <a:ahLst/>
                        <a:cxnLst/>
                        <a:pathLst>
                          <a:path w="6" h="6">
                            <a:moveTo>
                              <a:pt x="0" y="2"/>
                            </a:moveTo>
                            <a:lnTo>
                              <a:pt x="0" y="3"/>
                            </a:lnTo>
                            <a:lnTo>
                              <a:pt x="1" y="4"/>
                            </a:lnTo>
                            <a:lnTo>
                              <a:pt x="2" y="5"/>
                            </a:lnTo>
                            <a:lnTo>
                              <a:pt x="3" y="6"/>
                            </a:lnTo>
                            <a:lnTo>
                              <a:pt x="4" y="6"/>
                            </a:lnTo>
                            <a:lnTo>
                              <a:pt x="5" y="5"/>
                            </a:lnTo>
                            <a:lnTo>
                              <a:pt x="6" y="4"/>
                            </a:lnTo>
                            <a:lnTo>
                              <a:pt x="6" y="3"/>
                            </a:lnTo>
                            <a:lnTo>
                              <a:pt x="6" y="3"/>
                            </a:lnTo>
                            <a:lnTo>
                              <a:pt x="6" y="2"/>
                            </a:lnTo>
                            <a:lnTo>
                              <a:pt x="6" y="1"/>
                            </a:lnTo>
                            <a:lnTo>
                              <a:pt x="5" y="0"/>
                            </a:lnTo>
                            <a:lnTo>
                              <a:pt x="4" y="0"/>
                            </a:lnTo>
                            <a:lnTo>
                              <a:pt x="3" y="0"/>
                            </a:lnTo>
                            <a:lnTo>
                              <a:pt x="2" y="0"/>
                            </a:lnTo>
                            <a:lnTo>
                              <a:pt x="1" y="1"/>
                            </a:lnTo>
                            <a:lnTo>
                              <a:pt x="0" y="2"/>
                            </a:lnTo>
                            <a:close/>
                          </a:path>
                        </a:pathLst>
                      </a:custGeom>
                      <a:solidFill>
                        <a:srgbClr val="000000"/>
                      </a:solidFill>
                      <a:ln w="9525">
                        <a:noFill/>
                      </a:ln>
                    </p:spPr>
                    <p:txBody>
                      <a:bodyPr/>
                      <a:p>
                        <a:endParaRPr lang="zh-CN" altLang="en-US"/>
                      </a:p>
                    </p:txBody>
                  </p:sp>
                  <p:sp>
                    <p:nvSpPr>
                      <p:cNvPr id="432983" name="任意多边形 432982"/>
                      <p:cNvSpPr/>
                      <p:nvPr/>
                    </p:nvSpPr>
                    <p:spPr>
                      <a:xfrm>
                        <a:off x="5052" y="3313"/>
                        <a:ext cx="6" cy="6"/>
                      </a:xfrm>
                      <a:custGeom>
                        <a:avLst/>
                        <a:gdLst/>
                        <a:ahLst/>
                        <a:cxnLst/>
                        <a:pathLst>
                          <a:path w="6" h="6">
                            <a:moveTo>
                              <a:pt x="0" y="2"/>
                            </a:moveTo>
                            <a:lnTo>
                              <a:pt x="0" y="3"/>
                            </a:lnTo>
                            <a:lnTo>
                              <a:pt x="1" y="4"/>
                            </a:lnTo>
                            <a:lnTo>
                              <a:pt x="2" y="5"/>
                            </a:lnTo>
                            <a:lnTo>
                              <a:pt x="3" y="6"/>
                            </a:lnTo>
                            <a:lnTo>
                              <a:pt x="4" y="6"/>
                            </a:lnTo>
                            <a:lnTo>
                              <a:pt x="5" y="5"/>
                            </a:lnTo>
                            <a:lnTo>
                              <a:pt x="6" y="4"/>
                            </a:lnTo>
                            <a:lnTo>
                              <a:pt x="6" y="3"/>
                            </a:lnTo>
                            <a:lnTo>
                              <a:pt x="6" y="3"/>
                            </a:lnTo>
                            <a:lnTo>
                              <a:pt x="6" y="2"/>
                            </a:lnTo>
                            <a:lnTo>
                              <a:pt x="6" y="1"/>
                            </a:lnTo>
                            <a:lnTo>
                              <a:pt x="5" y="0"/>
                            </a:lnTo>
                            <a:lnTo>
                              <a:pt x="4" y="0"/>
                            </a:lnTo>
                            <a:lnTo>
                              <a:pt x="3" y="0"/>
                            </a:lnTo>
                            <a:lnTo>
                              <a:pt x="2" y="0"/>
                            </a:lnTo>
                            <a:lnTo>
                              <a:pt x="1" y="1"/>
                            </a:lnTo>
                            <a:lnTo>
                              <a:pt x="0" y="2"/>
                            </a:lnTo>
                            <a:close/>
                          </a:path>
                        </a:pathLst>
                      </a:custGeom>
                      <a:solidFill>
                        <a:srgbClr val="000000"/>
                      </a:solidFill>
                      <a:ln w="9525">
                        <a:noFill/>
                      </a:ln>
                    </p:spPr>
                    <p:txBody>
                      <a:bodyPr/>
                      <a:p>
                        <a:endParaRPr lang="zh-CN" altLang="en-US"/>
                      </a:p>
                    </p:txBody>
                  </p:sp>
                  <p:sp>
                    <p:nvSpPr>
                      <p:cNvPr id="432984" name="任意多边形 432983"/>
                      <p:cNvSpPr/>
                      <p:nvPr/>
                    </p:nvSpPr>
                    <p:spPr>
                      <a:xfrm>
                        <a:off x="5054" y="3301"/>
                        <a:ext cx="6" cy="6"/>
                      </a:xfrm>
                      <a:custGeom>
                        <a:avLst/>
                        <a:gdLst/>
                        <a:ahLst/>
                        <a:cxnLst/>
                        <a:pathLst>
                          <a:path w="6" h="6">
                            <a:moveTo>
                              <a:pt x="0" y="3"/>
                            </a:moveTo>
                            <a:lnTo>
                              <a:pt x="0" y="4"/>
                            </a:lnTo>
                            <a:lnTo>
                              <a:pt x="1" y="5"/>
                            </a:lnTo>
                            <a:lnTo>
                              <a:pt x="2" y="6"/>
                            </a:lnTo>
                            <a:lnTo>
                              <a:pt x="3" y="6"/>
                            </a:lnTo>
                            <a:lnTo>
                              <a:pt x="4" y="6"/>
                            </a:lnTo>
                            <a:lnTo>
                              <a:pt x="5" y="6"/>
                            </a:lnTo>
                            <a:lnTo>
                              <a:pt x="6" y="5"/>
                            </a:lnTo>
                            <a:lnTo>
                              <a:pt x="6" y="4"/>
                            </a:lnTo>
                            <a:lnTo>
                              <a:pt x="6" y="4"/>
                            </a:lnTo>
                            <a:lnTo>
                              <a:pt x="6" y="3"/>
                            </a:lnTo>
                            <a:lnTo>
                              <a:pt x="6" y="2"/>
                            </a:lnTo>
                            <a:lnTo>
                              <a:pt x="5" y="1"/>
                            </a:lnTo>
                            <a:lnTo>
                              <a:pt x="4"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2985" name="任意多边形 432984"/>
                      <p:cNvSpPr/>
                      <p:nvPr/>
                    </p:nvSpPr>
                    <p:spPr>
                      <a:xfrm>
                        <a:off x="5056" y="3289"/>
                        <a:ext cx="6" cy="6"/>
                      </a:xfrm>
                      <a:custGeom>
                        <a:avLst/>
                        <a:gdLst/>
                        <a:ahLst/>
                        <a:cxnLst/>
                        <a:pathLst>
                          <a:path w="6" h="6">
                            <a:moveTo>
                              <a:pt x="0" y="3"/>
                            </a:moveTo>
                            <a:lnTo>
                              <a:pt x="0" y="4"/>
                            </a:lnTo>
                            <a:lnTo>
                              <a:pt x="1" y="5"/>
                            </a:lnTo>
                            <a:lnTo>
                              <a:pt x="2" y="6"/>
                            </a:lnTo>
                            <a:lnTo>
                              <a:pt x="3" y="6"/>
                            </a:lnTo>
                            <a:lnTo>
                              <a:pt x="4" y="6"/>
                            </a:lnTo>
                            <a:lnTo>
                              <a:pt x="5" y="6"/>
                            </a:lnTo>
                            <a:lnTo>
                              <a:pt x="6" y="5"/>
                            </a:lnTo>
                            <a:lnTo>
                              <a:pt x="6" y="4"/>
                            </a:lnTo>
                            <a:lnTo>
                              <a:pt x="6" y="4"/>
                            </a:lnTo>
                            <a:lnTo>
                              <a:pt x="6" y="3"/>
                            </a:lnTo>
                            <a:lnTo>
                              <a:pt x="6" y="2"/>
                            </a:lnTo>
                            <a:lnTo>
                              <a:pt x="5" y="1"/>
                            </a:lnTo>
                            <a:lnTo>
                              <a:pt x="4"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2986" name="任意多边形 432985"/>
                      <p:cNvSpPr/>
                      <p:nvPr/>
                    </p:nvSpPr>
                    <p:spPr>
                      <a:xfrm>
                        <a:off x="5058" y="3277"/>
                        <a:ext cx="6" cy="6"/>
                      </a:xfrm>
                      <a:custGeom>
                        <a:avLst/>
                        <a:gdLst/>
                        <a:ahLst/>
                        <a:cxnLst/>
                        <a:pathLst>
                          <a:path w="6" h="6">
                            <a:moveTo>
                              <a:pt x="0" y="3"/>
                            </a:moveTo>
                            <a:lnTo>
                              <a:pt x="0" y="4"/>
                            </a:lnTo>
                            <a:lnTo>
                              <a:pt x="1" y="5"/>
                            </a:lnTo>
                            <a:lnTo>
                              <a:pt x="2" y="6"/>
                            </a:lnTo>
                            <a:lnTo>
                              <a:pt x="3" y="6"/>
                            </a:lnTo>
                            <a:lnTo>
                              <a:pt x="4" y="6"/>
                            </a:lnTo>
                            <a:lnTo>
                              <a:pt x="5" y="6"/>
                            </a:lnTo>
                            <a:lnTo>
                              <a:pt x="6" y="5"/>
                            </a:lnTo>
                            <a:lnTo>
                              <a:pt x="6" y="4"/>
                            </a:lnTo>
                            <a:lnTo>
                              <a:pt x="6" y="4"/>
                            </a:lnTo>
                            <a:lnTo>
                              <a:pt x="6" y="3"/>
                            </a:lnTo>
                            <a:lnTo>
                              <a:pt x="6" y="2"/>
                            </a:lnTo>
                            <a:lnTo>
                              <a:pt x="5" y="1"/>
                            </a:lnTo>
                            <a:lnTo>
                              <a:pt x="4"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2987" name="任意多边形 432986"/>
                      <p:cNvSpPr/>
                      <p:nvPr/>
                    </p:nvSpPr>
                    <p:spPr>
                      <a:xfrm>
                        <a:off x="5060" y="3266"/>
                        <a:ext cx="6" cy="6"/>
                      </a:xfrm>
                      <a:custGeom>
                        <a:avLst/>
                        <a:gdLst/>
                        <a:ahLst/>
                        <a:cxnLst/>
                        <a:pathLst>
                          <a:path w="6" h="6">
                            <a:moveTo>
                              <a:pt x="0" y="2"/>
                            </a:moveTo>
                            <a:lnTo>
                              <a:pt x="0" y="3"/>
                            </a:lnTo>
                            <a:lnTo>
                              <a:pt x="1" y="4"/>
                            </a:lnTo>
                            <a:lnTo>
                              <a:pt x="2" y="5"/>
                            </a:lnTo>
                            <a:lnTo>
                              <a:pt x="3" y="6"/>
                            </a:lnTo>
                            <a:lnTo>
                              <a:pt x="4" y="6"/>
                            </a:lnTo>
                            <a:lnTo>
                              <a:pt x="5" y="5"/>
                            </a:lnTo>
                            <a:lnTo>
                              <a:pt x="6" y="4"/>
                            </a:lnTo>
                            <a:lnTo>
                              <a:pt x="6" y="3"/>
                            </a:lnTo>
                            <a:lnTo>
                              <a:pt x="6" y="3"/>
                            </a:lnTo>
                            <a:lnTo>
                              <a:pt x="6" y="2"/>
                            </a:lnTo>
                            <a:lnTo>
                              <a:pt x="6" y="1"/>
                            </a:lnTo>
                            <a:lnTo>
                              <a:pt x="5" y="0"/>
                            </a:lnTo>
                            <a:lnTo>
                              <a:pt x="4" y="0"/>
                            </a:lnTo>
                            <a:lnTo>
                              <a:pt x="3" y="0"/>
                            </a:lnTo>
                            <a:lnTo>
                              <a:pt x="2" y="0"/>
                            </a:lnTo>
                            <a:lnTo>
                              <a:pt x="1" y="1"/>
                            </a:lnTo>
                            <a:lnTo>
                              <a:pt x="0" y="2"/>
                            </a:lnTo>
                            <a:close/>
                          </a:path>
                        </a:pathLst>
                      </a:custGeom>
                      <a:solidFill>
                        <a:srgbClr val="000000"/>
                      </a:solidFill>
                      <a:ln w="9525">
                        <a:noFill/>
                      </a:ln>
                    </p:spPr>
                    <p:txBody>
                      <a:bodyPr/>
                      <a:p>
                        <a:endParaRPr lang="zh-CN" altLang="en-US"/>
                      </a:p>
                    </p:txBody>
                  </p:sp>
                  <p:sp>
                    <p:nvSpPr>
                      <p:cNvPr id="432988" name="任意多边形 432987"/>
                      <p:cNvSpPr/>
                      <p:nvPr/>
                    </p:nvSpPr>
                    <p:spPr>
                      <a:xfrm>
                        <a:off x="5062" y="3254"/>
                        <a:ext cx="6" cy="6"/>
                      </a:xfrm>
                      <a:custGeom>
                        <a:avLst/>
                        <a:gdLst/>
                        <a:ahLst/>
                        <a:cxnLst/>
                        <a:pathLst>
                          <a:path w="6" h="6">
                            <a:moveTo>
                              <a:pt x="0" y="2"/>
                            </a:moveTo>
                            <a:lnTo>
                              <a:pt x="0" y="3"/>
                            </a:lnTo>
                            <a:lnTo>
                              <a:pt x="0" y="4"/>
                            </a:lnTo>
                            <a:lnTo>
                              <a:pt x="1" y="5"/>
                            </a:lnTo>
                            <a:lnTo>
                              <a:pt x="2" y="6"/>
                            </a:lnTo>
                            <a:lnTo>
                              <a:pt x="3" y="6"/>
                            </a:lnTo>
                            <a:lnTo>
                              <a:pt x="4" y="5"/>
                            </a:lnTo>
                            <a:lnTo>
                              <a:pt x="5" y="4"/>
                            </a:lnTo>
                            <a:lnTo>
                              <a:pt x="6" y="3"/>
                            </a:lnTo>
                            <a:lnTo>
                              <a:pt x="6" y="3"/>
                            </a:lnTo>
                            <a:lnTo>
                              <a:pt x="6" y="2"/>
                            </a:lnTo>
                            <a:lnTo>
                              <a:pt x="5" y="1"/>
                            </a:lnTo>
                            <a:lnTo>
                              <a:pt x="4" y="0"/>
                            </a:lnTo>
                            <a:lnTo>
                              <a:pt x="3" y="0"/>
                            </a:lnTo>
                            <a:lnTo>
                              <a:pt x="2" y="0"/>
                            </a:lnTo>
                            <a:lnTo>
                              <a:pt x="1" y="0"/>
                            </a:lnTo>
                            <a:lnTo>
                              <a:pt x="0" y="1"/>
                            </a:lnTo>
                            <a:lnTo>
                              <a:pt x="0" y="2"/>
                            </a:lnTo>
                            <a:close/>
                          </a:path>
                        </a:pathLst>
                      </a:custGeom>
                      <a:solidFill>
                        <a:srgbClr val="000000"/>
                      </a:solidFill>
                      <a:ln w="9525">
                        <a:noFill/>
                      </a:ln>
                    </p:spPr>
                    <p:txBody>
                      <a:bodyPr/>
                      <a:p>
                        <a:endParaRPr lang="zh-CN" altLang="en-US"/>
                      </a:p>
                    </p:txBody>
                  </p:sp>
                  <p:sp>
                    <p:nvSpPr>
                      <p:cNvPr id="432989" name="任意多边形 432988"/>
                      <p:cNvSpPr/>
                      <p:nvPr/>
                    </p:nvSpPr>
                    <p:spPr>
                      <a:xfrm>
                        <a:off x="5063" y="3241"/>
                        <a:ext cx="6" cy="6"/>
                      </a:xfrm>
                      <a:custGeom>
                        <a:avLst/>
                        <a:gdLst/>
                        <a:ahLst/>
                        <a:cxnLst/>
                        <a:pathLst>
                          <a:path w="6" h="6">
                            <a:moveTo>
                              <a:pt x="0" y="2"/>
                            </a:moveTo>
                            <a:lnTo>
                              <a:pt x="0" y="3"/>
                            </a:lnTo>
                            <a:lnTo>
                              <a:pt x="1" y="4"/>
                            </a:lnTo>
                            <a:lnTo>
                              <a:pt x="2" y="5"/>
                            </a:lnTo>
                            <a:lnTo>
                              <a:pt x="3" y="6"/>
                            </a:lnTo>
                            <a:lnTo>
                              <a:pt x="4" y="6"/>
                            </a:lnTo>
                            <a:lnTo>
                              <a:pt x="5" y="5"/>
                            </a:lnTo>
                            <a:lnTo>
                              <a:pt x="6" y="4"/>
                            </a:lnTo>
                            <a:lnTo>
                              <a:pt x="6" y="3"/>
                            </a:lnTo>
                            <a:lnTo>
                              <a:pt x="6" y="3"/>
                            </a:lnTo>
                            <a:lnTo>
                              <a:pt x="6" y="2"/>
                            </a:lnTo>
                            <a:lnTo>
                              <a:pt x="6" y="1"/>
                            </a:lnTo>
                            <a:lnTo>
                              <a:pt x="5" y="0"/>
                            </a:lnTo>
                            <a:lnTo>
                              <a:pt x="4" y="0"/>
                            </a:lnTo>
                            <a:lnTo>
                              <a:pt x="3" y="0"/>
                            </a:lnTo>
                            <a:lnTo>
                              <a:pt x="2" y="0"/>
                            </a:lnTo>
                            <a:lnTo>
                              <a:pt x="1" y="1"/>
                            </a:lnTo>
                            <a:lnTo>
                              <a:pt x="0" y="2"/>
                            </a:lnTo>
                            <a:close/>
                          </a:path>
                        </a:pathLst>
                      </a:custGeom>
                      <a:solidFill>
                        <a:srgbClr val="000000"/>
                      </a:solidFill>
                      <a:ln w="9525">
                        <a:noFill/>
                      </a:ln>
                    </p:spPr>
                    <p:txBody>
                      <a:bodyPr/>
                      <a:p>
                        <a:endParaRPr lang="zh-CN" altLang="en-US"/>
                      </a:p>
                    </p:txBody>
                  </p:sp>
                  <p:sp>
                    <p:nvSpPr>
                      <p:cNvPr id="432990" name="任意多边形 432989"/>
                      <p:cNvSpPr/>
                      <p:nvPr/>
                    </p:nvSpPr>
                    <p:spPr>
                      <a:xfrm>
                        <a:off x="5065" y="3229"/>
                        <a:ext cx="6" cy="6"/>
                      </a:xfrm>
                      <a:custGeom>
                        <a:avLst/>
                        <a:gdLst/>
                        <a:ahLst/>
                        <a:cxnLst/>
                        <a:pathLst>
                          <a:path w="6" h="6">
                            <a:moveTo>
                              <a:pt x="0" y="2"/>
                            </a:moveTo>
                            <a:lnTo>
                              <a:pt x="0" y="3"/>
                            </a:lnTo>
                            <a:lnTo>
                              <a:pt x="0" y="4"/>
                            </a:lnTo>
                            <a:lnTo>
                              <a:pt x="1" y="5"/>
                            </a:lnTo>
                            <a:lnTo>
                              <a:pt x="2" y="6"/>
                            </a:lnTo>
                            <a:lnTo>
                              <a:pt x="3" y="6"/>
                            </a:lnTo>
                            <a:lnTo>
                              <a:pt x="4" y="5"/>
                            </a:lnTo>
                            <a:lnTo>
                              <a:pt x="5" y="4"/>
                            </a:lnTo>
                            <a:lnTo>
                              <a:pt x="6" y="3"/>
                            </a:lnTo>
                            <a:lnTo>
                              <a:pt x="6" y="3"/>
                            </a:lnTo>
                            <a:lnTo>
                              <a:pt x="6" y="2"/>
                            </a:lnTo>
                            <a:lnTo>
                              <a:pt x="5" y="1"/>
                            </a:lnTo>
                            <a:lnTo>
                              <a:pt x="4" y="0"/>
                            </a:lnTo>
                            <a:lnTo>
                              <a:pt x="3" y="0"/>
                            </a:lnTo>
                            <a:lnTo>
                              <a:pt x="2" y="0"/>
                            </a:lnTo>
                            <a:lnTo>
                              <a:pt x="1" y="0"/>
                            </a:lnTo>
                            <a:lnTo>
                              <a:pt x="0" y="1"/>
                            </a:lnTo>
                            <a:lnTo>
                              <a:pt x="0" y="2"/>
                            </a:lnTo>
                            <a:close/>
                          </a:path>
                        </a:pathLst>
                      </a:custGeom>
                      <a:solidFill>
                        <a:srgbClr val="000000"/>
                      </a:solidFill>
                      <a:ln w="9525">
                        <a:noFill/>
                      </a:ln>
                    </p:spPr>
                    <p:txBody>
                      <a:bodyPr/>
                      <a:p>
                        <a:endParaRPr lang="zh-CN" altLang="en-US"/>
                      </a:p>
                    </p:txBody>
                  </p:sp>
                  <p:sp>
                    <p:nvSpPr>
                      <p:cNvPr id="432991" name="任意多边形 432990"/>
                      <p:cNvSpPr/>
                      <p:nvPr/>
                    </p:nvSpPr>
                    <p:spPr>
                      <a:xfrm>
                        <a:off x="5066" y="3217"/>
                        <a:ext cx="6" cy="6"/>
                      </a:xfrm>
                      <a:custGeom>
                        <a:avLst/>
                        <a:gdLst/>
                        <a:ahLst/>
                        <a:cxnLst/>
                        <a:pathLst>
                          <a:path w="6" h="6">
                            <a:moveTo>
                              <a:pt x="0" y="2"/>
                            </a:moveTo>
                            <a:lnTo>
                              <a:pt x="0" y="3"/>
                            </a:lnTo>
                            <a:lnTo>
                              <a:pt x="1" y="4"/>
                            </a:lnTo>
                            <a:lnTo>
                              <a:pt x="2" y="5"/>
                            </a:lnTo>
                            <a:lnTo>
                              <a:pt x="3" y="6"/>
                            </a:lnTo>
                            <a:lnTo>
                              <a:pt x="4" y="6"/>
                            </a:lnTo>
                            <a:lnTo>
                              <a:pt x="5" y="5"/>
                            </a:lnTo>
                            <a:lnTo>
                              <a:pt x="6" y="4"/>
                            </a:lnTo>
                            <a:lnTo>
                              <a:pt x="6" y="3"/>
                            </a:lnTo>
                            <a:lnTo>
                              <a:pt x="6" y="3"/>
                            </a:lnTo>
                            <a:lnTo>
                              <a:pt x="6" y="2"/>
                            </a:lnTo>
                            <a:lnTo>
                              <a:pt x="6" y="1"/>
                            </a:lnTo>
                            <a:lnTo>
                              <a:pt x="5" y="0"/>
                            </a:lnTo>
                            <a:lnTo>
                              <a:pt x="4" y="0"/>
                            </a:lnTo>
                            <a:lnTo>
                              <a:pt x="3" y="0"/>
                            </a:lnTo>
                            <a:lnTo>
                              <a:pt x="2" y="0"/>
                            </a:lnTo>
                            <a:lnTo>
                              <a:pt x="1" y="1"/>
                            </a:lnTo>
                            <a:lnTo>
                              <a:pt x="0" y="2"/>
                            </a:lnTo>
                            <a:close/>
                          </a:path>
                        </a:pathLst>
                      </a:custGeom>
                      <a:solidFill>
                        <a:srgbClr val="000000"/>
                      </a:solidFill>
                      <a:ln w="9525">
                        <a:noFill/>
                      </a:ln>
                    </p:spPr>
                    <p:txBody>
                      <a:bodyPr/>
                      <a:p>
                        <a:endParaRPr lang="zh-CN" altLang="en-US"/>
                      </a:p>
                    </p:txBody>
                  </p:sp>
                  <p:sp>
                    <p:nvSpPr>
                      <p:cNvPr id="432992" name="任意多边形 432991"/>
                      <p:cNvSpPr/>
                      <p:nvPr/>
                    </p:nvSpPr>
                    <p:spPr>
                      <a:xfrm>
                        <a:off x="5068" y="3205"/>
                        <a:ext cx="6" cy="6"/>
                      </a:xfrm>
                      <a:custGeom>
                        <a:avLst/>
                        <a:gdLst/>
                        <a:ahLst/>
                        <a:cxnLst/>
                        <a:pathLst>
                          <a:path w="6" h="6">
                            <a:moveTo>
                              <a:pt x="0" y="3"/>
                            </a:moveTo>
                            <a:lnTo>
                              <a:pt x="0" y="4"/>
                            </a:lnTo>
                            <a:lnTo>
                              <a:pt x="0" y="5"/>
                            </a:lnTo>
                            <a:lnTo>
                              <a:pt x="1" y="6"/>
                            </a:lnTo>
                            <a:lnTo>
                              <a:pt x="2" y="6"/>
                            </a:lnTo>
                            <a:lnTo>
                              <a:pt x="3" y="6"/>
                            </a:lnTo>
                            <a:lnTo>
                              <a:pt x="4" y="6"/>
                            </a:lnTo>
                            <a:lnTo>
                              <a:pt x="5" y="5"/>
                            </a:lnTo>
                            <a:lnTo>
                              <a:pt x="6" y="4"/>
                            </a:lnTo>
                            <a:lnTo>
                              <a:pt x="6" y="3"/>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2993" name="任意多边形 432992"/>
                      <p:cNvSpPr/>
                      <p:nvPr/>
                    </p:nvSpPr>
                    <p:spPr>
                      <a:xfrm>
                        <a:off x="5069" y="3193"/>
                        <a:ext cx="6" cy="6"/>
                      </a:xfrm>
                      <a:custGeom>
                        <a:avLst/>
                        <a:gdLst/>
                        <a:ahLst/>
                        <a:cxnLst/>
                        <a:pathLst>
                          <a:path w="6" h="6">
                            <a:moveTo>
                              <a:pt x="0" y="3"/>
                            </a:moveTo>
                            <a:lnTo>
                              <a:pt x="0" y="4"/>
                            </a:lnTo>
                            <a:lnTo>
                              <a:pt x="1" y="5"/>
                            </a:lnTo>
                            <a:lnTo>
                              <a:pt x="2" y="6"/>
                            </a:lnTo>
                            <a:lnTo>
                              <a:pt x="3" y="6"/>
                            </a:lnTo>
                            <a:lnTo>
                              <a:pt x="4" y="6"/>
                            </a:lnTo>
                            <a:lnTo>
                              <a:pt x="5" y="6"/>
                            </a:lnTo>
                            <a:lnTo>
                              <a:pt x="6" y="5"/>
                            </a:lnTo>
                            <a:lnTo>
                              <a:pt x="6" y="4"/>
                            </a:lnTo>
                            <a:lnTo>
                              <a:pt x="6" y="4"/>
                            </a:lnTo>
                            <a:lnTo>
                              <a:pt x="6" y="3"/>
                            </a:lnTo>
                            <a:lnTo>
                              <a:pt x="6" y="2"/>
                            </a:lnTo>
                            <a:lnTo>
                              <a:pt x="5" y="1"/>
                            </a:lnTo>
                            <a:lnTo>
                              <a:pt x="4"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2994" name="任意多边形 432993"/>
                      <p:cNvSpPr/>
                      <p:nvPr/>
                    </p:nvSpPr>
                    <p:spPr>
                      <a:xfrm>
                        <a:off x="5070" y="3181"/>
                        <a:ext cx="6" cy="6"/>
                      </a:xfrm>
                      <a:custGeom>
                        <a:avLst/>
                        <a:gdLst/>
                        <a:ahLst/>
                        <a:cxnLst/>
                        <a:pathLst>
                          <a:path w="6" h="6">
                            <a:moveTo>
                              <a:pt x="0" y="3"/>
                            </a:moveTo>
                            <a:lnTo>
                              <a:pt x="0" y="4"/>
                            </a:lnTo>
                            <a:lnTo>
                              <a:pt x="1" y="5"/>
                            </a:lnTo>
                            <a:lnTo>
                              <a:pt x="2" y="6"/>
                            </a:lnTo>
                            <a:lnTo>
                              <a:pt x="3" y="6"/>
                            </a:lnTo>
                            <a:lnTo>
                              <a:pt x="4" y="6"/>
                            </a:lnTo>
                            <a:lnTo>
                              <a:pt x="5" y="6"/>
                            </a:lnTo>
                            <a:lnTo>
                              <a:pt x="6" y="5"/>
                            </a:lnTo>
                            <a:lnTo>
                              <a:pt x="6" y="4"/>
                            </a:lnTo>
                            <a:lnTo>
                              <a:pt x="6" y="4"/>
                            </a:lnTo>
                            <a:lnTo>
                              <a:pt x="6" y="3"/>
                            </a:lnTo>
                            <a:lnTo>
                              <a:pt x="6" y="2"/>
                            </a:lnTo>
                            <a:lnTo>
                              <a:pt x="5" y="1"/>
                            </a:lnTo>
                            <a:lnTo>
                              <a:pt x="4"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2995" name="任意多边形 432994"/>
                      <p:cNvSpPr/>
                      <p:nvPr/>
                    </p:nvSpPr>
                    <p:spPr>
                      <a:xfrm>
                        <a:off x="5071" y="3169"/>
                        <a:ext cx="6" cy="6"/>
                      </a:xfrm>
                      <a:custGeom>
                        <a:avLst/>
                        <a:gdLst/>
                        <a:ahLst/>
                        <a:cxnLst/>
                        <a:pathLst>
                          <a:path w="6" h="6">
                            <a:moveTo>
                              <a:pt x="0" y="3"/>
                            </a:moveTo>
                            <a:lnTo>
                              <a:pt x="0" y="4"/>
                            </a:lnTo>
                            <a:lnTo>
                              <a:pt x="1" y="5"/>
                            </a:lnTo>
                            <a:lnTo>
                              <a:pt x="2" y="6"/>
                            </a:lnTo>
                            <a:lnTo>
                              <a:pt x="3" y="6"/>
                            </a:lnTo>
                            <a:lnTo>
                              <a:pt x="4" y="6"/>
                            </a:lnTo>
                            <a:lnTo>
                              <a:pt x="5" y="6"/>
                            </a:lnTo>
                            <a:lnTo>
                              <a:pt x="6" y="5"/>
                            </a:lnTo>
                            <a:lnTo>
                              <a:pt x="6" y="4"/>
                            </a:lnTo>
                            <a:lnTo>
                              <a:pt x="6" y="4"/>
                            </a:lnTo>
                            <a:lnTo>
                              <a:pt x="6" y="3"/>
                            </a:lnTo>
                            <a:lnTo>
                              <a:pt x="6" y="2"/>
                            </a:lnTo>
                            <a:lnTo>
                              <a:pt x="5" y="1"/>
                            </a:lnTo>
                            <a:lnTo>
                              <a:pt x="4"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2996" name="任意多边形 432995"/>
                      <p:cNvSpPr/>
                      <p:nvPr/>
                    </p:nvSpPr>
                    <p:spPr>
                      <a:xfrm>
                        <a:off x="5072" y="3157"/>
                        <a:ext cx="6" cy="6"/>
                      </a:xfrm>
                      <a:custGeom>
                        <a:avLst/>
                        <a:gdLst/>
                        <a:ahLst/>
                        <a:cxnLst/>
                        <a:pathLst>
                          <a:path w="6" h="6">
                            <a:moveTo>
                              <a:pt x="0" y="3"/>
                            </a:moveTo>
                            <a:lnTo>
                              <a:pt x="0" y="4"/>
                            </a:lnTo>
                            <a:lnTo>
                              <a:pt x="1" y="5"/>
                            </a:lnTo>
                            <a:lnTo>
                              <a:pt x="2" y="6"/>
                            </a:lnTo>
                            <a:lnTo>
                              <a:pt x="3" y="6"/>
                            </a:lnTo>
                            <a:lnTo>
                              <a:pt x="4" y="6"/>
                            </a:lnTo>
                            <a:lnTo>
                              <a:pt x="5" y="6"/>
                            </a:lnTo>
                            <a:lnTo>
                              <a:pt x="6" y="5"/>
                            </a:lnTo>
                            <a:lnTo>
                              <a:pt x="6" y="4"/>
                            </a:lnTo>
                            <a:lnTo>
                              <a:pt x="6" y="4"/>
                            </a:lnTo>
                            <a:lnTo>
                              <a:pt x="6" y="3"/>
                            </a:lnTo>
                            <a:lnTo>
                              <a:pt x="6" y="2"/>
                            </a:lnTo>
                            <a:lnTo>
                              <a:pt x="5" y="1"/>
                            </a:lnTo>
                            <a:lnTo>
                              <a:pt x="4"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2997" name="任意多边形 432996"/>
                      <p:cNvSpPr/>
                      <p:nvPr/>
                    </p:nvSpPr>
                    <p:spPr>
                      <a:xfrm>
                        <a:off x="5073" y="3144"/>
                        <a:ext cx="6" cy="7"/>
                      </a:xfrm>
                      <a:custGeom>
                        <a:avLst/>
                        <a:gdLst/>
                        <a:ahLst/>
                        <a:cxnLst/>
                        <a:pathLst>
                          <a:path w="6" h="7">
                            <a:moveTo>
                              <a:pt x="0" y="4"/>
                            </a:moveTo>
                            <a:lnTo>
                              <a:pt x="0" y="5"/>
                            </a:lnTo>
                            <a:lnTo>
                              <a:pt x="1" y="6"/>
                            </a:lnTo>
                            <a:lnTo>
                              <a:pt x="2" y="7"/>
                            </a:lnTo>
                            <a:lnTo>
                              <a:pt x="3" y="7"/>
                            </a:lnTo>
                            <a:lnTo>
                              <a:pt x="4" y="7"/>
                            </a:lnTo>
                            <a:lnTo>
                              <a:pt x="5" y="7"/>
                            </a:lnTo>
                            <a:lnTo>
                              <a:pt x="6" y="6"/>
                            </a:lnTo>
                            <a:lnTo>
                              <a:pt x="6" y="5"/>
                            </a:lnTo>
                            <a:lnTo>
                              <a:pt x="6" y="5"/>
                            </a:lnTo>
                            <a:lnTo>
                              <a:pt x="6" y="4"/>
                            </a:lnTo>
                            <a:lnTo>
                              <a:pt x="6" y="2"/>
                            </a:lnTo>
                            <a:lnTo>
                              <a:pt x="5" y="1"/>
                            </a:lnTo>
                            <a:lnTo>
                              <a:pt x="4" y="0"/>
                            </a:lnTo>
                            <a:lnTo>
                              <a:pt x="3" y="0"/>
                            </a:lnTo>
                            <a:lnTo>
                              <a:pt x="2" y="1"/>
                            </a:lnTo>
                            <a:lnTo>
                              <a:pt x="1" y="2"/>
                            </a:lnTo>
                            <a:lnTo>
                              <a:pt x="0" y="4"/>
                            </a:lnTo>
                            <a:close/>
                          </a:path>
                        </a:pathLst>
                      </a:custGeom>
                      <a:solidFill>
                        <a:srgbClr val="000000"/>
                      </a:solidFill>
                      <a:ln w="9525">
                        <a:noFill/>
                      </a:ln>
                    </p:spPr>
                    <p:txBody>
                      <a:bodyPr/>
                      <a:p>
                        <a:endParaRPr lang="zh-CN" altLang="en-US"/>
                      </a:p>
                    </p:txBody>
                  </p:sp>
                </p:grpSp>
                <p:sp>
                  <p:nvSpPr>
                    <p:cNvPr id="432998" name="任意多边形 432997"/>
                    <p:cNvSpPr/>
                    <p:nvPr/>
                  </p:nvSpPr>
                  <p:spPr>
                    <a:xfrm>
                      <a:off x="5074" y="3132"/>
                      <a:ext cx="6" cy="6"/>
                    </a:xfrm>
                    <a:custGeom>
                      <a:avLst/>
                      <a:gdLst/>
                      <a:ahLst/>
                      <a:cxnLst/>
                      <a:pathLst>
                        <a:path w="6" h="6">
                          <a:moveTo>
                            <a:pt x="0" y="3"/>
                          </a:moveTo>
                          <a:lnTo>
                            <a:pt x="0" y="4"/>
                          </a:lnTo>
                          <a:lnTo>
                            <a:pt x="1" y="5"/>
                          </a:lnTo>
                          <a:lnTo>
                            <a:pt x="2" y="6"/>
                          </a:lnTo>
                          <a:lnTo>
                            <a:pt x="3" y="6"/>
                          </a:lnTo>
                          <a:lnTo>
                            <a:pt x="4" y="6"/>
                          </a:lnTo>
                          <a:lnTo>
                            <a:pt x="5" y="6"/>
                          </a:lnTo>
                          <a:lnTo>
                            <a:pt x="6" y="5"/>
                          </a:lnTo>
                          <a:lnTo>
                            <a:pt x="6" y="4"/>
                          </a:lnTo>
                          <a:lnTo>
                            <a:pt x="6" y="4"/>
                          </a:lnTo>
                          <a:lnTo>
                            <a:pt x="6" y="3"/>
                          </a:lnTo>
                          <a:lnTo>
                            <a:pt x="6" y="2"/>
                          </a:lnTo>
                          <a:lnTo>
                            <a:pt x="5" y="1"/>
                          </a:lnTo>
                          <a:lnTo>
                            <a:pt x="4"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2999" name="任意多边形 432998"/>
                    <p:cNvSpPr/>
                    <p:nvPr/>
                  </p:nvSpPr>
                  <p:spPr>
                    <a:xfrm>
                      <a:off x="5075" y="3120"/>
                      <a:ext cx="6" cy="6"/>
                    </a:xfrm>
                    <a:custGeom>
                      <a:avLst/>
                      <a:gdLst/>
                      <a:ahLst/>
                      <a:cxnLst/>
                      <a:pathLst>
                        <a:path w="6" h="6">
                          <a:moveTo>
                            <a:pt x="0" y="3"/>
                          </a:moveTo>
                          <a:lnTo>
                            <a:pt x="0" y="4"/>
                          </a:lnTo>
                          <a:lnTo>
                            <a:pt x="1" y="5"/>
                          </a:lnTo>
                          <a:lnTo>
                            <a:pt x="2" y="6"/>
                          </a:lnTo>
                          <a:lnTo>
                            <a:pt x="3" y="6"/>
                          </a:lnTo>
                          <a:lnTo>
                            <a:pt x="4" y="6"/>
                          </a:lnTo>
                          <a:lnTo>
                            <a:pt x="5" y="6"/>
                          </a:lnTo>
                          <a:lnTo>
                            <a:pt x="6" y="5"/>
                          </a:lnTo>
                          <a:lnTo>
                            <a:pt x="6" y="4"/>
                          </a:lnTo>
                          <a:lnTo>
                            <a:pt x="6" y="4"/>
                          </a:lnTo>
                          <a:lnTo>
                            <a:pt x="6" y="3"/>
                          </a:lnTo>
                          <a:lnTo>
                            <a:pt x="6" y="2"/>
                          </a:lnTo>
                          <a:lnTo>
                            <a:pt x="5" y="1"/>
                          </a:lnTo>
                          <a:lnTo>
                            <a:pt x="4"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3000" name="任意多边形 432999"/>
                    <p:cNvSpPr/>
                    <p:nvPr/>
                  </p:nvSpPr>
                  <p:spPr>
                    <a:xfrm>
                      <a:off x="5076" y="3108"/>
                      <a:ext cx="6" cy="6"/>
                    </a:xfrm>
                    <a:custGeom>
                      <a:avLst/>
                      <a:gdLst/>
                      <a:ahLst/>
                      <a:cxnLst/>
                      <a:pathLst>
                        <a:path w="6" h="6">
                          <a:moveTo>
                            <a:pt x="0" y="3"/>
                          </a:moveTo>
                          <a:lnTo>
                            <a:pt x="0" y="4"/>
                          </a:lnTo>
                          <a:lnTo>
                            <a:pt x="1" y="5"/>
                          </a:lnTo>
                          <a:lnTo>
                            <a:pt x="2" y="6"/>
                          </a:lnTo>
                          <a:lnTo>
                            <a:pt x="3" y="6"/>
                          </a:lnTo>
                          <a:lnTo>
                            <a:pt x="4" y="6"/>
                          </a:lnTo>
                          <a:lnTo>
                            <a:pt x="5" y="6"/>
                          </a:lnTo>
                          <a:lnTo>
                            <a:pt x="6" y="5"/>
                          </a:lnTo>
                          <a:lnTo>
                            <a:pt x="6" y="4"/>
                          </a:lnTo>
                          <a:lnTo>
                            <a:pt x="6" y="4"/>
                          </a:lnTo>
                          <a:lnTo>
                            <a:pt x="6" y="3"/>
                          </a:lnTo>
                          <a:lnTo>
                            <a:pt x="6" y="2"/>
                          </a:lnTo>
                          <a:lnTo>
                            <a:pt x="5" y="1"/>
                          </a:lnTo>
                          <a:lnTo>
                            <a:pt x="4"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3001" name="任意多边形 433000"/>
                    <p:cNvSpPr/>
                    <p:nvPr/>
                  </p:nvSpPr>
                  <p:spPr>
                    <a:xfrm>
                      <a:off x="5077" y="3096"/>
                      <a:ext cx="6" cy="6"/>
                    </a:xfrm>
                    <a:custGeom>
                      <a:avLst/>
                      <a:gdLst/>
                      <a:ahLst/>
                      <a:cxnLst/>
                      <a:pathLst>
                        <a:path w="6" h="6">
                          <a:moveTo>
                            <a:pt x="0" y="3"/>
                          </a:moveTo>
                          <a:lnTo>
                            <a:pt x="0" y="4"/>
                          </a:lnTo>
                          <a:lnTo>
                            <a:pt x="0" y="5"/>
                          </a:lnTo>
                          <a:lnTo>
                            <a:pt x="1" y="6"/>
                          </a:lnTo>
                          <a:lnTo>
                            <a:pt x="2" y="6"/>
                          </a:lnTo>
                          <a:lnTo>
                            <a:pt x="3" y="6"/>
                          </a:lnTo>
                          <a:lnTo>
                            <a:pt x="4" y="6"/>
                          </a:lnTo>
                          <a:lnTo>
                            <a:pt x="5" y="5"/>
                          </a:lnTo>
                          <a:lnTo>
                            <a:pt x="6" y="4"/>
                          </a:lnTo>
                          <a:lnTo>
                            <a:pt x="6" y="4"/>
                          </a:lnTo>
                          <a:lnTo>
                            <a:pt x="6" y="3"/>
                          </a:lnTo>
                          <a:lnTo>
                            <a:pt x="5" y="2"/>
                          </a:lnTo>
                          <a:lnTo>
                            <a:pt x="4" y="1"/>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002" name="任意多边形 433001"/>
                    <p:cNvSpPr/>
                    <p:nvPr/>
                  </p:nvSpPr>
                  <p:spPr>
                    <a:xfrm>
                      <a:off x="5077" y="3084"/>
                      <a:ext cx="6" cy="6"/>
                    </a:xfrm>
                    <a:custGeom>
                      <a:avLst/>
                      <a:gdLst/>
                      <a:ahLst/>
                      <a:cxnLst/>
                      <a:pathLst>
                        <a:path w="6" h="6">
                          <a:moveTo>
                            <a:pt x="0" y="3"/>
                          </a:moveTo>
                          <a:lnTo>
                            <a:pt x="0" y="4"/>
                          </a:lnTo>
                          <a:lnTo>
                            <a:pt x="1" y="5"/>
                          </a:lnTo>
                          <a:lnTo>
                            <a:pt x="2" y="6"/>
                          </a:lnTo>
                          <a:lnTo>
                            <a:pt x="3" y="6"/>
                          </a:lnTo>
                          <a:lnTo>
                            <a:pt x="4" y="6"/>
                          </a:lnTo>
                          <a:lnTo>
                            <a:pt x="5" y="6"/>
                          </a:lnTo>
                          <a:lnTo>
                            <a:pt x="6" y="5"/>
                          </a:lnTo>
                          <a:lnTo>
                            <a:pt x="6" y="4"/>
                          </a:lnTo>
                          <a:lnTo>
                            <a:pt x="6" y="4"/>
                          </a:lnTo>
                          <a:lnTo>
                            <a:pt x="6" y="3"/>
                          </a:lnTo>
                          <a:lnTo>
                            <a:pt x="6" y="2"/>
                          </a:lnTo>
                          <a:lnTo>
                            <a:pt x="5" y="1"/>
                          </a:lnTo>
                          <a:lnTo>
                            <a:pt x="4"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3003" name="任意多边形 433002"/>
                    <p:cNvSpPr/>
                    <p:nvPr/>
                  </p:nvSpPr>
                  <p:spPr>
                    <a:xfrm>
                      <a:off x="5078" y="3072"/>
                      <a:ext cx="6" cy="6"/>
                    </a:xfrm>
                    <a:custGeom>
                      <a:avLst/>
                      <a:gdLst/>
                      <a:ahLst/>
                      <a:cxnLst/>
                      <a:pathLst>
                        <a:path w="6" h="6">
                          <a:moveTo>
                            <a:pt x="0" y="3"/>
                          </a:moveTo>
                          <a:lnTo>
                            <a:pt x="0" y="4"/>
                          </a:lnTo>
                          <a:lnTo>
                            <a:pt x="1" y="5"/>
                          </a:lnTo>
                          <a:lnTo>
                            <a:pt x="2" y="6"/>
                          </a:lnTo>
                          <a:lnTo>
                            <a:pt x="3" y="6"/>
                          </a:lnTo>
                          <a:lnTo>
                            <a:pt x="4" y="6"/>
                          </a:lnTo>
                          <a:lnTo>
                            <a:pt x="5" y="6"/>
                          </a:lnTo>
                          <a:lnTo>
                            <a:pt x="6" y="5"/>
                          </a:lnTo>
                          <a:lnTo>
                            <a:pt x="6" y="4"/>
                          </a:lnTo>
                          <a:lnTo>
                            <a:pt x="6" y="4"/>
                          </a:lnTo>
                          <a:lnTo>
                            <a:pt x="6" y="3"/>
                          </a:lnTo>
                          <a:lnTo>
                            <a:pt x="6" y="2"/>
                          </a:lnTo>
                          <a:lnTo>
                            <a:pt x="5" y="1"/>
                          </a:lnTo>
                          <a:lnTo>
                            <a:pt x="4"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3004" name="任意多边形 433003"/>
                    <p:cNvSpPr/>
                    <p:nvPr/>
                  </p:nvSpPr>
                  <p:spPr>
                    <a:xfrm>
                      <a:off x="5079" y="3060"/>
                      <a:ext cx="6" cy="6"/>
                    </a:xfrm>
                    <a:custGeom>
                      <a:avLst/>
                      <a:gdLst/>
                      <a:ahLst/>
                      <a:cxnLst/>
                      <a:pathLst>
                        <a:path w="6" h="6">
                          <a:moveTo>
                            <a:pt x="0" y="3"/>
                          </a:moveTo>
                          <a:lnTo>
                            <a:pt x="0" y="4"/>
                          </a:lnTo>
                          <a:lnTo>
                            <a:pt x="0" y="5"/>
                          </a:lnTo>
                          <a:lnTo>
                            <a:pt x="1" y="6"/>
                          </a:lnTo>
                          <a:lnTo>
                            <a:pt x="2" y="6"/>
                          </a:lnTo>
                          <a:lnTo>
                            <a:pt x="3" y="6"/>
                          </a:lnTo>
                          <a:lnTo>
                            <a:pt x="4" y="6"/>
                          </a:lnTo>
                          <a:lnTo>
                            <a:pt x="5" y="5"/>
                          </a:lnTo>
                          <a:lnTo>
                            <a:pt x="6" y="4"/>
                          </a:lnTo>
                          <a:lnTo>
                            <a:pt x="6" y="4"/>
                          </a:lnTo>
                          <a:lnTo>
                            <a:pt x="6" y="3"/>
                          </a:lnTo>
                          <a:lnTo>
                            <a:pt x="5" y="2"/>
                          </a:lnTo>
                          <a:lnTo>
                            <a:pt x="4" y="1"/>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005" name="任意多边形 433004"/>
                    <p:cNvSpPr/>
                    <p:nvPr/>
                  </p:nvSpPr>
                  <p:spPr>
                    <a:xfrm>
                      <a:off x="5079" y="3048"/>
                      <a:ext cx="6" cy="6"/>
                    </a:xfrm>
                    <a:custGeom>
                      <a:avLst/>
                      <a:gdLst/>
                      <a:ahLst/>
                      <a:cxnLst/>
                      <a:pathLst>
                        <a:path w="6" h="6">
                          <a:moveTo>
                            <a:pt x="0" y="3"/>
                          </a:moveTo>
                          <a:lnTo>
                            <a:pt x="0" y="4"/>
                          </a:lnTo>
                          <a:lnTo>
                            <a:pt x="1" y="5"/>
                          </a:lnTo>
                          <a:lnTo>
                            <a:pt x="2" y="6"/>
                          </a:lnTo>
                          <a:lnTo>
                            <a:pt x="3" y="6"/>
                          </a:lnTo>
                          <a:lnTo>
                            <a:pt x="4" y="6"/>
                          </a:lnTo>
                          <a:lnTo>
                            <a:pt x="5" y="6"/>
                          </a:lnTo>
                          <a:lnTo>
                            <a:pt x="6" y="5"/>
                          </a:lnTo>
                          <a:lnTo>
                            <a:pt x="6" y="4"/>
                          </a:lnTo>
                          <a:lnTo>
                            <a:pt x="6" y="4"/>
                          </a:lnTo>
                          <a:lnTo>
                            <a:pt x="6" y="3"/>
                          </a:lnTo>
                          <a:lnTo>
                            <a:pt x="6" y="2"/>
                          </a:lnTo>
                          <a:lnTo>
                            <a:pt x="5" y="1"/>
                          </a:lnTo>
                          <a:lnTo>
                            <a:pt x="4"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3006" name="任意多边形 433005"/>
                    <p:cNvSpPr/>
                    <p:nvPr/>
                  </p:nvSpPr>
                  <p:spPr>
                    <a:xfrm>
                      <a:off x="5080" y="3035"/>
                      <a:ext cx="6" cy="6"/>
                    </a:xfrm>
                    <a:custGeom>
                      <a:avLst/>
                      <a:gdLst/>
                      <a:ahLst/>
                      <a:cxnLst/>
                      <a:pathLst>
                        <a:path w="6" h="6">
                          <a:moveTo>
                            <a:pt x="0" y="4"/>
                          </a:moveTo>
                          <a:lnTo>
                            <a:pt x="0" y="5"/>
                          </a:lnTo>
                          <a:lnTo>
                            <a:pt x="1" y="6"/>
                          </a:lnTo>
                          <a:lnTo>
                            <a:pt x="2" y="6"/>
                          </a:lnTo>
                          <a:lnTo>
                            <a:pt x="3" y="6"/>
                          </a:lnTo>
                          <a:lnTo>
                            <a:pt x="4" y="6"/>
                          </a:lnTo>
                          <a:lnTo>
                            <a:pt x="5" y="5"/>
                          </a:lnTo>
                          <a:lnTo>
                            <a:pt x="6" y="4"/>
                          </a:lnTo>
                          <a:lnTo>
                            <a:pt x="6" y="3"/>
                          </a:lnTo>
                          <a:lnTo>
                            <a:pt x="6" y="3"/>
                          </a:lnTo>
                          <a:lnTo>
                            <a:pt x="5" y="2"/>
                          </a:lnTo>
                          <a:lnTo>
                            <a:pt x="4" y="1"/>
                          </a:lnTo>
                          <a:lnTo>
                            <a:pt x="3" y="0"/>
                          </a:lnTo>
                          <a:lnTo>
                            <a:pt x="2" y="0"/>
                          </a:lnTo>
                          <a:lnTo>
                            <a:pt x="1" y="1"/>
                          </a:lnTo>
                          <a:lnTo>
                            <a:pt x="0" y="2"/>
                          </a:lnTo>
                          <a:lnTo>
                            <a:pt x="0" y="3"/>
                          </a:lnTo>
                          <a:lnTo>
                            <a:pt x="0" y="4"/>
                          </a:lnTo>
                          <a:close/>
                        </a:path>
                      </a:pathLst>
                    </a:custGeom>
                    <a:solidFill>
                      <a:srgbClr val="000000"/>
                    </a:solidFill>
                    <a:ln w="9525">
                      <a:noFill/>
                    </a:ln>
                  </p:spPr>
                  <p:txBody>
                    <a:bodyPr/>
                    <a:p>
                      <a:endParaRPr lang="zh-CN" altLang="en-US"/>
                    </a:p>
                  </p:txBody>
                </p:sp>
                <p:sp>
                  <p:nvSpPr>
                    <p:cNvPr id="433007" name="任意多边形 433006"/>
                    <p:cNvSpPr/>
                    <p:nvPr/>
                  </p:nvSpPr>
                  <p:spPr>
                    <a:xfrm>
                      <a:off x="5080" y="3023"/>
                      <a:ext cx="6" cy="6"/>
                    </a:xfrm>
                    <a:custGeom>
                      <a:avLst/>
                      <a:gdLst/>
                      <a:ahLst/>
                      <a:cxnLst/>
                      <a:pathLst>
                        <a:path w="6" h="6">
                          <a:moveTo>
                            <a:pt x="0" y="4"/>
                          </a:moveTo>
                          <a:lnTo>
                            <a:pt x="0" y="5"/>
                          </a:lnTo>
                          <a:lnTo>
                            <a:pt x="1" y="6"/>
                          </a:lnTo>
                          <a:lnTo>
                            <a:pt x="2" y="6"/>
                          </a:lnTo>
                          <a:lnTo>
                            <a:pt x="3" y="6"/>
                          </a:lnTo>
                          <a:lnTo>
                            <a:pt x="4" y="6"/>
                          </a:lnTo>
                          <a:lnTo>
                            <a:pt x="5" y="5"/>
                          </a:lnTo>
                          <a:lnTo>
                            <a:pt x="6" y="4"/>
                          </a:lnTo>
                          <a:lnTo>
                            <a:pt x="6" y="3"/>
                          </a:lnTo>
                          <a:lnTo>
                            <a:pt x="6" y="3"/>
                          </a:lnTo>
                          <a:lnTo>
                            <a:pt x="5" y="2"/>
                          </a:lnTo>
                          <a:lnTo>
                            <a:pt x="4" y="1"/>
                          </a:lnTo>
                          <a:lnTo>
                            <a:pt x="3" y="0"/>
                          </a:lnTo>
                          <a:lnTo>
                            <a:pt x="2" y="0"/>
                          </a:lnTo>
                          <a:lnTo>
                            <a:pt x="1" y="1"/>
                          </a:lnTo>
                          <a:lnTo>
                            <a:pt x="0" y="2"/>
                          </a:lnTo>
                          <a:lnTo>
                            <a:pt x="0" y="3"/>
                          </a:lnTo>
                          <a:lnTo>
                            <a:pt x="0" y="4"/>
                          </a:lnTo>
                          <a:close/>
                        </a:path>
                      </a:pathLst>
                    </a:custGeom>
                    <a:solidFill>
                      <a:srgbClr val="000000"/>
                    </a:solidFill>
                    <a:ln w="9525">
                      <a:noFill/>
                    </a:ln>
                  </p:spPr>
                  <p:txBody>
                    <a:bodyPr/>
                    <a:p>
                      <a:endParaRPr lang="zh-CN" altLang="en-US"/>
                    </a:p>
                  </p:txBody>
                </p:sp>
                <p:sp>
                  <p:nvSpPr>
                    <p:cNvPr id="433008" name="任意多边形 433007"/>
                    <p:cNvSpPr/>
                    <p:nvPr/>
                  </p:nvSpPr>
                  <p:spPr>
                    <a:xfrm>
                      <a:off x="5080" y="3011"/>
                      <a:ext cx="6" cy="6"/>
                    </a:xfrm>
                    <a:custGeom>
                      <a:avLst/>
                      <a:gdLst/>
                      <a:ahLst/>
                      <a:cxnLst/>
                      <a:pathLst>
                        <a:path w="6" h="6">
                          <a:moveTo>
                            <a:pt x="0" y="4"/>
                          </a:moveTo>
                          <a:lnTo>
                            <a:pt x="1" y="5"/>
                          </a:lnTo>
                          <a:lnTo>
                            <a:pt x="2" y="6"/>
                          </a:lnTo>
                          <a:lnTo>
                            <a:pt x="3" y="6"/>
                          </a:lnTo>
                          <a:lnTo>
                            <a:pt x="4" y="6"/>
                          </a:lnTo>
                          <a:lnTo>
                            <a:pt x="5" y="6"/>
                          </a:lnTo>
                          <a:lnTo>
                            <a:pt x="6" y="5"/>
                          </a:lnTo>
                          <a:lnTo>
                            <a:pt x="6" y="4"/>
                          </a:lnTo>
                          <a:lnTo>
                            <a:pt x="6" y="3"/>
                          </a:lnTo>
                          <a:lnTo>
                            <a:pt x="6" y="3"/>
                          </a:lnTo>
                          <a:lnTo>
                            <a:pt x="6" y="2"/>
                          </a:lnTo>
                          <a:lnTo>
                            <a:pt x="5" y="1"/>
                          </a:lnTo>
                          <a:lnTo>
                            <a:pt x="4" y="0"/>
                          </a:lnTo>
                          <a:lnTo>
                            <a:pt x="3" y="0"/>
                          </a:lnTo>
                          <a:lnTo>
                            <a:pt x="2" y="1"/>
                          </a:lnTo>
                          <a:lnTo>
                            <a:pt x="1" y="2"/>
                          </a:lnTo>
                          <a:lnTo>
                            <a:pt x="0" y="3"/>
                          </a:lnTo>
                          <a:lnTo>
                            <a:pt x="0" y="4"/>
                          </a:lnTo>
                          <a:close/>
                        </a:path>
                      </a:pathLst>
                    </a:custGeom>
                    <a:solidFill>
                      <a:srgbClr val="000000"/>
                    </a:solidFill>
                    <a:ln w="9525">
                      <a:noFill/>
                    </a:ln>
                  </p:spPr>
                  <p:txBody>
                    <a:bodyPr/>
                    <a:p>
                      <a:endParaRPr lang="zh-CN" altLang="en-US"/>
                    </a:p>
                  </p:txBody>
                </p:sp>
                <p:sp>
                  <p:nvSpPr>
                    <p:cNvPr id="433009" name="任意多边形 433008"/>
                    <p:cNvSpPr/>
                    <p:nvPr/>
                  </p:nvSpPr>
                  <p:spPr>
                    <a:xfrm>
                      <a:off x="5080" y="2999"/>
                      <a:ext cx="6" cy="6"/>
                    </a:xfrm>
                    <a:custGeom>
                      <a:avLst/>
                      <a:gdLst/>
                      <a:ahLst/>
                      <a:cxnLst/>
                      <a:pathLst>
                        <a:path w="6" h="6">
                          <a:moveTo>
                            <a:pt x="0" y="4"/>
                          </a:moveTo>
                          <a:lnTo>
                            <a:pt x="1" y="5"/>
                          </a:lnTo>
                          <a:lnTo>
                            <a:pt x="2" y="6"/>
                          </a:lnTo>
                          <a:lnTo>
                            <a:pt x="3" y="6"/>
                          </a:lnTo>
                          <a:lnTo>
                            <a:pt x="4" y="6"/>
                          </a:lnTo>
                          <a:lnTo>
                            <a:pt x="5" y="6"/>
                          </a:lnTo>
                          <a:lnTo>
                            <a:pt x="6" y="5"/>
                          </a:lnTo>
                          <a:lnTo>
                            <a:pt x="6" y="4"/>
                          </a:lnTo>
                          <a:lnTo>
                            <a:pt x="6" y="3"/>
                          </a:lnTo>
                          <a:lnTo>
                            <a:pt x="6" y="3"/>
                          </a:lnTo>
                          <a:lnTo>
                            <a:pt x="6" y="2"/>
                          </a:lnTo>
                          <a:lnTo>
                            <a:pt x="5" y="1"/>
                          </a:lnTo>
                          <a:lnTo>
                            <a:pt x="4" y="0"/>
                          </a:lnTo>
                          <a:lnTo>
                            <a:pt x="3" y="0"/>
                          </a:lnTo>
                          <a:lnTo>
                            <a:pt x="2" y="1"/>
                          </a:lnTo>
                          <a:lnTo>
                            <a:pt x="1" y="2"/>
                          </a:lnTo>
                          <a:lnTo>
                            <a:pt x="0" y="3"/>
                          </a:lnTo>
                          <a:lnTo>
                            <a:pt x="0" y="4"/>
                          </a:lnTo>
                          <a:close/>
                        </a:path>
                      </a:pathLst>
                    </a:custGeom>
                    <a:solidFill>
                      <a:srgbClr val="000000"/>
                    </a:solidFill>
                    <a:ln w="9525">
                      <a:noFill/>
                    </a:ln>
                  </p:spPr>
                  <p:txBody>
                    <a:bodyPr/>
                    <a:p>
                      <a:endParaRPr lang="zh-CN" altLang="en-US"/>
                    </a:p>
                  </p:txBody>
                </p:sp>
                <p:sp>
                  <p:nvSpPr>
                    <p:cNvPr id="433010" name="任意多边形 433009"/>
                    <p:cNvSpPr/>
                    <p:nvPr/>
                  </p:nvSpPr>
                  <p:spPr>
                    <a:xfrm>
                      <a:off x="5081" y="2987"/>
                      <a:ext cx="6" cy="6"/>
                    </a:xfrm>
                    <a:custGeom>
                      <a:avLst/>
                      <a:gdLst/>
                      <a:ahLst/>
                      <a:cxnLst/>
                      <a:pathLst>
                        <a:path w="6" h="6">
                          <a:moveTo>
                            <a:pt x="0" y="4"/>
                          </a:moveTo>
                          <a:lnTo>
                            <a:pt x="0" y="5"/>
                          </a:lnTo>
                          <a:lnTo>
                            <a:pt x="1" y="6"/>
                          </a:lnTo>
                          <a:lnTo>
                            <a:pt x="2" y="6"/>
                          </a:lnTo>
                          <a:lnTo>
                            <a:pt x="3" y="6"/>
                          </a:lnTo>
                          <a:lnTo>
                            <a:pt x="4" y="6"/>
                          </a:lnTo>
                          <a:lnTo>
                            <a:pt x="5" y="5"/>
                          </a:lnTo>
                          <a:lnTo>
                            <a:pt x="6" y="4"/>
                          </a:lnTo>
                          <a:lnTo>
                            <a:pt x="6" y="3"/>
                          </a:lnTo>
                          <a:lnTo>
                            <a:pt x="6" y="3"/>
                          </a:lnTo>
                          <a:lnTo>
                            <a:pt x="5" y="2"/>
                          </a:lnTo>
                          <a:lnTo>
                            <a:pt x="4" y="1"/>
                          </a:lnTo>
                          <a:lnTo>
                            <a:pt x="3" y="0"/>
                          </a:lnTo>
                          <a:lnTo>
                            <a:pt x="2" y="0"/>
                          </a:lnTo>
                          <a:lnTo>
                            <a:pt x="1" y="1"/>
                          </a:lnTo>
                          <a:lnTo>
                            <a:pt x="0" y="2"/>
                          </a:lnTo>
                          <a:lnTo>
                            <a:pt x="0" y="3"/>
                          </a:lnTo>
                          <a:lnTo>
                            <a:pt x="0" y="4"/>
                          </a:lnTo>
                          <a:close/>
                        </a:path>
                      </a:pathLst>
                    </a:custGeom>
                    <a:solidFill>
                      <a:srgbClr val="000000"/>
                    </a:solidFill>
                    <a:ln w="9525">
                      <a:noFill/>
                    </a:ln>
                  </p:spPr>
                  <p:txBody>
                    <a:bodyPr/>
                    <a:p>
                      <a:endParaRPr lang="zh-CN" altLang="en-US"/>
                    </a:p>
                  </p:txBody>
                </p:sp>
                <p:sp>
                  <p:nvSpPr>
                    <p:cNvPr id="433011" name="任意多边形 433010"/>
                    <p:cNvSpPr/>
                    <p:nvPr/>
                  </p:nvSpPr>
                  <p:spPr>
                    <a:xfrm>
                      <a:off x="5081" y="2975"/>
                      <a:ext cx="6" cy="6"/>
                    </a:xfrm>
                    <a:custGeom>
                      <a:avLst/>
                      <a:gdLst/>
                      <a:ahLst/>
                      <a:cxnLst/>
                      <a:pathLst>
                        <a:path w="6" h="6">
                          <a:moveTo>
                            <a:pt x="0" y="4"/>
                          </a:moveTo>
                          <a:lnTo>
                            <a:pt x="0" y="5"/>
                          </a:lnTo>
                          <a:lnTo>
                            <a:pt x="1" y="6"/>
                          </a:lnTo>
                          <a:lnTo>
                            <a:pt x="2" y="6"/>
                          </a:lnTo>
                          <a:lnTo>
                            <a:pt x="3" y="6"/>
                          </a:lnTo>
                          <a:lnTo>
                            <a:pt x="4" y="6"/>
                          </a:lnTo>
                          <a:lnTo>
                            <a:pt x="5" y="5"/>
                          </a:lnTo>
                          <a:lnTo>
                            <a:pt x="6" y="4"/>
                          </a:lnTo>
                          <a:lnTo>
                            <a:pt x="6" y="3"/>
                          </a:lnTo>
                          <a:lnTo>
                            <a:pt x="6" y="3"/>
                          </a:lnTo>
                          <a:lnTo>
                            <a:pt x="5" y="2"/>
                          </a:lnTo>
                          <a:lnTo>
                            <a:pt x="4" y="1"/>
                          </a:lnTo>
                          <a:lnTo>
                            <a:pt x="3" y="0"/>
                          </a:lnTo>
                          <a:lnTo>
                            <a:pt x="2" y="0"/>
                          </a:lnTo>
                          <a:lnTo>
                            <a:pt x="1" y="1"/>
                          </a:lnTo>
                          <a:lnTo>
                            <a:pt x="0" y="2"/>
                          </a:lnTo>
                          <a:lnTo>
                            <a:pt x="0" y="3"/>
                          </a:lnTo>
                          <a:lnTo>
                            <a:pt x="0" y="4"/>
                          </a:lnTo>
                          <a:close/>
                        </a:path>
                      </a:pathLst>
                    </a:custGeom>
                    <a:solidFill>
                      <a:srgbClr val="000000"/>
                    </a:solidFill>
                    <a:ln w="9525">
                      <a:noFill/>
                    </a:ln>
                  </p:spPr>
                  <p:txBody>
                    <a:bodyPr/>
                    <a:p>
                      <a:endParaRPr lang="zh-CN" altLang="en-US"/>
                    </a:p>
                  </p:txBody>
                </p:sp>
                <p:sp>
                  <p:nvSpPr>
                    <p:cNvPr id="433012" name="任意多边形 433011"/>
                    <p:cNvSpPr/>
                    <p:nvPr/>
                  </p:nvSpPr>
                  <p:spPr>
                    <a:xfrm>
                      <a:off x="5081" y="2963"/>
                      <a:ext cx="6" cy="7"/>
                    </a:xfrm>
                    <a:custGeom>
                      <a:avLst/>
                      <a:gdLst/>
                      <a:ahLst/>
                      <a:cxnLst/>
                      <a:pathLst>
                        <a:path w="6" h="7">
                          <a:moveTo>
                            <a:pt x="0" y="4"/>
                          </a:moveTo>
                          <a:lnTo>
                            <a:pt x="0" y="5"/>
                          </a:lnTo>
                          <a:lnTo>
                            <a:pt x="1" y="6"/>
                          </a:lnTo>
                          <a:lnTo>
                            <a:pt x="2" y="7"/>
                          </a:lnTo>
                          <a:lnTo>
                            <a:pt x="3" y="7"/>
                          </a:lnTo>
                          <a:lnTo>
                            <a:pt x="4" y="6"/>
                          </a:lnTo>
                          <a:lnTo>
                            <a:pt x="5" y="5"/>
                          </a:lnTo>
                          <a:lnTo>
                            <a:pt x="6" y="4"/>
                          </a:lnTo>
                          <a:lnTo>
                            <a:pt x="6" y="3"/>
                          </a:lnTo>
                          <a:lnTo>
                            <a:pt x="6" y="3"/>
                          </a:lnTo>
                          <a:lnTo>
                            <a:pt x="5" y="2"/>
                          </a:lnTo>
                          <a:lnTo>
                            <a:pt x="4" y="1"/>
                          </a:lnTo>
                          <a:lnTo>
                            <a:pt x="3" y="0"/>
                          </a:lnTo>
                          <a:lnTo>
                            <a:pt x="2" y="0"/>
                          </a:lnTo>
                          <a:lnTo>
                            <a:pt x="1" y="1"/>
                          </a:lnTo>
                          <a:lnTo>
                            <a:pt x="0" y="2"/>
                          </a:lnTo>
                          <a:lnTo>
                            <a:pt x="0" y="3"/>
                          </a:lnTo>
                          <a:lnTo>
                            <a:pt x="0" y="4"/>
                          </a:lnTo>
                          <a:close/>
                        </a:path>
                      </a:pathLst>
                    </a:custGeom>
                    <a:solidFill>
                      <a:srgbClr val="000000"/>
                    </a:solidFill>
                    <a:ln w="9525">
                      <a:noFill/>
                    </a:ln>
                  </p:spPr>
                  <p:txBody>
                    <a:bodyPr/>
                    <a:p>
                      <a:endParaRPr lang="zh-CN" altLang="en-US"/>
                    </a:p>
                  </p:txBody>
                </p:sp>
                <p:sp>
                  <p:nvSpPr>
                    <p:cNvPr id="433013" name="任意多边形 433012"/>
                    <p:cNvSpPr/>
                    <p:nvPr/>
                  </p:nvSpPr>
                  <p:spPr>
                    <a:xfrm>
                      <a:off x="5081" y="2951"/>
                      <a:ext cx="6" cy="7"/>
                    </a:xfrm>
                    <a:custGeom>
                      <a:avLst/>
                      <a:gdLst/>
                      <a:ahLst/>
                      <a:cxnLst/>
                      <a:pathLst>
                        <a:path w="6" h="7">
                          <a:moveTo>
                            <a:pt x="0" y="4"/>
                          </a:moveTo>
                          <a:lnTo>
                            <a:pt x="0" y="5"/>
                          </a:lnTo>
                          <a:lnTo>
                            <a:pt x="1" y="6"/>
                          </a:lnTo>
                          <a:lnTo>
                            <a:pt x="2" y="7"/>
                          </a:lnTo>
                          <a:lnTo>
                            <a:pt x="3" y="7"/>
                          </a:lnTo>
                          <a:lnTo>
                            <a:pt x="4" y="6"/>
                          </a:lnTo>
                          <a:lnTo>
                            <a:pt x="5" y="5"/>
                          </a:lnTo>
                          <a:lnTo>
                            <a:pt x="6" y="4"/>
                          </a:lnTo>
                          <a:lnTo>
                            <a:pt x="6" y="3"/>
                          </a:lnTo>
                          <a:lnTo>
                            <a:pt x="6" y="3"/>
                          </a:lnTo>
                          <a:lnTo>
                            <a:pt x="5" y="2"/>
                          </a:lnTo>
                          <a:lnTo>
                            <a:pt x="4" y="1"/>
                          </a:lnTo>
                          <a:lnTo>
                            <a:pt x="3" y="0"/>
                          </a:lnTo>
                          <a:lnTo>
                            <a:pt x="2" y="0"/>
                          </a:lnTo>
                          <a:lnTo>
                            <a:pt x="1" y="1"/>
                          </a:lnTo>
                          <a:lnTo>
                            <a:pt x="0" y="2"/>
                          </a:lnTo>
                          <a:lnTo>
                            <a:pt x="0" y="3"/>
                          </a:lnTo>
                          <a:lnTo>
                            <a:pt x="0" y="4"/>
                          </a:lnTo>
                          <a:close/>
                        </a:path>
                      </a:pathLst>
                    </a:custGeom>
                    <a:solidFill>
                      <a:srgbClr val="000000"/>
                    </a:solidFill>
                    <a:ln w="9525">
                      <a:noFill/>
                    </a:ln>
                  </p:spPr>
                  <p:txBody>
                    <a:bodyPr/>
                    <a:p>
                      <a:endParaRPr lang="zh-CN" altLang="en-US"/>
                    </a:p>
                  </p:txBody>
                </p:sp>
                <p:sp>
                  <p:nvSpPr>
                    <p:cNvPr id="433014" name="任意多边形 433013"/>
                    <p:cNvSpPr/>
                    <p:nvPr/>
                  </p:nvSpPr>
                  <p:spPr>
                    <a:xfrm>
                      <a:off x="5081" y="2938"/>
                      <a:ext cx="6" cy="8"/>
                    </a:xfrm>
                    <a:custGeom>
                      <a:avLst/>
                      <a:gdLst/>
                      <a:ahLst/>
                      <a:cxnLst/>
                      <a:pathLst>
                        <a:path w="6" h="8">
                          <a:moveTo>
                            <a:pt x="0" y="5"/>
                          </a:moveTo>
                          <a:lnTo>
                            <a:pt x="0" y="6"/>
                          </a:lnTo>
                          <a:lnTo>
                            <a:pt x="1" y="7"/>
                          </a:lnTo>
                          <a:lnTo>
                            <a:pt x="2" y="8"/>
                          </a:lnTo>
                          <a:lnTo>
                            <a:pt x="3" y="8"/>
                          </a:lnTo>
                          <a:lnTo>
                            <a:pt x="4" y="7"/>
                          </a:lnTo>
                          <a:lnTo>
                            <a:pt x="5" y="6"/>
                          </a:lnTo>
                          <a:lnTo>
                            <a:pt x="6" y="5"/>
                          </a:lnTo>
                          <a:lnTo>
                            <a:pt x="6" y="4"/>
                          </a:lnTo>
                          <a:lnTo>
                            <a:pt x="6" y="4"/>
                          </a:lnTo>
                          <a:lnTo>
                            <a:pt x="5" y="3"/>
                          </a:lnTo>
                          <a:lnTo>
                            <a:pt x="4" y="2"/>
                          </a:lnTo>
                          <a:lnTo>
                            <a:pt x="3" y="0"/>
                          </a:lnTo>
                          <a:lnTo>
                            <a:pt x="2" y="0"/>
                          </a:lnTo>
                          <a:lnTo>
                            <a:pt x="1" y="2"/>
                          </a:lnTo>
                          <a:lnTo>
                            <a:pt x="0" y="3"/>
                          </a:lnTo>
                          <a:lnTo>
                            <a:pt x="0" y="4"/>
                          </a:lnTo>
                          <a:lnTo>
                            <a:pt x="0" y="5"/>
                          </a:lnTo>
                          <a:close/>
                        </a:path>
                      </a:pathLst>
                    </a:custGeom>
                    <a:solidFill>
                      <a:srgbClr val="000000"/>
                    </a:solidFill>
                    <a:ln w="9525">
                      <a:noFill/>
                    </a:ln>
                  </p:spPr>
                  <p:txBody>
                    <a:bodyPr/>
                    <a:p>
                      <a:endParaRPr lang="zh-CN" altLang="en-US"/>
                    </a:p>
                  </p:txBody>
                </p:sp>
                <p:sp>
                  <p:nvSpPr>
                    <p:cNvPr id="433015" name="任意多边形 433014"/>
                    <p:cNvSpPr/>
                    <p:nvPr/>
                  </p:nvSpPr>
                  <p:spPr>
                    <a:xfrm>
                      <a:off x="5080" y="2927"/>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016" name="任意多边形 433015"/>
                    <p:cNvSpPr/>
                    <p:nvPr/>
                  </p:nvSpPr>
                  <p:spPr>
                    <a:xfrm>
                      <a:off x="5080" y="2915"/>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017" name="任意多边形 433016"/>
                    <p:cNvSpPr/>
                    <p:nvPr/>
                  </p:nvSpPr>
                  <p:spPr>
                    <a:xfrm>
                      <a:off x="5080" y="2903"/>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018" name="任意多边形 433017"/>
                    <p:cNvSpPr/>
                    <p:nvPr/>
                  </p:nvSpPr>
                  <p:spPr>
                    <a:xfrm>
                      <a:off x="5080" y="2891"/>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019" name="任意多边形 433018"/>
                    <p:cNvSpPr/>
                    <p:nvPr/>
                  </p:nvSpPr>
                  <p:spPr>
                    <a:xfrm>
                      <a:off x="5079" y="2879"/>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020" name="任意多边形 433019"/>
                    <p:cNvSpPr/>
                    <p:nvPr/>
                  </p:nvSpPr>
                  <p:spPr>
                    <a:xfrm>
                      <a:off x="5079" y="2867"/>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021" name="任意多边形 433020"/>
                    <p:cNvSpPr/>
                    <p:nvPr/>
                  </p:nvSpPr>
                  <p:spPr>
                    <a:xfrm>
                      <a:off x="5078" y="2855"/>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022" name="任意多边形 433021"/>
                    <p:cNvSpPr/>
                    <p:nvPr/>
                  </p:nvSpPr>
                  <p:spPr>
                    <a:xfrm>
                      <a:off x="5077" y="2843"/>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023" name="任意多边形 433022"/>
                    <p:cNvSpPr/>
                    <p:nvPr/>
                  </p:nvSpPr>
                  <p:spPr>
                    <a:xfrm>
                      <a:off x="5077" y="2830"/>
                      <a:ext cx="6" cy="7"/>
                    </a:xfrm>
                    <a:custGeom>
                      <a:avLst/>
                      <a:gdLst/>
                      <a:ahLst/>
                      <a:cxnLst/>
                      <a:pathLst>
                        <a:path w="6" h="7">
                          <a:moveTo>
                            <a:pt x="0" y="3"/>
                          </a:moveTo>
                          <a:lnTo>
                            <a:pt x="0" y="4"/>
                          </a:lnTo>
                          <a:lnTo>
                            <a:pt x="1" y="6"/>
                          </a:lnTo>
                          <a:lnTo>
                            <a:pt x="2" y="7"/>
                          </a:lnTo>
                          <a:lnTo>
                            <a:pt x="3" y="7"/>
                          </a:lnTo>
                          <a:lnTo>
                            <a:pt x="4" y="6"/>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024" name="任意多边形 433023"/>
                    <p:cNvSpPr/>
                    <p:nvPr/>
                  </p:nvSpPr>
                  <p:spPr>
                    <a:xfrm>
                      <a:off x="5076" y="2818"/>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025" name="任意多边形 433024"/>
                    <p:cNvSpPr/>
                    <p:nvPr/>
                  </p:nvSpPr>
                  <p:spPr>
                    <a:xfrm>
                      <a:off x="5076" y="2806"/>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026" name="任意多边形 433025"/>
                    <p:cNvSpPr/>
                    <p:nvPr/>
                  </p:nvSpPr>
                  <p:spPr>
                    <a:xfrm>
                      <a:off x="5074" y="2794"/>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027" name="任意多边形 433026"/>
                    <p:cNvSpPr/>
                    <p:nvPr/>
                  </p:nvSpPr>
                  <p:spPr>
                    <a:xfrm>
                      <a:off x="5073" y="2782"/>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028" name="任意多边形 433027"/>
                    <p:cNvSpPr/>
                    <p:nvPr/>
                  </p:nvSpPr>
                  <p:spPr>
                    <a:xfrm>
                      <a:off x="5072" y="2770"/>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029" name="任意多边形 433028"/>
                    <p:cNvSpPr/>
                    <p:nvPr/>
                  </p:nvSpPr>
                  <p:spPr>
                    <a:xfrm>
                      <a:off x="5071" y="2758"/>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030" name="任意多边形 433029"/>
                    <p:cNvSpPr/>
                    <p:nvPr/>
                  </p:nvSpPr>
                  <p:spPr>
                    <a:xfrm>
                      <a:off x="5070" y="2746"/>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031" name="任意多边形 433030"/>
                    <p:cNvSpPr/>
                    <p:nvPr/>
                  </p:nvSpPr>
                  <p:spPr>
                    <a:xfrm>
                      <a:off x="5069" y="2734"/>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032" name="任意多边形 433031"/>
                    <p:cNvSpPr/>
                    <p:nvPr/>
                  </p:nvSpPr>
                  <p:spPr>
                    <a:xfrm>
                      <a:off x="5068" y="2721"/>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033" name="任意多边形 433032"/>
                    <p:cNvSpPr/>
                    <p:nvPr/>
                  </p:nvSpPr>
                  <p:spPr>
                    <a:xfrm>
                      <a:off x="5066" y="2709"/>
                      <a:ext cx="6" cy="6"/>
                    </a:xfrm>
                    <a:custGeom>
                      <a:avLst/>
                      <a:gdLst/>
                      <a:ahLst/>
                      <a:cxnLst/>
                      <a:pathLst>
                        <a:path w="6" h="6">
                          <a:moveTo>
                            <a:pt x="0" y="4"/>
                          </a:moveTo>
                          <a:lnTo>
                            <a:pt x="1" y="5"/>
                          </a:lnTo>
                          <a:lnTo>
                            <a:pt x="2" y="6"/>
                          </a:lnTo>
                          <a:lnTo>
                            <a:pt x="3" y="6"/>
                          </a:lnTo>
                          <a:lnTo>
                            <a:pt x="4" y="6"/>
                          </a:lnTo>
                          <a:lnTo>
                            <a:pt x="5" y="6"/>
                          </a:lnTo>
                          <a:lnTo>
                            <a:pt x="6" y="5"/>
                          </a:lnTo>
                          <a:lnTo>
                            <a:pt x="6" y="4"/>
                          </a:lnTo>
                          <a:lnTo>
                            <a:pt x="6" y="3"/>
                          </a:lnTo>
                          <a:lnTo>
                            <a:pt x="6" y="3"/>
                          </a:lnTo>
                          <a:lnTo>
                            <a:pt x="6" y="2"/>
                          </a:lnTo>
                          <a:lnTo>
                            <a:pt x="5" y="1"/>
                          </a:lnTo>
                          <a:lnTo>
                            <a:pt x="4" y="0"/>
                          </a:lnTo>
                          <a:lnTo>
                            <a:pt x="3" y="0"/>
                          </a:lnTo>
                          <a:lnTo>
                            <a:pt x="2" y="1"/>
                          </a:lnTo>
                          <a:lnTo>
                            <a:pt x="1" y="2"/>
                          </a:lnTo>
                          <a:lnTo>
                            <a:pt x="0" y="3"/>
                          </a:lnTo>
                          <a:lnTo>
                            <a:pt x="0" y="4"/>
                          </a:lnTo>
                          <a:close/>
                        </a:path>
                      </a:pathLst>
                    </a:custGeom>
                    <a:solidFill>
                      <a:srgbClr val="000000"/>
                    </a:solidFill>
                    <a:ln w="9525">
                      <a:noFill/>
                    </a:ln>
                  </p:spPr>
                  <p:txBody>
                    <a:bodyPr/>
                    <a:p>
                      <a:endParaRPr lang="zh-CN" altLang="en-US"/>
                    </a:p>
                  </p:txBody>
                </p:sp>
                <p:sp>
                  <p:nvSpPr>
                    <p:cNvPr id="433034" name="任意多边形 433033"/>
                    <p:cNvSpPr/>
                    <p:nvPr/>
                  </p:nvSpPr>
                  <p:spPr>
                    <a:xfrm>
                      <a:off x="5065" y="2697"/>
                      <a:ext cx="6" cy="6"/>
                    </a:xfrm>
                    <a:custGeom>
                      <a:avLst/>
                      <a:gdLst/>
                      <a:ahLst/>
                      <a:cxnLst/>
                      <a:pathLst>
                        <a:path w="6" h="6">
                          <a:moveTo>
                            <a:pt x="0" y="4"/>
                          </a:moveTo>
                          <a:lnTo>
                            <a:pt x="0" y="5"/>
                          </a:lnTo>
                          <a:lnTo>
                            <a:pt x="1" y="6"/>
                          </a:lnTo>
                          <a:lnTo>
                            <a:pt x="2" y="6"/>
                          </a:lnTo>
                          <a:lnTo>
                            <a:pt x="3" y="6"/>
                          </a:lnTo>
                          <a:lnTo>
                            <a:pt x="4" y="6"/>
                          </a:lnTo>
                          <a:lnTo>
                            <a:pt x="5" y="5"/>
                          </a:lnTo>
                          <a:lnTo>
                            <a:pt x="6" y="4"/>
                          </a:lnTo>
                          <a:lnTo>
                            <a:pt x="6" y="3"/>
                          </a:lnTo>
                          <a:lnTo>
                            <a:pt x="6" y="3"/>
                          </a:lnTo>
                          <a:lnTo>
                            <a:pt x="5" y="2"/>
                          </a:lnTo>
                          <a:lnTo>
                            <a:pt x="4" y="1"/>
                          </a:lnTo>
                          <a:lnTo>
                            <a:pt x="3" y="0"/>
                          </a:lnTo>
                          <a:lnTo>
                            <a:pt x="2" y="0"/>
                          </a:lnTo>
                          <a:lnTo>
                            <a:pt x="1" y="1"/>
                          </a:lnTo>
                          <a:lnTo>
                            <a:pt x="0" y="2"/>
                          </a:lnTo>
                          <a:lnTo>
                            <a:pt x="0" y="3"/>
                          </a:lnTo>
                          <a:lnTo>
                            <a:pt x="0" y="4"/>
                          </a:lnTo>
                          <a:close/>
                        </a:path>
                      </a:pathLst>
                    </a:custGeom>
                    <a:solidFill>
                      <a:srgbClr val="000000"/>
                    </a:solidFill>
                    <a:ln w="9525">
                      <a:noFill/>
                    </a:ln>
                  </p:spPr>
                  <p:txBody>
                    <a:bodyPr/>
                    <a:p>
                      <a:endParaRPr lang="zh-CN" altLang="en-US"/>
                    </a:p>
                  </p:txBody>
                </p:sp>
                <p:sp>
                  <p:nvSpPr>
                    <p:cNvPr id="433035" name="任意多边形 433034"/>
                    <p:cNvSpPr/>
                    <p:nvPr/>
                  </p:nvSpPr>
                  <p:spPr>
                    <a:xfrm>
                      <a:off x="5063" y="2685"/>
                      <a:ext cx="6" cy="6"/>
                    </a:xfrm>
                    <a:custGeom>
                      <a:avLst/>
                      <a:gdLst/>
                      <a:ahLst/>
                      <a:cxnLst/>
                      <a:pathLst>
                        <a:path w="6" h="6">
                          <a:moveTo>
                            <a:pt x="0" y="4"/>
                          </a:moveTo>
                          <a:lnTo>
                            <a:pt x="1" y="5"/>
                          </a:lnTo>
                          <a:lnTo>
                            <a:pt x="2" y="6"/>
                          </a:lnTo>
                          <a:lnTo>
                            <a:pt x="3" y="6"/>
                          </a:lnTo>
                          <a:lnTo>
                            <a:pt x="4" y="6"/>
                          </a:lnTo>
                          <a:lnTo>
                            <a:pt x="5" y="6"/>
                          </a:lnTo>
                          <a:lnTo>
                            <a:pt x="6" y="5"/>
                          </a:lnTo>
                          <a:lnTo>
                            <a:pt x="6" y="4"/>
                          </a:lnTo>
                          <a:lnTo>
                            <a:pt x="6" y="3"/>
                          </a:lnTo>
                          <a:lnTo>
                            <a:pt x="6" y="3"/>
                          </a:lnTo>
                          <a:lnTo>
                            <a:pt x="6" y="2"/>
                          </a:lnTo>
                          <a:lnTo>
                            <a:pt x="5" y="1"/>
                          </a:lnTo>
                          <a:lnTo>
                            <a:pt x="4" y="0"/>
                          </a:lnTo>
                          <a:lnTo>
                            <a:pt x="3" y="0"/>
                          </a:lnTo>
                          <a:lnTo>
                            <a:pt x="2" y="1"/>
                          </a:lnTo>
                          <a:lnTo>
                            <a:pt x="1" y="2"/>
                          </a:lnTo>
                          <a:lnTo>
                            <a:pt x="0" y="3"/>
                          </a:lnTo>
                          <a:lnTo>
                            <a:pt x="0" y="4"/>
                          </a:lnTo>
                          <a:close/>
                        </a:path>
                      </a:pathLst>
                    </a:custGeom>
                    <a:solidFill>
                      <a:srgbClr val="000000"/>
                    </a:solidFill>
                    <a:ln w="9525">
                      <a:noFill/>
                    </a:ln>
                  </p:spPr>
                  <p:txBody>
                    <a:bodyPr/>
                    <a:p>
                      <a:endParaRPr lang="zh-CN" altLang="en-US"/>
                    </a:p>
                  </p:txBody>
                </p:sp>
                <p:sp>
                  <p:nvSpPr>
                    <p:cNvPr id="433036" name="任意多边形 433035"/>
                    <p:cNvSpPr/>
                    <p:nvPr/>
                  </p:nvSpPr>
                  <p:spPr>
                    <a:xfrm>
                      <a:off x="5062" y="2673"/>
                      <a:ext cx="6" cy="6"/>
                    </a:xfrm>
                    <a:custGeom>
                      <a:avLst/>
                      <a:gdLst/>
                      <a:ahLst/>
                      <a:cxnLst/>
                      <a:pathLst>
                        <a:path w="6" h="6">
                          <a:moveTo>
                            <a:pt x="0" y="4"/>
                          </a:moveTo>
                          <a:lnTo>
                            <a:pt x="0" y="5"/>
                          </a:lnTo>
                          <a:lnTo>
                            <a:pt x="1" y="6"/>
                          </a:lnTo>
                          <a:lnTo>
                            <a:pt x="2" y="6"/>
                          </a:lnTo>
                          <a:lnTo>
                            <a:pt x="3" y="6"/>
                          </a:lnTo>
                          <a:lnTo>
                            <a:pt x="4" y="6"/>
                          </a:lnTo>
                          <a:lnTo>
                            <a:pt x="5" y="5"/>
                          </a:lnTo>
                          <a:lnTo>
                            <a:pt x="6" y="4"/>
                          </a:lnTo>
                          <a:lnTo>
                            <a:pt x="6" y="3"/>
                          </a:lnTo>
                          <a:lnTo>
                            <a:pt x="6" y="3"/>
                          </a:lnTo>
                          <a:lnTo>
                            <a:pt x="5" y="2"/>
                          </a:lnTo>
                          <a:lnTo>
                            <a:pt x="4" y="1"/>
                          </a:lnTo>
                          <a:lnTo>
                            <a:pt x="3" y="0"/>
                          </a:lnTo>
                          <a:lnTo>
                            <a:pt x="2" y="0"/>
                          </a:lnTo>
                          <a:lnTo>
                            <a:pt x="1" y="1"/>
                          </a:lnTo>
                          <a:lnTo>
                            <a:pt x="0" y="2"/>
                          </a:lnTo>
                          <a:lnTo>
                            <a:pt x="0" y="3"/>
                          </a:lnTo>
                          <a:lnTo>
                            <a:pt x="0" y="4"/>
                          </a:lnTo>
                          <a:close/>
                        </a:path>
                      </a:pathLst>
                    </a:custGeom>
                    <a:solidFill>
                      <a:srgbClr val="000000"/>
                    </a:solidFill>
                    <a:ln w="9525">
                      <a:noFill/>
                    </a:ln>
                  </p:spPr>
                  <p:txBody>
                    <a:bodyPr/>
                    <a:p>
                      <a:endParaRPr lang="zh-CN" altLang="en-US"/>
                    </a:p>
                  </p:txBody>
                </p:sp>
                <p:sp>
                  <p:nvSpPr>
                    <p:cNvPr id="433037" name="任意多边形 433036"/>
                    <p:cNvSpPr/>
                    <p:nvPr/>
                  </p:nvSpPr>
                  <p:spPr>
                    <a:xfrm>
                      <a:off x="5060" y="2661"/>
                      <a:ext cx="6" cy="6"/>
                    </a:xfrm>
                    <a:custGeom>
                      <a:avLst/>
                      <a:gdLst/>
                      <a:ahLst/>
                      <a:cxnLst/>
                      <a:pathLst>
                        <a:path w="6" h="6">
                          <a:moveTo>
                            <a:pt x="0" y="4"/>
                          </a:moveTo>
                          <a:lnTo>
                            <a:pt x="1" y="5"/>
                          </a:lnTo>
                          <a:lnTo>
                            <a:pt x="2" y="6"/>
                          </a:lnTo>
                          <a:lnTo>
                            <a:pt x="3" y="6"/>
                          </a:lnTo>
                          <a:lnTo>
                            <a:pt x="4" y="6"/>
                          </a:lnTo>
                          <a:lnTo>
                            <a:pt x="5" y="6"/>
                          </a:lnTo>
                          <a:lnTo>
                            <a:pt x="6" y="5"/>
                          </a:lnTo>
                          <a:lnTo>
                            <a:pt x="6" y="4"/>
                          </a:lnTo>
                          <a:lnTo>
                            <a:pt x="6" y="3"/>
                          </a:lnTo>
                          <a:lnTo>
                            <a:pt x="6" y="3"/>
                          </a:lnTo>
                          <a:lnTo>
                            <a:pt x="6" y="2"/>
                          </a:lnTo>
                          <a:lnTo>
                            <a:pt x="5" y="1"/>
                          </a:lnTo>
                          <a:lnTo>
                            <a:pt x="4" y="0"/>
                          </a:lnTo>
                          <a:lnTo>
                            <a:pt x="3" y="0"/>
                          </a:lnTo>
                          <a:lnTo>
                            <a:pt x="2" y="1"/>
                          </a:lnTo>
                          <a:lnTo>
                            <a:pt x="1" y="2"/>
                          </a:lnTo>
                          <a:lnTo>
                            <a:pt x="0" y="3"/>
                          </a:lnTo>
                          <a:lnTo>
                            <a:pt x="0" y="4"/>
                          </a:lnTo>
                          <a:close/>
                        </a:path>
                      </a:pathLst>
                    </a:custGeom>
                    <a:solidFill>
                      <a:srgbClr val="000000"/>
                    </a:solidFill>
                    <a:ln w="9525">
                      <a:noFill/>
                    </a:ln>
                  </p:spPr>
                  <p:txBody>
                    <a:bodyPr/>
                    <a:p>
                      <a:endParaRPr lang="zh-CN" altLang="en-US"/>
                    </a:p>
                  </p:txBody>
                </p:sp>
                <p:sp>
                  <p:nvSpPr>
                    <p:cNvPr id="433038" name="任意多边形 433037"/>
                    <p:cNvSpPr/>
                    <p:nvPr/>
                  </p:nvSpPr>
                  <p:spPr>
                    <a:xfrm>
                      <a:off x="5058" y="2650"/>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039" name="任意多边形 433038"/>
                    <p:cNvSpPr/>
                    <p:nvPr/>
                  </p:nvSpPr>
                  <p:spPr>
                    <a:xfrm>
                      <a:off x="5056" y="2638"/>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040" name="任意多边形 433039"/>
                    <p:cNvSpPr/>
                    <p:nvPr/>
                  </p:nvSpPr>
                  <p:spPr>
                    <a:xfrm>
                      <a:off x="5054" y="2625"/>
                      <a:ext cx="6" cy="7"/>
                    </a:xfrm>
                    <a:custGeom>
                      <a:avLst/>
                      <a:gdLst/>
                      <a:ahLst/>
                      <a:cxnLst/>
                      <a:pathLst>
                        <a:path w="6" h="7">
                          <a:moveTo>
                            <a:pt x="0" y="4"/>
                          </a:moveTo>
                          <a:lnTo>
                            <a:pt x="1" y="5"/>
                          </a:lnTo>
                          <a:lnTo>
                            <a:pt x="2" y="6"/>
                          </a:lnTo>
                          <a:lnTo>
                            <a:pt x="3" y="7"/>
                          </a:lnTo>
                          <a:lnTo>
                            <a:pt x="4" y="7"/>
                          </a:lnTo>
                          <a:lnTo>
                            <a:pt x="5" y="6"/>
                          </a:lnTo>
                          <a:lnTo>
                            <a:pt x="6" y="5"/>
                          </a:lnTo>
                          <a:lnTo>
                            <a:pt x="6" y="4"/>
                          </a:lnTo>
                          <a:lnTo>
                            <a:pt x="6" y="3"/>
                          </a:lnTo>
                          <a:lnTo>
                            <a:pt x="6" y="3"/>
                          </a:lnTo>
                          <a:lnTo>
                            <a:pt x="6" y="1"/>
                          </a:lnTo>
                          <a:lnTo>
                            <a:pt x="5" y="0"/>
                          </a:lnTo>
                          <a:lnTo>
                            <a:pt x="4" y="0"/>
                          </a:lnTo>
                          <a:lnTo>
                            <a:pt x="3" y="0"/>
                          </a:lnTo>
                          <a:lnTo>
                            <a:pt x="2" y="0"/>
                          </a:lnTo>
                          <a:lnTo>
                            <a:pt x="1" y="1"/>
                          </a:lnTo>
                          <a:lnTo>
                            <a:pt x="0" y="3"/>
                          </a:lnTo>
                          <a:lnTo>
                            <a:pt x="0" y="4"/>
                          </a:lnTo>
                          <a:close/>
                        </a:path>
                      </a:pathLst>
                    </a:custGeom>
                    <a:solidFill>
                      <a:srgbClr val="000000"/>
                    </a:solidFill>
                    <a:ln w="9525">
                      <a:noFill/>
                    </a:ln>
                  </p:spPr>
                  <p:txBody>
                    <a:bodyPr/>
                    <a:p>
                      <a:endParaRPr lang="zh-CN" altLang="en-US"/>
                    </a:p>
                  </p:txBody>
                </p:sp>
                <p:sp>
                  <p:nvSpPr>
                    <p:cNvPr id="433041" name="任意多边形 433040"/>
                    <p:cNvSpPr/>
                    <p:nvPr/>
                  </p:nvSpPr>
                  <p:spPr>
                    <a:xfrm>
                      <a:off x="5052" y="2613"/>
                      <a:ext cx="6" cy="6"/>
                    </a:xfrm>
                    <a:custGeom>
                      <a:avLst/>
                      <a:gdLst/>
                      <a:ahLst/>
                      <a:cxnLst/>
                      <a:pathLst>
                        <a:path w="6" h="6">
                          <a:moveTo>
                            <a:pt x="0" y="4"/>
                          </a:moveTo>
                          <a:lnTo>
                            <a:pt x="1" y="5"/>
                          </a:lnTo>
                          <a:lnTo>
                            <a:pt x="2" y="6"/>
                          </a:lnTo>
                          <a:lnTo>
                            <a:pt x="3" y="6"/>
                          </a:lnTo>
                          <a:lnTo>
                            <a:pt x="4" y="6"/>
                          </a:lnTo>
                          <a:lnTo>
                            <a:pt x="5" y="6"/>
                          </a:lnTo>
                          <a:lnTo>
                            <a:pt x="6" y="5"/>
                          </a:lnTo>
                          <a:lnTo>
                            <a:pt x="6" y="4"/>
                          </a:lnTo>
                          <a:lnTo>
                            <a:pt x="6" y="3"/>
                          </a:lnTo>
                          <a:lnTo>
                            <a:pt x="6" y="3"/>
                          </a:lnTo>
                          <a:lnTo>
                            <a:pt x="6" y="2"/>
                          </a:lnTo>
                          <a:lnTo>
                            <a:pt x="5" y="1"/>
                          </a:lnTo>
                          <a:lnTo>
                            <a:pt x="4" y="0"/>
                          </a:lnTo>
                          <a:lnTo>
                            <a:pt x="3" y="0"/>
                          </a:lnTo>
                          <a:lnTo>
                            <a:pt x="2" y="1"/>
                          </a:lnTo>
                          <a:lnTo>
                            <a:pt x="1" y="2"/>
                          </a:lnTo>
                          <a:lnTo>
                            <a:pt x="0" y="3"/>
                          </a:lnTo>
                          <a:lnTo>
                            <a:pt x="0" y="4"/>
                          </a:lnTo>
                          <a:close/>
                        </a:path>
                      </a:pathLst>
                    </a:custGeom>
                    <a:solidFill>
                      <a:srgbClr val="000000"/>
                    </a:solidFill>
                    <a:ln w="9525">
                      <a:noFill/>
                    </a:ln>
                  </p:spPr>
                  <p:txBody>
                    <a:bodyPr/>
                    <a:p>
                      <a:endParaRPr lang="zh-CN" altLang="en-US"/>
                    </a:p>
                  </p:txBody>
                </p:sp>
                <p:sp>
                  <p:nvSpPr>
                    <p:cNvPr id="433042" name="任意多边形 433041"/>
                    <p:cNvSpPr/>
                    <p:nvPr/>
                  </p:nvSpPr>
                  <p:spPr>
                    <a:xfrm>
                      <a:off x="5050" y="2601"/>
                      <a:ext cx="6" cy="6"/>
                    </a:xfrm>
                    <a:custGeom>
                      <a:avLst/>
                      <a:gdLst/>
                      <a:ahLst/>
                      <a:cxnLst/>
                      <a:pathLst>
                        <a:path w="6" h="6">
                          <a:moveTo>
                            <a:pt x="0" y="4"/>
                          </a:moveTo>
                          <a:lnTo>
                            <a:pt x="1" y="5"/>
                          </a:lnTo>
                          <a:lnTo>
                            <a:pt x="2" y="6"/>
                          </a:lnTo>
                          <a:lnTo>
                            <a:pt x="3" y="6"/>
                          </a:lnTo>
                          <a:lnTo>
                            <a:pt x="4" y="6"/>
                          </a:lnTo>
                          <a:lnTo>
                            <a:pt x="5" y="6"/>
                          </a:lnTo>
                          <a:lnTo>
                            <a:pt x="6" y="5"/>
                          </a:lnTo>
                          <a:lnTo>
                            <a:pt x="6" y="4"/>
                          </a:lnTo>
                          <a:lnTo>
                            <a:pt x="6" y="3"/>
                          </a:lnTo>
                          <a:lnTo>
                            <a:pt x="6" y="3"/>
                          </a:lnTo>
                          <a:lnTo>
                            <a:pt x="6" y="2"/>
                          </a:lnTo>
                          <a:lnTo>
                            <a:pt x="5" y="1"/>
                          </a:lnTo>
                          <a:lnTo>
                            <a:pt x="4" y="0"/>
                          </a:lnTo>
                          <a:lnTo>
                            <a:pt x="3" y="0"/>
                          </a:lnTo>
                          <a:lnTo>
                            <a:pt x="2" y="1"/>
                          </a:lnTo>
                          <a:lnTo>
                            <a:pt x="1" y="2"/>
                          </a:lnTo>
                          <a:lnTo>
                            <a:pt x="0" y="3"/>
                          </a:lnTo>
                          <a:lnTo>
                            <a:pt x="0" y="4"/>
                          </a:lnTo>
                          <a:close/>
                        </a:path>
                      </a:pathLst>
                    </a:custGeom>
                    <a:solidFill>
                      <a:srgbClr val="000000"/>
                    </a:solidFill>
                    <a:ln w="9525">
                      <a:noFill/>
                    </a:ln>
                  </p:spPr>
                  <p:txBody>
                    <a:bodyPr/>
                    <a:p>
                      <a:endParaRPr lang="zh-CN" altLang="en-US"/>
                    </a:p>
                  </p:txBody>
                </p:sp>
                <p:sp>
                  <p:nvSpPr>
                    <p:cNvPr id="433043" name="任意多边形 433042"/>
                    <p:cNvSpPr/>
                    <p:nvPr/>
                  </p:nvSpPr>
                  <p:spPr>
                    <a:xfrm>
                      <a:off x="5048" y="2589"/>
                      <a:ext cx="6" cy="6"/>
                    </a:xfrm>
                    <a:custGeom>
                      <a:avLst/>
                      <a:gdLst/>
                      <a:ahLst/>
                      <a:cxnLst/>
                      <a:pathLst>
                        <a:path w="6" h="6">
                          <a:moveTo>
                            <a:pt x="0" y="4"/>
                          </a:moveTo>
                          <a:lnTo>
                            <a:pt x="1" y="5"/>
                          </a:lnTo>
                          <a:lnTo>
                            <a:pt x="2" y="6"/>
                          </a:lnTo>
                          <a:lnTo>
                            <a:pt x="3" y="6"/>
                          </a:lnTo>
                          <a:lnTo>
                            <a:pt x="4" y="6"/>
                          </a:lnTo>
                          <a:lnTo>
                            <a:pt x="5" y="6"/>
                          </a:lnTo>
                          <a:lnTo>
                            <a:pt x="6" y="5"/>
                          </a:lnTo>
                          <a:lnTo>
                            <a:pt x="6" y="4"/>
                          </a:lnTo>
                          <a:lnTo>
                            <a:pt x="6" y="3"/>
                          </a:lnTo>
                          <a:lnTo>
                            <a:pt x="6" y="3"/>
                          </a:lnTo>
                          <a:lnTo>
                            <a:pt x="6" y="2"/>
                          </a:lnTo>
                          <a:lnTo>
                            <a:pt x="5" y="1"/>
                          </a:lnTo>
                          <a:lnTo>
                            <a:pt x="4" y="0"/>
                          </a:lnTo>
                          <a:lnTo>
                            <a:pt x="3" y="0"/>
                          </a:lnTo>
                          <a:lnTo>
                            <a:pt x="2" y="1"/>
                          </a:lnTo>
                          <a:lnTo>
                            <a:pt x="1" y="2"/>
                          </a:lnTo>
                          <a:lnTo>
                            <a:pt x="0" y="3"/>
                          </a:lnTo>
                          <a:lnTo>
                            <a:pt x="0" y="4"/>
                          </a:lnTo>
                          <a:close/>
                        </a:path>
                      </a:pathLst>
                    </a:custGeom>
                    <a:solidFill>
                      <a:srgbClr val="000000"/>
                    </a:solidFill>
                    <a:ln w="9525">
                      <a:noFill/>
                    </a:ln>
                  </p:spPr>
                  <p:txBody>
                    <a:bodyPr/>
                    <a:p>
                      <a:endParaRPr lang="zh-CN" altLang="en-US"/>
                    </a:p>
                  </p:txBody>
                </p:sp>
                <p:sp>
                  <p:nvSpPr>
                    <p:cNvPr id="433044" name="任意多边形 433043"/>
                    <p:cNvSpPr/>
                    <p:nvPr/>
                  </p:nvSpPr>
                  <p:spPr>
                    <a:xfrm>
                      <a:off x="5046" y="2578"/>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045" name="任意多边形 433044"/>
                    <p:cNvSpPr/>
                    <p:nvPr/>
                  </p:nvSpPr>
                  <p:spPr>
                    <a:xfrm>
                      <a:off x="5043" y="2566"/>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046" name="任意多边形 433045"/>
                    <p:cNvSpPr/>
                    <p:nvPr/>
                  </p:nvSpPr>
                  <p:spPr>
                    <a:xfrm>
                      <a:off x="5041" y="2554"/>
                      <a:ext cx="6" cy="6"/>
                    </a:xfrm>
                    <a:custGeom>
                      <a:avLst/>
                      <a:gdLst/>
                      <a:ahLst/>
                      <a:cxnLst/>
                      <a:pathLst>
                        <a:path w="6" h="6">
                          <a:moveTo>
                            <a:pt x="0" y="4"/>
                          </a:moveTo>
                          <a:lnTo>
                            <a:pt x="0" y="5"/>
                          </a:lnTo>
                          <a:lnTo>
                            <a:pt x="1" y="6"/>
                          </a:lnTo>
                          <a:lnTo>
                            <a:pt x="2" y="6"/>
                          </a:lnTo>
                          <a:lnTo>
                            <a:pt x="3" y="6"/>
                          </a:lnTo>
                          <a:lnTo>
                            <a:pt x="4" y="6"/>
                          </a:lnTo>
                          <a:lnTo>
                            <a:pt x="5" y="5"/>
                          </a:lnTo>
                          <a:lnTo>
                            <a:pt x="6" y="4"/>
                          </a:lnTo>
                          <a:lnTo>
                            <a:pt x="6" y="3"/>
                          </a:lnTo>
                          <a:lnTo>
                            <a:pt x="6" y="3"/>
                          </a:lnTo>
                          <a:lnTo>
                            <a:pt x="5" y="2"/>
                          </a:lnTo>
                          <a:lnTo>
                            <a:pt x="4" y="1"/>
                          </a:lnTo>
                          <a:lnTo>
                            <a:pt x="3" y="0"/>
                          </a:lnTo>
                          <a:lnTo>
                            <a:pt x="2" y="0"/>
                          </a:lnTo>
                          <a:lnTo>
                            <a:pt x="1" y="1"/>
                          </a:lnTo>
                          <a:lnTo>
                            <a:pt x="0" y="2"/>
                          </a:lnTo>
                          <a:lnTo>
                            <a:pt x="0" y="3"/>
                          </a:lnTo>
                          <a:lnTo>
                            <a:pt x="0" y="4"/>
                          </a:lnTo>
                          <a:close/>
                        </a:path>
                      </a:pathLst>
                    </a:custGeom>
                    <a:solidFill>
                      <a:srgbClr val="000000"/>
                    </a:solidFill>
                    <a:ln w="9525">
                      <a:noFill/>
                    </a:ln>
                  </p:spPr>
                  <p:txBody>
                    <a:bodyPr/>
                    <a:p>
                      <a:endParaRPr lang="zh-CN" altLang="en-US"/>
                    </a:p>
                  </p:txBody>
                </p:sp>
                <p:sp>
                  <p:nvSpPr>
                    <p:cNvPr id="433047" name="任意多边形 433046"/>
                    <p:cNvSpPr/>
                    <p:nvPr/>
                  </p:nvSpPr>
                  <p:spPr>
                    <a:xfrm>
                      <a:off x="5038" y="2542"/>
                      <a:ext cx="6" cy="7"/>
                    </a:xfrm>
                    <a:custGeom>
                      <a:avLst/>
                      <a:gdLst/>
                      <a:ahLst/>
                      <a:cxnLst/>
                      <a:pathLst>
                        <a:path w="6" h="7">
                          <a:moveTo>
                            <a:pt x="0" y="4"/>
                          </a:moveTo>
                          <a:lnTo>
                            <a:pt x="1" y="5"/>
                          </a:lnTo>
                          <a:lnTo>
                            <a:pt x="2" y="6"/>
                          </a:lnTo>
                          <a:lnTo>
                            <a:pt x="3" y="7"/>
                          </a:lnTo>
                          <a:lnTo>
                            <a:pt x="4" y="7"/>
                          </a:lnTo>
                          <a:lnTo>
                            <a:pt x="5" y="6"/>
                          </a:lnTo>
                          <a:lnTo>
                            <a:pt x="6" y="5"/>
                          </a:lnTo>
                          <a:lnTo>
                            <a:pt x="6" y="4"/>
                          </a:lnTo>
                          <a:lnTo>
                            <a:pt x="6" y="3"/>
                          </a:lnTo>
                          <a:lnTo>
                            <a:pt x="6" y="3"/>
                          </a:lnTo>
                          <a:lnTo>
                            <a:pt x="6" y="2"/>
                          </a:lnTo>
                          <a:lnTo>
                            <a:pt x="5" y="1"/>
                          </a:lnTo>
                          <a:lnTo>
                            <a:pt x="4" y="0"/>
                          </a:lnTo>
                          <a:lnTo>
                            <a:pt x="3" y="0"/>
                          </a:lnTo>
                          <a:lnTo>
                            <a:pt x="2" y="1"/>
                          </a:lnTo>
                          <a:lnTo>
                            <a:pt x="1" y="2"/>
                          </a:lnTo>
                          <a:lnTo>
                            <a:pt x="0" y="3"/>
                          </a:lnTo>
                          <a:lnTo>
                            <a:pt x="0" y="4"/>
                          </a:lnTo>
                          <a:close/>
                        </a:path>
                      </a:pathLst>
                    </a:custGeom>
                    <a:solidFill>
                      <a:srgbClr val="000000"/>
                    </a:solidFill>
                    <a:ln w="9525">
                      <a:noFill/>
                    </a:ln>
                  </p:spPr>
                  <p:txBody>
                    <a:bodyPr/>
                    <a:p>
                      <a:endParaRPr lang="zh-CN" altLang="en-US"/>
                    </a:p>
                  </p:txBody>
                </p:sp>
                <p:sp>
                  <p:nvSpPr>
                    <p:cNvPr id="433048" name="任意多边形 433047"/>
                    <p:cNvSpPr/>
                    <p:nvPr/>
                  </p:nvSpPr>
                  <p:spPr>
                    <a:xfrm>
                      <a:off x="5036" y="2531"/>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049" name="任意多边形 433048"/>
                    <p:cNvSpPr/>
                    <p:nvPr/>
                  </p:nvSpPr>
                  <p:spPr>
                    <a:xfrm>
                      <a:off x="5033" y="2518"/>
                      <a:ext cx="6" cy="7"/>
                    </a:xfrm>
                    <a:custGeom>
                      <a:avLst/>
                      <a:gdLst/>
                      <a:ahLst/>
                      <a:cxnLst/>
                      <a:pathLst>
                        <a:path w="6" h="7">
                          <a:moveTo>
                            <a:pt x="0" y="4"/>
                          </a:moveTo>
                          <a:lnTo>
                            <a:pt x="0" y="6"/>
                          </a:lnTo>
                          <a:lnTo>
                            <a:pt x="1" y="7"/>
                          </a:lnTo>
                          <a:lnTo>
                            <a:pt x="2" y="7"/>
                          </a:lnTo>
                          <a:lnTo>
                            <a:pt x="3" y="7"/>
                          </a:lnTo>
                          <a:lnTo>
                            <a:pt x="4" y="7"/>
                          </a:lnTo>
                          <a:lnTo>
                            <a:pt x="5" y="6"/>
                          </a:lnTo>
                          <a:lnTo>
                            <a:pt x="6" y="4"/>
                          </a:lnTo>
                          <a:lnTo>
                            <a:pt x="6" y="3"/>
                          </a:lnTo>
                          <a:lnTo>
                            <a:pt x="6" y="3"/>
                          </a:lnTo>
                          <a:lnTo>
                            <a:pt x="5" y="2"/>
                          </a:lnTo>
                          <a:lnTo>
                            <a:pt x="4" y="1"/>
                          </a:lnTo>
                          <a:lnTo>
                            <a:pt x="3" y="0"/>
                          </a:lnTo>
                          <a:lnTo>
                            <a:pt x="2" y="0"/>
                          </a:lnTo>
                          <a:lnTo>
                            <a:pt x="1" y="1"/>
                          </a:lnTo>
                          <a:lnTo>
                            <a:pt x="0" y="2"/>
                          </a:lnTo>
                          <a:lnTo>
                            <a:pt x="0" y="3"/>
                          </a:lnTo>
                          <a:lnTo>
                            <a:pt x="0" y="4"/>
                          </a:lnTo>
                          <a:close/>
                        </a:path>
                      </a:pathLst>
                    </a:custGeom>
                    <a:solidFill>
                      <a:srgbClr val="000000"/>
                    </a:solidFill>
                    <a:ln w="9525">
                      <a:noFill/>
                    </a:ln>
                  </p:spPr>
                  <p:txBody>
                    <a:bodyPr/>
                    <a:p>
                      <a:endParaRPr lang="zh-CN" altLang="en-US"/>
                    </a:p>
                  </p:txBody>
                </p:sp>
                <p:sp>
                  <p:nvSpPr>
                    <p:cNvPr id="433050" name="任意多边形 433049"/>
                    <p:cNvSpPr/>
                    <p:nvPr/>
                  </p:nvSpPr>
                  <p:spPr>
                    <a:xfrm>
                      <a:off x="5030" y="2506"/>
                      <a:ext cx="6" cy="6"/>
                    </a:xfrm>
                    <a:custGeom>
                      <a:avLst/>
                      <a:gdLst/>
                      <a:ahLst/>
                      <a:cxnLst/>
                      <a:pathLst>
                        <a:path w="6" h="6">
                          <a:moveTo>
                            <a:pt x="0" y="4"/>
                          </a:moveTo>
                          <a:lnTo>
                            <a:pt x="0" y="5"/>
                          </a:lnTo>
                          <a:lnTo>
                            <a:pt x="1" y="6"/>
                          </a:lnTo>
                          <a:lnTo>
                            <a:pt x="2" y="6"/>
                          </a:lnTo>
                          <a:lnTo>
                            <a:pt x="3" y="6"/>
                          </a:lnTo>
                          <a:lnTo>
                            <a:pt x="4" y="6"/>
                          </a:lnTo>
                          <a:lnTo>
                            <a:pt x="5" y="5"/>
                          </a:lnTo>
                          <a:lnTo>
                            <a:pt x="6" y="4"/>
                          </a:lnTo>
                          <a:lnTo>
                            <a:pt x="6" y="3"/>
                          </a:lnTo>
                          <a:lnTo>
                            <a:pt x="6" y="3"/>
                          </a:lnTo>
                          <a:lnTo>
                            <a:pt x="5" y="2"/>
                          </a:lnTo>
                          <a:lnTo>
                            <a:pt x="4" y="1"/>
                          </a:lnTo>
                          <a:lnTo>
                            <a:pt x="3" y="0"/>
                          </a:lnTo>
                          <a:lnTo>
                            <a:pt x="2" y="0"/>
                          </a:lnTo>
                          <a:lnTo>
                            <a:pt x="1" y="1"/>
                          </a:lnTo>
                          <a:lnTo>
                            <a:pt x="0" y="2"/>
                          </a:lnTo>
                          <a:lnTo>
                            <a:pt x="0" y="3"/>
                          </a:lnTo>
                          <a:lnTo>
                            <a:pt x="0" y="4"/>
                          </a:lnTo>
                          <a:close/>
                        </a:path>
                      </a:pathLst>
                    </a:custGeom>
                    <a:solidFill>
                      <a:srgbClr val="000000"/>
                    </a:solidFill>
                    <a:ln w="9525">
                      <a:noFill/>
                    </a:ln>
                  </p:spPr>
                  <p:txBody>
                    <a:bodyPr/>
                    <a:p>
                      <a:endParaRPr lang="zh-CN" altLang="en-US"/>
                    </a:p>
                  </p:txBody>
                </p:sp>
                <p:sp>
                  <p:nvSpPr>
                    <p:cNvPr id="433051" name="任意多边形 433050"/>
                    <p:cNvSpPr/>
                    <p:nvPr/>
                  </p:nvSpPr>
                  <p:spPr>
                    <a:xfrm>
                      <a:off x="5026" y="2495"/>
                      <a:ext cx="7" cy="6"/>
                    </a:xfrm>
                    <a:custGeom>
                      <a:avLst/>
                      <a:gdLst/>
                      <a:ahLst/>
                      <a:cxnLst/>
                      <a:pathLst>
                        <a:path w="7" h="6">
                          <a:moveTo>
                            <a:pt x="0" y="3"/>
                          </a:moveTo>
                          <a:lnTo>
                            <a:pt x="0" y="4"/>
                          </a:lnTo>
                          <a:lnTo>
                            <a:pt x="1" y="5"/>
                          </a:lnTo>
                          <a:lnTo>
                            <a:pt x="2" y="6"/>
                          </a:lnTo>
                          <a:lnTo>
                            <a:pt x="4" y="6"/>
                          </a:lnTo>
                          <a:lnTo>
                            <a:pt x="5" y="5"/>
                          </a:lnTo>
                          <a:lnTo>
                            <a:pt x="6" y="4"/>
                          </a:lnTo>
                          <a:lnTo>
                            <a:pt x="7" y="3"/>
                          </a:lnTo>
                          <a:lnTo>
                            <a:pt x="7" y="2"/>
                          </a:lnTo>
                          <a:lnTo>
                            <a:pt x="7" y="2"/>
                          </a:lnTo>
                          <a:lnTo>
                            <a:pt x="6" y="1"/>
                          </a:lnTo>
                          <a:lnTo>
                            <a:pt x="5" y="0"/>
                          </a:lnTo>
                          <a:lnTo>
                            <a:pt x="4"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052" name="任意多边形 433051"/>
                    <p:cNvSpPr/>
                    <p:nvPr/>
                  </p:nvSpPr>
                  <p:spPr>
                    <a:xfrm>
                      <a:off x="5023" y="2483"/>
                      <a:ext cx="7" cy="6"/>
                    </a:xfrm>
                    <a:custGeom>
                      <a:avLst/>
                      <a:gdLst/>
                      <a:ahLst/>
                      <a:cxnLst/>
                      <a:pathLst>
                        <a:path w="7" h="6">
                          <a:moveTo>
                            <a:pt x="0" y="4"/>
                          </a:moveTo>
                          <a:lnTo>
                            <a:pt x="0" y="5"/>
                          </a:lnTo>
                          <a:lnTo>
                            <a:pt x="1" y="6"/>
                          </a:lnTo>
                          <a:lnTo>
                            <a:pt x="2" y="6"/>
                          </a:lnTo>
                          <a:lnTo>
                            <a:pt x="3" y="6"/>
                          </a:lnTo>
                          <a:lnTo>
                            <a:pt x="4" y="6"/>
                          </a:lnTo>
                          <a:lnTo>
                            <a:pt x="5" y="5"/>
                          </a:lnTo>
                          <a:lnTo>
                            <a:pt x="7" y="4"/>
                          </a:lnTo>
                          <a:lnTo>
                            <a:pt x="7" y="3"/>
                          </a:lnTo>
                          <a:lnTo>
                            <a:pt x="7" y="3"/>
                          </a:lnTo>
                          <a:lnTo>
                            <a:pt x="5" y="2"/>
                          </a:lnTo>
                          <a:lnTo>
                            <a:pt x="4" y="1"/>
                          </a:lnTo>
                          <a:lnTo>
                            <a:pt x="3" y="0"/>
                          </a:lnTo>
                          <a:lnTo>
                            <a:pt x="2" y="0"/>
                          </a:lnTo>
                          <a:lnTo>
                            <a:pt x="1" y="1"/>
                          </a:lnTo>
                          <a:lnTo>
                            <a:pt x="0" y="2"/>
                          </a:lnTo>
                          <a:lnTo>
                            <a:pt x="0" y="3"/>
                          </a:lnTo>
                          <a:lnTo>
                            <a:pt x="0" y="4"/>
                          </a:lnTo>
                          <a:close/>
                        </a:path>
                      </a:pathLst>
                    </a:custGeom>
                    <a:solidFill>
                      <a:srgbClr val="000000"/>
                    </a:solidFill>
                    <a:ln w="9525">
                      <a:noFill/>
                    </a:ln>
                  </p:spPr>
                  <p:txBody>
                    <a:bodyPr/>
                    <a:p>
                      <a:endParaRPr lang="zh-CN" altLang="en-US"/>
                    </a:p>
                  </p:txBody>
                </p:sp>
                <p:sp>
                  <p:nvSpPr>
                    <p:cNvPr id="433053" name="任意多边形 433052"/>
                    <p:cNvSpPr/>
                    <p:nvPr/>
                  </p:nvSpPr>
                  <p:spPr>
                    <a:xfrm>
                      <a:off x="5020" y="2472"/>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054" name="任意多边形 433053"/>
                    <p:cNvSpPr/>
                    <p:nvPr/>
                  </p:nvSpPr>
                  <p:spPr>
                    <a:xfrm>
                      <a:off x="5016" y="2460"/>
                      <a:ext cx="6" cy="6"/>
                    </a:xfrm>
                    <a:custGeom>
                      <a:avLst/>
                      <a:gdLst/>
                      <a:ahLst/>
                      <a:cxnLst/>
                      <a:pathLst>
                        <a:path w="6" h="6">
                          <a:moveTo>
                            <a:pt x="0" y="4"/>
                          </a:moveTo>
                          <a:lnTo>
                            <a:pt x="1" y="5"/>
                          </a:lnTo>
                          <a:lnTo>
                            <a:pt x="2" y="6"/>
                          </a:lnTo>
                          <a:lnTo>
                            <a:pt x="3" y="6"/>
                          </a:lnTo>
                          <a:lnTo>
                            <a:pt x="4" y="6"/>
                          </a:lnTo>
                          <a:lnTo>
                            <a:pt x="5" y="6"/>
                          </a:lnTo>
                          <a:lnTo>
                            <a:pt x="6" y="5"/>
                          </a:lnTo>
                          <a:lnTo>
                            <a:pt x="6" y="4"/>
                          </a:lnTo>
                          <a:lnTo>
                            <a:pt x="6" y="3"/>
                          </a:lnTo>
                          <a:lnTo>
                            <a:pt x="6" y="3"/>
                          </a:lnTo>
                          <a:lnTo>
                            <a:pt x="6" y="2"/>
                          </a:lnTo>
                          <a:lnTo>
                            <a:pt x="5" y="1"/>
                          </a:lnTo>
                          <a:lnTo>
                            <a:pt x="4" y="0"/>
                          </a:lnTo>
                          <a:lnTo>
                            <a:pt x="3" y="0"/>
                          </a:lnTo>
                          <a:lnTo>
                            <a:pt x="2" y="1"/>
                          </a:lnTo>
                          <a:lnTo>
                            <a:pt x="1" y="2"/>
                          </a:lnTo>
                          <a:lnTo>
                            <a:pt x="0" y="3"/>
                          </a:lnTo>
                          <a:lnTo>
                            <a:pt x="0" y="4"/>
                          </a:lnTo>
                          <a:close/>
                        </a:path>
                      </a:pathLst>
                    </a:custGeom>
                    <a:solidFill>
                      <a:srgbClr val="000000"/>
                    </a:solidFill>
                    <a:ln w="9525">
                      <a:noFill/>
                    </a:ln>
                  </p:spPr>
                  <p:txBody>
                    <a:bodyPr/>
                    <a:p>
                      <a:endParaRPr lang="zh-CN" altLang="en-US"/>
                    </a:p>
                  </p:txBody>
                </p:sp>
                <p:sp>
                  <p:nvSpPr>
                    <p:cNvPr id="433055" name="任意多边形 433054"/>
                    <p:cNvSpPr/>
                    <p:nvPr/>
                  </p:nvSpPr>
                  <p:spPr>
                    <a:xfrm>
                      <a:off x="5013" y="2449"/>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056" name="任意多边形 433055"/>
                    <p:cNvSpPr/>
                    <p:nvPr/>
                  </p:nvSpPr>
                  <p:spPr>
                    <a:xfrm>
                      <a:off x="5009" y="2437"/>
                      <a:ext cx="6" cy="6"/>
                    </a:xfrm>
                    <a:custGeom>
                      <a:avLst/>
                      <a:gdLst/>
                      <a:ahLst/>
                      <a:cxnLst/>
                      <a:pathLst>
                        <a:path w="6" h="6">
                          <a:moveTo>
                            <a:pt x="0" y="4"/>
                          </a:moveTo>
                          <a:lnTo>
                            <a:pt x="1" y="5"/>
                          </a:lnTo>
                          <a:lnTo>
                            <a:pt x="2" y="6"/>
                          </a:lnTo>
                          <a:lnTo>
                            <a:pt x="3" y="6"/>
                          </a:lnTo>
                          <a:lnTo>
                            <a:pt x="4" y="6"/>
                          </a:lnTo>
                          <a:lnTo>
                            <a:pt x="5" y="6"/>
                          </a:lnTo>
                          <a:lnTo>
                            <a:pt x="6" y="5"/>
                          </a:lnTo>
                          <a:lnTo>
                            <a:pt x="6" y="4"/>
                          </a:lnTo>
                          <a:lnTo>
                            <a:pt x="6" y="3"/>
                          </a:lnTo>
                          <a:lnTo>
                            <a:pt x="6" y="3"/>
                          </a:lnTo>
                          <a:lnTo>
                            <a:pt x="6" y="2"/>
                          </a:lnTo>
                          <a:lnTo>
                            <a:pt x="5" y="1"/>
                          </a:lnTo>
                          <a:lnTo>
                            <a:pt x="4" y="0"/>
                          </a:lnTo>
                          <a:lnTo>
                            <a:pt x="3" y="0"/>
                          </a:lnTo>
                          <a:lnTo>
                            <a:pt x="2" y="1"/>
                          </a:lnTo>
                          <a:lnTo>
                            <a:pt x="1" y="2"/>
                          </a:lnTo>
                          <a:lnTo>
                            <a:pt x="0" y="3"/>
                          </a:lnTo>
                          <a:lnTo>
                            <a:pt x="0" y="4"/>
                          </a:lnTo>
                          <a:close/>
                        </a:path>
                      </a:pathLst>
                    </a:custGeom>
                    <a:solidFill>
                      <a:srgbClr val="000000"/>
                    </a:solidFill>
                    <a:ln w="9525">
                      <a:noFill/>
                    </a:ln>
                  </p:spPr>
                  <p:txBody>
                    <a:bodyPr/>
                    <a:p>
                      <a:endParaRPr lang="zh-CN" altLang="en-US"/>
                    </a:p>
                  </p:txBody>
                </p:sp>
                <p:sp>
                  <p:nvSpPr>
                    <p:cNvPr id="433057" name="任意多边形 433056"/>
                    <p:cNvSpPr/>
                    <p:nvPr/>
                  </p:nvSpPr>
                  <p:spPr>
                    <a:xfrm>
                      <a:off x="5005" y="2426"/>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058" name="任意多边形 433057"/>
                    <p:cNvSpPr/>
                    <p:nvPr/>
                  </p:nvSpPr>
                  <p:spPr>
                    <a:xfrm>
                      <a:off x="5002" y="2414"/>
                      <a:ext cx="6" cy="7"/>
                    </a:xfrm>
                    <a:custGeom>
                      <a:avLst/>
                      <a:gdLst/>
                      <a:ahLst/>
                      <a:cxnLst/>
                      <a:pathLst>
                        <a:path w="6" h="7">
                          <a:moveTo>
                            <a:pt x="0" y="3"/>
                          </a:moveTo>
                          <a:lnTo>
                            <a:pt x="0" y="4"/>
                          </a:lnTo>
                          <a:lnTo>
                            <a:pt x="1" y="6"/>
                          </a:lnTo>
                          <a:lnTo>
                            <a:pt x="2" y="7"/>
                          </a:lnTo>
                          <a:lnTo>
                            <a:pt x="3" y="7"/>
                          </a:lnTo>
                          <a:lnTo>
                            <a:pt x="4" y="6"/>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059" name="任意多边形 433058"/>
                    <p:cNvSpPr/>
                    <p:nvPr/>
                  </p:nvSpPr>
                  <p:spPr>
                    <a:xfrm>
                      <a:off x="4997" y="2402"/>
                      <a:ext cx="6" cy="6"/>
                    </a:xfrm>
                    <a:custGeom>
                      <a:avLst/>
                      <a:gdLst/>
                      <a:ahLst/>
                      <a:cxnLst/>
                      <a:pathLst>
                        <a:path w="6" h="6">
                          <a:moveTo>
                            <a:pt x="0" y="4"/>
                          </a:moveTo>
                          <a:lnTo>
                            <a:pt x="1" y="5"/>
                          </a:lnTo>
                          <a:lnTo>
                            <a:pt x="2" y="6"/>
                          </a:lnTo>
                          <a:lnTo>
                            <a:pt x="3" y="6"/>
                          </a:lnTo>
                          <a:lnTo>
                            <a:pt x="4" y="6"/>
                          </a:lnTo>
                          <a:lnTo>
                            <a:pt x="5" y="6"/>
                          </a:lnTo>
                          <a:lnTo>
                            <a:pt x="6" y="5"/>
                          </a:lnTo>
                          <a:lnTo>
                            <a:pt x="6" y="4"/>
                          </a:lnTo>
                          <a:lnTo>
                            <a:pt x="6" y="3"/>
                          </a:lnTo>
                          <a:lnTo>
                            <a:pt x="6" y="3"/>
                          </a:lnTo>
                          <a:lnTo>
                            <a:pt x="6" y="2"/>
                          </a:lnTo>
                          <a:lnTo>
                            <a:pt x="5" y="1"/>
                          </a:lnTo>
                          <a:lnTo>
                            <a:pt x="4" y="0"/>
                          </a:lnTo>
                          <a:lnTo>
                            <a:pt x="3" y="0"/>
                          </a:lnTo>
                          <a:lnTo>
                            <a:pt x="2" y="1"/>
                          </a:lnTo>
                          <a:lnTo>
                            <a:pt x="1" y="2"/>
                          </a:lnTo>
                          <a:lnTo>
                            <a:pt x="0" y="3"/>
                          </a:lnTo>
                          <a:lnTo>
                            <a:pt x="0" y="4"/>
                          </a:lnTo>
                          <a:close/>
                        </a:path>
                      </a:pathLst>
                    </a:custGeom>
                    <a:solidFill>
                      <a:srgbClr val="000000"/>
                    </a:solidFill>
                    <a:ln w="9525">
                      <a:noFill/>
                    </a:ln>
                  </p:spPr>
                  <p:txBody>
                    <a:bodyPr/>
                    <a:p>
                      <a:endParaRPr lang="zh-CN" altLang="en-US"/>
                    </a:p>
                  </p:txBody>
                </p:sp>
                <p:sp>
                  <p:nvSpPr>
                    <p:cNvPr id="433060" name="任意多边形 433059"/>
                    <p:cNvSpPr/>
                    <p:nvPr/>
                  </p:nvSpPr>
                  <p:spPr>
                    <a:xfrm>
                      <a:off x="4993" y="2391"/>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061" name="任意多边形 433060"/>
                    <p:cNvSpPr/>
                    <p:nvPr/>
                  </p:nvSpPr>
                  <p:spPr>
                    <a:xfrm>
                      <a:off x="4989" y="2380"/>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062" name="任意多边形 433061"/>
                    <p:cNvSpPr/>
                    <p:nvPr/>
                  </p:nvSpPr>
                  <p:spPr>
                    <a:xfrm>
                      <a:off x="4984" y="2369"/>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063" name="任意多边形 433062"/>
                    <p:cNvSpPr/>
                    <p:nvPr/>
                  </p:nvSpPr>
                  <p:spPr>
                    <a:xfrm>
                      <a:off x="4980" y="2358"/>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064" name="任意多边形 433063"/>
                    <p:cNvSpPr/>
                    <p:nvPr/>
                  </p:nvSpPr>
                  <p:spPr>
                    <a:xfrm>
                      <a:off x="4975" y="2347"/>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065" name="任意多边形 433064"/>
                    <p:cNvSpPr/>
                    <p:nvPr/>
                  </p:nvSpPr>
                  <p:spPr>
                    <a:xfrm>
                      <a:off x="4970" y="2336"/>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066" name="任意多边形 433065"/>
                    <p:cNvSpPr/>
                    <p:nvPr/>
                  </p:nvSpPr>
                  <p:spPr>
                    <a:xfrm>
                      <a:off x="4964" y="2325"/>
                      <a:ext cx="6" cy="6"/>
                    </a:xfrm>
                    <a:custGeom>
                      <a:avLst/>
                      <a:gdLst/>
                      <a:ahLst/>
                      <a:cxnLst/>
                      <a:pathLst>
                        <a:path w="6" h="6">
                          <a:moveTo>
                            <a:pt x="0" y="4"/>
                          </a:moveTo>
                          <a:lnTo>
                            <a:pt x="1" y="5"/>
                          </a:lnTo>
                          <a:lnTo>
                            <a:pt x="2" y="6"/>
                          </a:lnTo>
                          <a:lnTo>
                            <a:pt x="3" y="6"/>
                          </a:lnTo>
                          <a:lnTo>
                            <a:pt x="4" y="6"/>
                          </a:lnTo>
                          <a:lnTo>
                            <a:pt x="5" y="6"/>
                          </a:lnTo>
                          <a:lnTo>
                            <a:pt x="6" y="5"/>
                          </a:lnTo>
                          <a:lnTo>
                            <a:pt x="6" y="4"/>
                          </a:lnTo>
                          <a:lnTo>
                            <a:pt x="6" y="3"/>
                          </a:lnTo>
                          <a:lnTo>
                            <a:pt x="6" y="3"/>
                          </a:lnTo>
                          <a:lnTo>
                            <a:pt x="6" y="2"/>
                          </a:lnTo>
                          <a:lnTo>
                            <a:pt x="5" y="1"/>
                          </a:lnTo>
                          <a:lnTo>
                            <a:pt x="4" y="0"/>
                          </a:lnTo>
                          <a:lnTo>
                            <a:pt x="3" y="0"/>
                          </a:lnTo>
                          <a:lnTo>
                            <a:pt x="2" y="1"/>
                          </a:lnTo>
                          <a:lnTo>
                            <a:pt x="1" y="2"/>
                          </a:lnTo>
                          <a:lnTo>
                            <a:pt x="0" y="3"/>
                          </a:lnTo>
                          <a:lnTo>
                            <a:pt x="0" y="4"/>
                          </a:lnTo>
                          <a:close/>
                        </a:path>
                      </a:pathLst>
                    </a:custGeom>
                    <a:solidFill>
                      <a:srgbClr val="000000"/>
                    </a:solidFill>
                    <a:ln w="9525">
                      <a:noFill/>
                    </a:ln>
                  </p:spPr>
                  <p:txBody>
                    <a:bodyPr/>
                    <a:p>
                      <a:endParaRPr lang="zh-CN" altLang="en-US"/>
                    </a:p>
                  </p:txBody>
                </p:sp>
                <p:sp>
                  <p:nvSpPr>
                    <p:cNvPr id="433067" name="任意多边形 433066"/>
                    <p:cNvSpPr/>
                    <p:nvPr/>
                  </p:nvSpPr>
                  <p:spPr>
                    <a:xfrm>
                      <a:off x="4959" y="2313"/>
                      <a:ext cx="6" cy="7"/>
                    </a:xfrm>
                    <a:custGeom>
                      <a:avLst/>
                      <a:gdLst/>
                      <a:ahLst/>
                      <a:cxnLst/>
                      <a:pathLst>
                        <a:path w="6" h="7">
                          <a:moveTo>
                            <a:pt x="0" y="6"/>
                          </a:moveTo>
                          <a:lnTo>
                            <a:pt x="1" y="7"/>
                          </a:lnTo>
                          <a:lnTo>
                            <a:pt x="2" y="7"/>
                          </a:lnTo>
                          <a:lnTo>
                            <a:pt x="3" y="7"/>
                          </a:lnTo>
                          <a:lnTo>
                            <a:pt x="4" y="7"/>
                          </a:lnTo>
                          <a:lnTo>
                            <a:pt x="5" y="6"/>
                          </a:lnTo>
                          <a:lnTo>
                            <a:pt x="6" y="5"/>
                          </a:lnTo>
                          <a:lnTo>
                            <a:pt x="6" y="4"/>
                          </a:lnTo>
                          <a:lnTo>
                            <a:pt x="5" y="3"/>
                          </a:lnTo>
                          <a:lnTo>
                            <a:pt x="5" y="3"/>
                          </a:lnTo>
                          <a:lnTo>
                            <a:pt x="4" y="1"/>
                          </a:lnTo>
                          <a:lnTo>
                            <a:pt x="3" y="0"/>
                          </a:lnTo>
                          <a:lnTo>
                            <a:pt x="2" y="0"/>
                          </a:lnTo>
                          <a:lnTo>
                            <a:pt x="1" y="1"/>
                          </a:lnTo>
                          <a:lnTo>
                            <a:pt x="0" y="3"/>
                          </a:lnTo>
                          <a:lnTo>
                            <a:pt x="0" y="4"/>
                          </a:lnTo>
                          <a:lnTo>
                            <a:pt x="0" y="5"/>
                          </a:lnTo>
                          <a:lnTo>
                            <a:pt x="0" y="6"/>
                          </a:lnTo>
                          <a:close/>
                        </a:path>
                      </a:pathLst>
                    </a:custGeom>
                    <a:solidFill>
                      <a:srgbClr val="000000"/>
                    </a:solidFill>
                    <a:ln w="9525">
                      <a:noFill/>
                    </a:ln>
                  </p:spPr>
                  <p:txBody>
                    <a:bodyPr/>
                    <a:p>
                      <a:endParaRPr lang="zh-CN" altLang="en-US"/>
                    </a:p>
                  </p:txBody>
                </p:sp>
                <p:sp>
                  <p:nvSpPr>
                    <p:cNvPr id="433068" name="任意多边形 433067"/>
                    <p:cNvSpPr/>
                    <p:nvPr/>
                  </p:nvSpPr>
                  <p:spPr>
                    <a:xfrm>
                      <a:off x="4953" y="2303"/>
                      <a:ext cx="6" cy="6"/>
                    </a:xfrm>
                    <a:custGeom>
                      <a:avLst/>
                      <a:gdLst/>
                      <a:ahLst/>
                      <a:cxnLst/>
                      <a:pathLst>
                        <a:path w="6" h="6">
                          <a:moveTo>
                            <a:pt x="1" y="4"/>
                          </a:moveTo>
                          <a:lnTo>
                            <a:pt x="2" y="5"/>
                          </a:lnTo>
                          <a:lnTo>
                            <a:pt x="3" y="6"/>
                          </a:lnTo>
                          <a:lnTo>
                            <a:pt x="4" y="6"/>
                          </a:lnTo>
                          <a:lnTo>
                            <a:pt x="5" y="5"/>
                          </a:lnTo>
                          <a:lnTo>
                            <a:pt x="6" y="4"/>
                          </a:lnTo>
                          <a:lnTo>
                            <a:pt x="6" y="3"/>
                          </a:lnTo>
                          <a:lnTo>
                            <a:pt x="6" y="2"/>
                          </a:lnTo>
                          <a:lnTo>
                            <a:pt x="6" y="1"/>
                          </a:lnTo>
                          <a:lnTo>
                            <a:pt x="6" y="1"/>
                          </a:lnTo>
                          <a:lnTo>
                            <a:pt x="5" y="0"/>
                          </a:lnTo>
                          <a:lnTo>
                            <a:pt x="4" y="0"/>
                          </a:lnTo>
                          <a:lnTo>
                            <a:pt x="3" y="0"/>
                          </a:lnTo>
                          <a:lnTo>
                            <a:pt x="2" y="0"/>
                          </a:lnTo>
                          <a:lnTo>
                            <a:pt x="1" y="1"/>
                          </a:lnTo>
                          <a:lnTo>
                            <a:pt x="0" y="2"/>
                          </a:lnTo>
                          <a:lnTo>
                            <a:pt x="0" y="3"/>
                          </a:lnTo>
                          <a:lnTo>
                            <a:pt x="1" y="4"/>
                          </a:lnTo>
                          <a:close/>
                        </a:path>
                      </a:pathLst>
                    </a:custGeom>
                    <a:solidFill>
                      <a:srgbClr val="000000"/>
                    </a:solidFill>
                    <a:ln w="9525">
                      <a:noFill/>
                    </a:ln>
                  </p:spPr>
                  <p:txBody>
                    <a:bodyPr/>
                    <a:p>
                      <a:endParaRPr lang="zh-CN" altLang="en-US"/>
                    </a:p>
                  </p:txBody>
                </p:sp>
                <p:sp>
                  <p:nvSpPr>
                    <p:cNvPr id="433069" name="任意多边形 433068"/>
                    <p:cNvSpPr/>
                    <p:nvPr/>
                  </p:nvSpPr>
                  <p:spPr>
                    <a:xfrm>
                      <a:off x="4947" y="2293"/>
                      <a:ext cx="6" cy="6"/>
                    </a:xfrm>
                    <a:custGeom>
                      <a:avLst/>
                      <a:gdLst/>
                      <a:ahLst/>
                      <a:cxnLst/>
                      <a:pathLst>
                        <a:path w="6" h="6">
                          <a:moveTo>
                            <a:pt x="0" y="4"/>
                          </a:moveTo>
                          <a:lnTo>
                            <a:pt x="1" y="5"/>
                          </a:lnTo>
                          <a:lnTo>
                            <a:pt x="2" y="6"/>
                          </a:lnTo>
                          <a:lnTo>
                            <a:pt x="3" y="6"/>
                          </a:lnTo>
                          <a:lnTo>
                            <a:pt x="4" y="5"/>
                          </a:lnTo>
                          <a:lnTo>
                            <a:pt x="5" y="4"/>
                          </a:lnTo>
                          <a:lnTo>
                            <a:pt x="6" y="3"/>
                          </a:lnTo>
                          <a:lnTo>
                            <a:pt x="6" y="2"/>
                          </a:lnTo>
                          <a:lnTo>
                            <a:pt x="5" y="1"/>
                          </a:lnTo>
                          <a:lnTo>
                            <a:pt x="5" y="1"/>
                          </a:lnTo>
                          <a:lnTo>
                            <a:pt x="4" y="0"/>
                          </a:lnTo>
                          <a:lnTo>
                            <a:pt x="3" y="0"/>
                          </a:lnTo>
                          <a:lnTo>
                            <a:pt x="2" y="0"/>
                          </a:lnTo>
                          <a:lnTo>
                            <a:pt x="1" y="0"/>
                          </a:lnTo>
                          <a:lnTo>
                            <a:pt x="0" y="1"/>
                          </a:lnTo>
                          <a:lnTo>
                            <a:pt x="0" y="2"/>
                          </a:lnTo>
                          <a:lnTo>
                            <a:pt x="0" y="3"/>
                          </a:lnTo>
                          <a:lnTo>
                            <a:pt x="0" y="4"/>
                          </a:lnTo>
                          <a:close/>
                        </a:path>
                      </a:pathLst>
                    </a:custGeom>
                    <a:solidFill>
                      <a:srgbClr val="000000"/>
                    </a:solidFill>
                    <a:ln w="9525">
                      <a:noFill/>
                    </a:ln>
                  </p:spPr>
                  <p:txBody>
                    <a:bodyPr/>
                    <a:p>
                      <a:endParaRPr lang="zh-CN" altLang="en-US"/>
                    </a:p>
                  </p:txBody>
                </p:sp>
                <p:sp>
                  <p:nvSpPr>
                    <p:cNvPr id="433070" name="任意多边形 433069"/>
                    <p:cNvSpPr/>
                    <p:nvPr/>
                  </p:nvSpPr>
                  <p:spPr>
                    <a:xfrm>
                      <a:off x="4941" y="2282"/>
                      <a:ext cx="6" cy="6"/>
                    </a:xfrm>
                    <a:custGeom>
                      <a:avLst/>
                      <a:gdLst/>
                      <a:ahLst/>
                      <a:cxnLst/>
                      <a:pathLst>
                        <a:path w="6" h="6">
                          <a:moveTo>
                            <a:pt x="0" y="5"/>
                          </a:moveTo>
                          <a:lnTo>
                            <a:pt x="1" y="6"/>
                          </a:lnTo>
                          <a:lnTo>
                            <a:pt x="2" y="6"/>
                          </a:lnTo>
                          <a:lnTo>
                            <a:pt x="3" y="6"/>
                          </a:lnTo>
                          <a:lnTo>
                            <a:pt x="4" y="6"/>
                          </a:lnTo>
                          <a:lnTo>
                            <a:pt x="5" y="5"/>
                          </a:lnTo>
                          <a:lnTo>
                            <a:pt x="6" y="4"/>
                          </a:lnTo>
                          <a:lnTo>
                            <a:pt x="6" y="3"/>
                          </a:lnTo>
                          <a:lnTo>
                            <a:pt x="5" y="2"/>
                          </a:lnTo>
                          <a:lnTo>
                            <a:pt x="5" y="2"/>
                          </a:lnTo>
                          <a:lnTo>
                            <a:pt x="4" y="1"/>
                          </a:lnTo>
                          <a:lnTo>
                            <a:pt x="3" y="0"/>
                          </a:lnTo>
                          <a:lnTo>
                            <a:pt x="2" y="0"/>
                          </a:lnTo>
                          <a:lnTo>
                            <a:pt x="1" y="1"/>
                          </a:lnTo>
                          <a:lnTo>
                            <a:pt x="0" y="2"/>
                          </a:lnTo>
                          <a:lnTo>
                            <a:pt x="0" y="3"/>
                          </a:lnTo>
                          <a:lnTo>
                            <a:pt x="0" y="4"/>
                          </a:lnTo>
                          <a:lnTo>
                            <a:pt x="0" y="5"/>
                          </a:lnTo>
                          <a:close/>
                        </a:path>
                      </a:pathLst>
                    </a:custGeom>
                    <a:solidFill>
                      <a:srgbClr val="000000"/>
                    </a:solidFill>
                    <a:ln w="9525">
                      <a:noFill/>
                    </a:ln>
                  </p:spPr>
                  <p:txBody>
                    <a:bodyPr/>
                    <a:p>
                      <a:endParaRPr lang="zh-CN" altLang="en-US"/>
                    </a:p>
                  </p:txBody>
                </p:sp>
                <p:sp>
                  <p:nvSpPr>
                    <p:cNvPr id="433071" name="任意多边形 433070"/>
                    <p:cNvSpPr/>
                    <p:nvPr/>
                  </p:nvSpPr>
                  <p:spPr>
                    <a:xfrm>
                      <a:off x="4934" y="2272"/>
                      <a:ext cx="6" cy="6"/>
                    </a:xfrm>
                    <a:custGeom>
                      <a:avLst/>
                      <a:gdLst/>
                      <a:ahLst/>
                      <a:cxnLst/>
                      <a:pathLst>
                        <a:path w="6" h="6">
                          <a:moveTo>
                            <a:pt x="1" y="5"/>
                          </a:moveTo>
                          <a:lnTo>
                            <a:pt x="2" y="6"/>
                          </a:lnTo>
                          <a:lnTo>
                            <a:pt x="3" y="6"/>
                          </a:lnTo>
                          <a:lnTo>
                            <a:pt x="4" y="6"/>
                          </a:lnTo>
                          <a:lnTo>
                            <a:pt x="5" y="6"/>
                          </a:lnTo>
                          <a:lnTo>
                            <a:pt x="6" y="5"/>
                          </a:lnTo>
                          <a:lnTo>
                            <a:pt x="6" y="4"/>
                          </a:lnTo>
                          <a:lnTo>
                            <a:pt x="6" y="3"/>
                          </a:lnTo>
                          <a:lnTo>
                            <a:pt x="6" y="2"/>
                          </a:lnTo>
                          <a:lnTo>
                            <a:pt x="5" y="2"/>
                          </a:lnTo>
                          <a:lnTo>
                            <a:pt x="4" y="1"/>
                          </a:lnTo>
                          <a:lnTo>
                            <a:pt x="3" y="0"/>
                          </a:lnTo>
                          <a:lnTo>
                            <a:pt x="2" y="0"/>
                          </a:lnTo>
                          <a:lnTo>
                            <a:pt x="1" y="1"/>
                          </a:lnTo>
                          <a:lnTo>
                            <a:pt x="0" y="2"/>
                          </a:lnTo>
                          <a:lnTo>
                            <a:pt x="0" y="3"/>
                          </a:lnTo>
                          <a:lnTo>
                            <a:pt x="0" y="4"/>
                          </a:lnTo>
                          <a:lnTo>
                            <a:pt x="0" y="5"/>
                          </a:lnTo>
                          <a:lnTo>
                            <a:pt x="1" y="5"/>
                          </a:lnTo>
                          <a:close/>
                        </a:path>
                      </a:pathLst>
                    </a:custGeom>
                    <a:solidFill>
                      <a:srgbClr val="000000"/>
                    </a:solidFill>
                    <a:ln w="9525">
                      <a:noFill/>
                    </a:ln>
                  </p:spPr>
                  <p:txBody>
                    <a:bodyPr/>
                    <a:p>
                      <a:endParaRPr lang="zh-CN" altLang="en-US"/>
                    </a:p>
                  </p:txBody>
                </p:sp>
                <p:sp>
                  <p:nvSpPr>
                    <p:cNvPr id="433072" name="任意多边形 433071"/>
                    <p:cNvSpPr/>
                    <p:nvPr/>
                  </p:nvSpPr>
                  <p:spPr>
                    <a:xfrm>
                      <a:off x="4926" y="2263"/>
                      <a:ext cx="7" cy="6"/>
                    </a:xfrm>
                    <a:custGeom>
                      <a:avLst/>
                      <a:gdLst/>
                      <a:ahLst/>
                      <a:cxnLst/>
                      <a:pathLst>
                        <a:path w="7" h="6">
                          <a:moveTo>
                            <a:pt x="1" y="4"/>
                          </a:moveTo>
                          <a:lnTo>
                            <a:pt x="2" y="5"/>
                          </a:lnTo>
                          <a:lnTo>
                            <a:pt x="4" y="6"/>
                          </a:lnTo>
                          <a:lnTo>
                            <a:pt x="5" y="6"/>
                          </a:lnTo>
                          <a:lnTo>
                            <a:pt x="6" y="5"/>
                          </a:lnTo>
                          <a:lnTo>
                            <a:pt x="7" y="4"/>
                          </a:lnTo>
                          <a:lnTo>
                            <a:pt x="7" y="3"/>
                          </a:lnTo>
                          <a:lnTo>
                            <a:pt x="7" y="2"/>
                          </a:lnTo>
                          <a:lnTo>
                            <a:pt x="7" y="1"/>
                          </a:lnTo>
                          <a:lnTo>
                            <a:pt x="7" y="1"/>
                          </a:lnTo>
                          <a:lnTo>
                            <a:pt x="6" y="0"/>
                          </a:lnTo>
                          <a:lnTo>
                            <a:pt x="5" y="0"/>
                          </a:lnTo>
                          <a:lnTo>
                            <a:pt x="4" y="0"/>
                          </a:lnTo>
                          <a:lnTo>
                            <a:pt x="2" y="0"/>
                          </a:lnTo>
                          <a:lnTo>
                            <a:pt x="1" y="1"/>
                          </a:lnTo>
                          <a:lnTo>
                            <a:pt x="0" y="2"/>
                          </a:lnTo>
                          <a:lnTo>
                            <a:pt x="0" y="3"/>
                          </a:lnTo>
                          <a:lnTo>
                            <a:pt x="1" y="4"/>
                          </a:lnTo>
                          <a:close/>
                        </a:path>
                      </a:pathLst>
                    </a:custGeom>
                    <a:solidFill>
                      <a:srgbClr val="000000"/>
                    </a:solidFill>
                    <a:ln w="9525">
                      <a:noFill/>
                    </a:ln>
                  </p:spPr>
                  <p:txBody>
                    <a:bodyPr/>
                    <a:p>
                      <a:endParaRPr lang="zh-CN" altLang="en-US"/>
                    </a:p>
                  </p:txBody>
                </p:sp>
                <p:sp>
                  <p:nvSpPr>
                    <p:cNvPr id="433073" name="任意多边形 433072"/>
                    <p:cNvSpPr/>
                    <p:nvPr/>
                  </p:nvSpPr>
                  <p:spPr>
                    <a:xfrm>
                      <a:off x="4919" y="2253"/>
                      <a:ext cx="6" cy="6"/>
                    </a:xfrm>
                    <a:custGeom>
                      <a:avLst/>
                      <a:gdLst/>
                      <a:ahLst/>
                      <a:cxnLst/>
                      <a:pathLst>
                        <a:path w="6" h="6">
                          <a:moveTo>
                            <a:pt x="0" y="5"/>
                          </a:moveTo>
                          <a:lnTo>
                            <a:pt x="1" y="6"/>
                          </a:lnTo>
                          <a:lnTo>
                            <a:pt x="2" y="6"/>
                          </a:lnTo>
                          <a:lnTo>
                            <a:pt x="3" y="6"/>
                          </a:lnTo>
                          <a:lnTo>
                            <a:pt x="4" y="6"/>
                          </a:lnTo>
                          <a:lnTo>
                            <a:pt x="5" y="5"/>
                          </a:lnTo>
                          <a:lnTo>
                            <a:pt x="6" y="4"/>
                          </a:lnTo>
                          <a:lnTo>
                            <a:pt x="6" y="3"/>
                          </a:lnTo>
                          <a:lnTo>
                            <a:pt x="5" y="2"/>
                          </a:lnTo>
                          <a:lnTo>
                            <a:pt x="5" y="2"/>
                          </a:lnTo>
                          <a:lnTo>
                            <a:pt x="4" y="1"/>
                          </a:lnTo>
                          <a:lnTo>
                            <a:pt x="3" y="0"/>
                          </a:lnTo>
                          <a:lnTo>
                            <a:pt x="2" y="0"/>
                          </a:lnTo>
                          <a:lnTo>
                            <a:pt x="1" y="1"/>
                          </a:lnTo>
                          <a:lnTo>
                            <a:pt x="0" y="2"/>
                          </a:lnTo>
                          <a:lnTo>
                            <a:pt x="0" y="3"/>
                          </a:lnTo>
                          <a:lnTo>
                            <a:pt x="0" y="4"/>
                          </a:lnTo>
                          <a:lnTo>
                            <a:pt x="0" y="5"/>
                          </a:lnTo>
                          <a:close/>
                        </a:path>
                      </a:pathLst>
                    </a:custGeom>
                    <a:solidFill>
                      <a:srgbClr val="000000"/>
                    </a:solidFill>
                    <a:ln w="9525">
                      <a:noFill/>
                    </a:ln>
                  </p:spPr>
                  <p:txBody>
                    <a:bodyPr/>
                    <a:p>
                      <a:endParaRPr lang="zh-CN" altLang="en-US"/>
                    </a:p>
                  </p:txBody>
                </p:sp>
                <p:sp>
                  <p:nvSpPr>
                    <p:cNvPr id="433074" name="任意多边形 433073"/>
                    <p:cNvSpPr/>
                    <p:nvPr/>
                  </p:nvSpPr>
                  <p:spPr>
                    <a:xfrm>
                      <a:off x="4911" y="2244"/>
                      <a:ext cx="6" cy="6"/>
                    </a:xfrm>
                    <a:custGeom>
                      <a:avLst/>
                      <a:gdLst/>
                      <a:ahLst/>
                      <a:cxnLst/>
                      <a:pathLst>
                        <a:path w="6" h="6">
                          <a:moveTo>
                            <a:pt x="0" y="5"/>
                          </a:moveTo>
                          <a:lnTo>
                            <a:pt x="1" y="6"/>
                          </a:lnTo>
                          <a:lnTo>
                            <a:pt x="2" y="6"/>
                          </a:lnTo>
                          <a:lnTo>
                            <a:pt x="3" y="6"/>
                          </a:lnTo>
                          <a:lnTo>
                            <a:pt x="4" y="6"/>
                          </a:lnTo>
                          <a:lnTo>
                            <a:pt x="5" y="5"/>
                          </a:lnTo>
                          <a:lnTo>
                            <a:pt x="6" y="4"/>
                          </a:lnTo>
                          <a:lnTo>
                            <a:pt x="6" y="3"/>
                          </a:lnTo>
                          <a:lnTo>
                            <a:pt x="5" y="2"/>
                          </a:lnTo>
                          <a:lnTo>
                            <a:pt x="5" y="2"/>
                          </a:lnTo>
                          <a:lnTo>
                            <a:pt x="4" y="1"/>
                          </a:lnTo>
                          <a:lnTo>
                            <a:pt x="3" y="0"/>
                          </a:lnTo>
                          <a:lnTo>
                            <a:pt x="2" y="0"/>
                          </a:lnTo>
                          <a:lnTo>
                            <a:pt x="1" y="1"/>
                          </a:lnTo>
                          <a:lnTo>
                            <a:pt x="0" y="2"/>
                          </a:lnTo>
                          <a:lnTo>
                            <a:pt x="0" y="3"/>
                          </a:lnTo>
                          <a:lnTo>
                            <a:pt x="0" y="4"/>
                          </a:lnTo>
                          <a:lnTo>
                            <a:pt x="0" y="5"/>
                          </a:lnTo>
                          <a:close/>
                        </a:path>
                      </a:pathLst>
                    </a:custGeom>
                    <a:solidFill>
                      <a:srgbClr val="000000"/>
                    </a:solidFill>
                    <a:ln w="9525">
                      <a:noFill/>
                    </a:ln>
                  </p:spPr>
                  <p:txBody>
                    <a:bodyPr/>
                    <a:p>
                      <a:endParaRPr lang="zh-CN" altLang="en-US"/>
                    </a:p>
                  </p:txBody>
                </p:sp>
                <p:sp>
                  <p:nvSpPr>
                    <p:cNvPr id="433075" name="任意多边形 433074"/>
                    <p:cNvSpPr/>
                    <p:nvPr/>
                  </p:nvSpPr>
                  <p:spPr>
                    <a:xfrm>
                      <a:off x="4903" y="2235"/>
                      <a:ext cx="6" cy="6"/>
                    </a:xfrm>
                    <a:custGeom>
                      <a:avLst/>
                      <a:gdLst/>
                      <a:ahLst/>
                      <a:cxnLst/>
                      <a:pathLst>
                        <a:path w="6" h="6">
                          <a:moveTo>
                            <a:pt x="1" y="6"/>
                          </a:moveTo>
                          <a:lnTo>
                            <a:pt x="2" y="6"/>
                          </a:lnTo>
                          <a:lnTo>
                            <a:pt x="3" y="6"/>
                          </a:lnTo>
                          <a:lnTo>
                            <a:pt x="4" y="6"/>
                          </a:lnTo>
                          <a:lnTo>
                            <a:pt x="5" y="5"/>
                          </a:lnTo>
                          <a:lnTo>
                            <a:pt x="6" y="4"/>
                          </a:lnTo>
                          <a:lnTo>
                            <a:pt x="6" y="3"/>
                          </a:lnTo>
                          <a:lnTo>
                            <a:pt x="5" y="2"/>
                          </a:lnTo>
                          <a:lnTo>
                            <a:pt x="4" y="1"/>
                          </a:lnTo>
                          <a:lnTo>
                            <a:pt x="4" y="1"/>
                          </a:lnTo>
                          <a:lnTo>
                            <a:pt x="3" y="0"/>
                          </a:lnTo>
                          <a:lnTo>
                            <a:pt x="2" y="0"/>
                          </a:lnTo>
                          <a:lnTo>
                            <a:pt x="1" y="1"/>
                          </a:lnTo>
                          <a:lnTo>
                            <a:pt x="0" y="2"/>
                          </a:lnTo>
                          <a:lnTo>
                            <a:pt x="0" y="3"/>
                          </a:lnTo>
                          <a:lnTo>
                            <a:pt x="0" y="4"/>
                          </a:lnTo>
                          <a:lnTo>
                            <a:pt x="0" y="5"/>
                          </a:lnTo>
                          <a:lnTo>
                            <a:pt x="1" y="6"/>
                          </a:lnTo>
                          <a:close/>
                        </a:path>
                      </a:pathLst>
                    </a:custGeom>
                    <a:solidFill>
                      <a:srgbClr val="000000"/>
                    </a:solidFill>
                    <a:ln w="9525">
                      <a:noFill/>
                    </a:ln>
                  </p:spPr>
                  <p:txBody>
                    <a:bodyPr/>
                    <a:p>
                      <a:endParaRPr lang="zh-CN" altLang="en-US"/>
                    </a:p>
                  </p:txBody>
                </p:sp>
                <p:sp>
                  <p:nvSpPr>
                    <p:cNvPr id="433076" name="任意多边形 433075"/>
                    <p:cNvSpPr/>
                    <p:nvPr/>
                  </p:nvSpPr>
                  <p:spPr>
                    <a:xfrm>
                      <a:off x="4894" y="2227"/>
                      <a:ext cx="6" cy="6"/>
                    </a:xfrm>
                    <a:custGeom>
                      <a:avLst/>
                      <a:gdLst/>
                      <a:ahLst/>
                      <a:cxnLst/>
                      <a:pathLst>
                        <a:path w="6" h="6">
                          <a:moveTo>
                            <a:pt x="2" y="5"/>
                          </a:moveTo>
                          <a:lnTo>
                            <a:pt x="3" y="6"/>
                          </a:lnTo>
                          <a:lnTo>
                            <a:pt x="4" y="6"/>
                          </a:lnTo>
                          <a:lnTo>
                            <a:pt x="5" y="5"/>
                          </a:lnTo>
                          <a:lnTo>
                            <a:pt x="6" y="4"/>
                          </a:lnTo>
                          <a:lnTo>
                            <a:pt x="6" y="3"/>
                          </a:lnTo>
                          <a:lnTo>
                            <a:pt x="6" y="2"/>
                          </a:lnTo>
                          <a:lnTo>
                            <a:pt x="6" y="1"/>
                          </a:lnTo>
                          <a:lnTo>
                            <a:pt x="5" y="0"/>
                          </a:lnTo>
                          <a:lnTo>
                            <a:pt x="5" y="0"/>
                          </a:lnTo>
                          <a:lnTo>
                            <a:pt x="4" y="0"/>
                          </a:lnTo>
                          <a:lnTo>
                            <a:pt x="3" y="0"/>
                          </a:lnTo>
                          <a:lnTo>
                            <a:pt x="2" y="0"/>
                          </a:lnTo>
                          <a:lnTo>
                            <a:pt x="1" y="1"/>
                          </a:lnTo>
                          <a:lnTo>
                            <a:pt x="0" y="2"/>
                          </a:lnTo>
                          <a:lnTo>
                            <a:pt x="0" y="3"/>
                          </a:lnTo>
                          <a:lnTo>
                            <a:pt x="1" y="4"/>
                          </a:lnTo>
                          <a:lnTo>
                            <a:pt x="2" y="5"/>
                          </a:lnTo>
                          <a:close/>
                        </a:path>
                      </a:pathLst>
                    </a:custGeom>
                    <a:solidFill>
                      <a:srgbClr val="000000"/>
                    </a:solidFill>
                    <a:ln w="9525">
                      <a:noFill/>
                    </a:ln>
                  </p:spPr>
                  <p:txBody>
                    <a:bodyPr/>
                    <a:p>
                      <a:endParaRPr lang="zh-CN" altLang="en-US"/>
                    </a:p>
                  </p:txBody>
                </p:sp>
                <p:sp>
                  <p:nvSpPr>
                    <p:cNvPr id="433077" name="任意多边形 433076"/>
                    <p:cNvSpPr/>
                    <p:nvPr/>
                  </p:nvSpPr>
                  <p:spPr>
                    <a:xfrm>
                      <a:off x="4885" y="2219"/>
                      <a:ext cx="6" cy="6"/>
                    </a:xfrm>
                    <a:custGeom>
                      <a:avLst/>
                      <a:gdLst/>
                      <a:ahLst/>
                      <a:cxnLst/>
                      <a:pathLst>
                        <a:path w="6" h="6">
                          <a:moveTo>
                            <a:pt x="1" y="6"/>
                          </a:moveTo>
                          <a:lnTo>
                            <a:pt x="2" y="6"/>
                          </a:lnTo>
                          <a:lnTo>
                            <a:pt x="3" y="6"/>
                          </a:lnTo>
                          <a:lnTo>
                            <a:pt x="4" y="6"/>
                          </a:lnTo>
                          <a:lnTo>
                            <a:pt x="5" y="5"/>
                          </a:lnTo>
                          <a:lnTo>
                            <a:pt x="6" y="4"/>
                          </a:lnTo>
                          <a:lnTo>
                            <a:pt x="6" y="3"/>
                          </a:lnTo>
                          <a:lnTo>
                            <a:pt x="5" y="2"/>
                          </a:lnTo>
                          <a:lnTo>
                            <a:pt x="4" y="1"/>
                          </a:lnTo>
                          <a:lnTo>
                            <a:pt x="4" y="1"/>
                          </a:lnTo>
                          <a:lnTo>
                            <a:pt x="3" y="0"/>
                          </a:lnTo>
                          <a:lnTo>
                            <a:pt x="2" y="0"/>
                          </a:lnTo>
                          <a:lnTo>
                            <a:pt x="1" y="1"/>
                          </a:lnTo>
                          <a:lnTo>
                            <a:pt x="0" y="2"/>
                          </a:lnTo>
                          <a:lnTo>
                            <a:pt x="0" y="3"/>
                          </a:lnTo>
                          <a:lnTo>
                            <a:pt x="0" y="4"/>
                          </a:lnTo>
                          <a:lnTo>
                            <a:pt x="0" y="5"/>
                          </a:lnTo>
                          <a:lnTo>
                            <a:pt x="1" y="6"/>
                          </a:lnTo>
                          <a:close/>
                        </a:path>
                      </a:pathLst>
                    </a:custGeom>
                    <a:solidFill>
                      <a:srgbClr val="000000"/>
                    </a:solidFill>
                    <a:ln w="9525">
                      <a:noFill/>
                    </a:ln>
                  </p:spPr>
                  <p:txBody>
                    <a:bodyPr/>
                    <a:p>
                      <a:endParaRPr lang="zh-CN" altLang="en-US"/>
                    </a:p>
                  </p:txBody>
                </p:sp>
                <p:sp>
                  <p:nvSpPr>
                    <p:cNvPr id="433078" name="任意多边形 433077"/>
                    <p:cNvSpPr/>
                    <p:nvPr/>
                  </p:nvSpPr>
                  <p:spPr>
                    <a:xfrm>
                      <a:off x="4875" y="2212"/>
                      <a:ext cx="6" cy="6"/>
                    </a:xfrm>
                    <a:custGeom>
                      <a:avLst/>
                      <a:gdLst/>
                      <a:ahLst/>
                      <a:cxnLst/>
                      <a:pathLst>
                        <a:path w="6" h="6">
                          <a:moveTo>
                            <a:pt x="2" y="6"/>
                          </a:moveTo>
                          <a:lnTo>
                            <a:pt x="3" y="6"/>
                          </a:lnTo>
                          <a:lnTo>
                            <a:pt x="4" y="6"/>
                          </a:lnTo>
                          <a:lnTo>
                            <a:pt x="5" y="6"/>
                          </a:lnTo>
                          <a:lnTo>
                            <a:pt x="6" y="5"/>
                          </a:lnTo>
                          <a:lnTo>
                            <a:pt x="6" y="4"/>
                          </a:lnTo>
                          <a:lnTo>
                            <a:pt x="6" y="3"/>
                          </a:lnTo>
                          <a:lnTo>
                            <a:pt x="6" y="2"/>
                          </a:lnTo>
                          <a:lnTo>
                            <a:pt x="5" y="1"/>
                          </a:lnTo>
                          <a:lnTo>
                            <a:pt x="5" y="1"/>
                          </a:lnTo>
                          <a:lnTo>
                            <a:pt x="4" y="0"/>
                          </a:lnTo>
                          <a:lnTo>
                            <a:pt x="3" y="0"/>
                          </a:lnTo>
                          <a:lnTo>
                            <a:pt x="2" y="1"/>
                          </a:lnTo>
                          <a:lnTo>
                            <a:pt x="1" y="2"/>
                          </a:lnTo>
                          <a:lnTo>
                            <a:pt x="0" y="3"/>
                          </a:lnTo>
                          <a:lnTo>
                            <a:pt x="0" y="4"/>
                          </a:lnTo>
                          <a:lnTo>
                            <a:pt x="1" y="5"/>
                          </a:lnTo>
                          <a:lnTo>
                            <a:pt x="2" y="6"/>
                          </a:lnTo>
                          <a:close/>
                        </a:path>
                      </a:pathLst>
                    </a:custGeom>
                    <a:solidFill>
                      <a:srgbClr val="000000"/>
                    </a:solidFill>
                    <a:ln w="9525">
                      <a:noFill/>
                    </a:ln>
                  </p:spPr>
                  <p:txBody>
                    <a:bodyPr/>
                    <a:p>
                      <a:endParaRPr lang="zh-CN" altLang="en-US"/>
                    </a:p>
                  </p:txBody>
                </p:sp>
                <p:sp>
                  <p:nvSpPr>
                    <p:cNvPr id="433079" name="任意多边形 433078"/>
                    <p:cNvSpPr/>
                    <p:nvPr/>
                  </p:nvSpPr>
                  <p:spPr>
                    <a:xfrm>
                      <a:off x="4865" y="2205"/>
                      <a:ext cx="6" cy="7"/>
                    </a:xfrm>
                    <a:custGeom>
                      <a:avLst/>
                      <a:gdLst/>
                      <a:ahLst/>
                      <a:cxnLst/>
                      <a:pathLst>
                        <a:path w="6" h="7">
                          <a:moveTo>
                            <a:pt x="2" y="5"/>
                          </a:moveTo>
                          <a:lnTo>
                            <a:pt x="3" y="7"/>
                          </a:lnTo>
                          <a:lnTo>
                            <a:pt x="4" y="7"/>
                          </a:lnTo>
                          <a:lnTo>
                            <a:pt x="5" y="5"/>
                          </a:lnTo>
                          <a:lnTo>
                            <a:pt x="6" y="4"/>
                          </a:lnTo>
                          <a:lnTo>
                            <a:pt x="6" y="3"/>
                          </a:lnTo>
                          <a:lnTo>
                            <a:pt x="6" y="2"/>
                          </a:lnTo>
                          <a:lnTo>
                            <a:pt x="6" y="1"/>
                          </a:lnTo>
                          <a:lnTo>
                            <a:pt x="5" y="0"/>
                          </a:lnTo>
                          <a:lnTo>
                            <a:pt x="5" y="0"/>
                          </a:lnTo>
                          <a:lnTo>
                            <a:pt x="4" y="0"/>
                          </a:lnTo>
                          <a:lnTo>
                            <a:pt x="3" y="0"/>
                          </a:lnTo>
                          <a:lnTo>
                            <a:pt x="2" y="0"/>
                          </a:lnTo>
                          <a:lnTo>
                            <a:pt x="1" y="1"/>
                          </a:lnTo>
                          <a:lnTo>
                            <a:pt x="0" y="2"/>
                          </a:lnTo>
                          <a:lnTo>
                            <a:pt x="0" y="3"/>
                          </a:lnTo>
                          <a:lnTo>
                            <a:pt x="1" y="4"/>
                          </a:lnTo>
                          <a:lnTo>
                            <a:pt x="2" y="5"/>
                          </a:lnTo>
                          <a:close/>
                        </a:path>
                      </a:pathLst>
                    </a:custGeom>
                    <a:solidFill>
                      <a:srgbClr val="000000"/>
                    </a:solidFill>
                    <a:ln w="9525">
                      <a:noFill/>
                    </a:ln>
                  </p:spPr>
                  <p:txBody>
                    <a:bodyPr/>
                    <a:p>
                      <a:endParaRPr lang="zh-CN" altLang="en-US"/>
                    </a:p>
                  </p:txBody>
                </p:sp>
                <p:sp>
                  <p:nvSpPr>
                    <p:cNvPr id="433080" name="任意多边形 433079"/>
                    <p:cNvSpPr/>
                    <p:nvPr/>
                  </p:nvSpPr>
                  <p:spPr>
                    <a:xfrm>
                      <a:off x="4854" y="2199"/>
                      <a:ext cx="6" cy="6"/>
                    </a:xfrm>
                    <a:custGeom>
                      <a:avLst/>
                      <a:gdLst/>
                      <a:ahLst/>
                      <a:cxnLst/>
                      <a:pathLst>
                        <a:path w="6" h="6">
                          <a:moveTo>
                            <a:pt x="3" y="6"/>
                          </a:moveTo>
                          <a:lnTo>
                            <a:pt x="4" y="6"/>
                          </a:lnTo>
                          <a:lnTo>
                            <a:pt x="5" y="6"/>
                          </a:lnTo>
                          <a:lnTo>
                            <a:pt x="6" y="5"/>
                          </a:lnTo>
                          <a:lnTo>
                            <a:pt x="6" y="4"/>
                          </a:lnTo>
                          <a:lnTo>
                            <a:pt x="6" y="3"/>
                          </a:lnTo>
                          <a:lnTo>
                            <a:pt x="6" y="2"/>
                          </a:lnTo>
                          <a:lnTo>
                            <a:pt x="5" y="1"/>
                          </a:lnTo>
                          <a:lnTo>
                            <a:pt x="4" y="0"/>
                          </a:lnTo>
                          <a:lnTo>
                            <a:pt x="4" y="0"/>
                          </a:lnTo>
                          <a:lnTo>
                            <a:pt x="3" y="0"/>
                          </a:lnTo>
                          <a:lnTo>
                            <a:pt x="2" y="1"/>
                          </a:lnTo>
                          <a:lnTo>
                            <a:pt x="1"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3081" name="任意多边形 433080"/>
                    <p:cNvSpPr/>
                    <p:nvPr/>
                  </p:nvSpPr>
                  <p:spPr>
                    <a:xfrm>
                      <a:off x="4843" y="2195"/>
                      <a:ext cx="6" cy="6"/>
                    </a:xfrm>
                    <a:custGeom>
                      <a:avLst/>
                      <a:gdLst/>
                      <a:ahLst/>
                      <a:cxnLst/>
                      <a:pathLst>
                        <a:path w="6" h="6">
                          <a:moveTo>
                            <a:pt x="3" y="6"/>
                          </a:moveTo>
                          <a:lnTo>
                            <a:pt x="4" y="6"/>
                          </a:lnTo>
                          <a:lnTo>
                            <a:pt x="5" y="6"/>
                          </a:lnTo>
                          <a:lnTo>
                            <a:pt x="6" y="5"/>
                          </a:lnTo>
                          <a:lnTo>
                            <a:pt x="6" y="4"/>
                          </a:lnTo>
                          <a:lnTo>
                            <a:pt x="6" y="3"/>
                          </a:lnTo>
                          <a:lnTo>
                            <a:pt x="6" y="2"/>
                          </a:lnTo>
                          <a:lnTo>
                            <a:pt x="5" y="1"/>
                          </a:lnTo>
                          <a:lnTo>
                            <a:pt x="4" y="0"/>
                          </a:lnTo>
                          <a:lnTo>
                            <a:pt x="4" y="0"/>
                          </a:lnTo>
                          <a:lnTo>
                            <a:pt x="3" y="0"/>
                          </a:lnTo>
                          <a:lnTo>
                            <a:pt x="2" y="1"/>
                          </a:lnTo>
                          <a:lnTo>
                            <a:pt x="1"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3082" name="任意多边形 433081"/>
                    <p:cNvSpPr/>
                    <p:nvPr/>
                  </p:nvSpPr>
                  <p:spPr>
                    <a:xfrm>
                      <a:off x="4831" y="2193"/>
                      <a:ext cx="6" cy="6"/>
                    </a:xfrm>
                    <a:custGeom>
                      <a:avLst/>
                      <a:gdLst/>
                      <a:ahLst/>
                      <a:cxnLst/>
                      <a:pathLst>
                        <a:path w="6" h="6">
                          <a:moveTo>
                            <a:pt x="3" y="6"/>
                          </a:moveTo>
                          <a:lnTo>
                            <a:pt x="4" y="6"/>
                          </a:lnTo>
                          <a:lnTo>
                            <a:pt x="5" y="5"/>
                          </a:lnTo>
                          <a:lnTo>
                            <a:pt x="6" y="4"/>
                          </a:lnTo>
                          <a:lnTo>
                            <a:pt x="6" y="3"/>
                          </a:lnTo>
                          <a:lnTo>
                            <a:pt x="6" y="2"/>
                          </a:lnTo>
                          <a:lnTo>
                            <a:pt x="6" y="1"/>
                          </a:lnTo>
                          <a:lnTo>
                            <a:pt x="5" y="0"/>
                          </a:lnTo>
                          <a:lnTo>
                            <a:pt x="4" y="0"/>
                          </a:lnTo>
                          <a:lnTo>
                            <a:pt x="4" y="0"/>
                          </a:lnTo>
                          <a:lnTo>
                            <a:pt x="3" y="0"/>
                          </a:lnTo>
                          <a:lnTo>
                            <a:pt x="2" y="0"/>
                          </a:lnTo>
                          <a:lnTo>
                            <a:pt x="1" y="1"/>
                          </a:lnTo>
                          <a:lnTo>
                            <a:pt x="0" y="2"/>
                          </a:lnTo>
                          <a:lnTo>
                            <a:pt x="0" y="3"/>
                          </a:lnTo>
                          <a:lnTo>
                            <a:pt x="1" y="4"/>
                          </a:lnTo>
                          <a:lnTo>
                            <a:pt x="2" y="5"/>
                          </a:lnTo>
                          <a:lnTo>
                            <a:pt x="3" y="6"/>
                          </a:lnTo>
                          <a:close/>
                        </a:path>
                      </a:pathLst>
                    </a:custGeom>
                    <a:solidFill>
                      <a:srgbClr val="000000"/>
                    </a:solidFill>
                    <a:ln w="9525">
                      <a:noFill/>
                    </a:ln>
                  </p:spPr>
                  <p:txBody>
                    <a:bodyPr/>
                    <a:p>
                      <a:endParaRPr lang="zh-CN" altLang="en-US"/>
                    </a:p>
                  </p:txBody>
                </p:sp>
                <p:sp>
                  <p:nvSpPr>
                    <p:cNvPr id="433083" name="任意多边形 433082"/>
                    <p:cNvSpPr/>
                    <p:nvPr/>
                  </p:nvSpPr>
                  <p:spPr>
                    <a:xfrm>
                      <a:off x="4818" y="2191"/>
                      <a:ext cx="6" cy="6"/>
                    </a:xfrm>
                    <a:custGeom>
                      <a:avLst/>
                      <a:gdLst/>
                      <a:ahLst/>
                      <a:cxnLst/>
                      <a:pathLst>
                        <a:path w="6" h="6">
                          <a:moveTo>
                            <a:pt x="4" y="6"/>
                          </a:moveTo>
                          <a:lnTo>
                            <a:pt x="5" y="6"/>
                          </a:lnTo>
                          <a:lnTo>
                            <a:pt x="6" y="5"/>
                          </a:lnTo>
                          <a:lnTo>
                            <a:pt x="6" y="4"/>
                          </a:lnTo>
                          <a:lnTo>
                            <a:pt x="6" y="3"/>
                          </a:lnTo>
                          <a:lnTo>
                            <a:pt x="6" y="2"/>
                          </a:lnTo>
                          <a:lnTo>
                            <a:pt x="5" y="1"/>
                          </a:lnTo>
                          <a:lnTo>
                            <a:pt x="4" y="0"/>
                          </a:lnTo>
                          <a:lnTo>
                            <a:pt x="3" y="0"/>
                          </a:lnTo>
                          <a:lnTo>
                            <a:pt x="3" y="0"/>
                          </a:lnTo>
                          <a:lnTo>
                            <a:pt x="2" y="1"/>
                          </a:lnTo>
                          <a:lnTo>
                            <a:pt x="1" y="2"/>
                          </a:lnTo>
                          <a:lnTo>
                            <a:pt x="0" y="3"/>
                          </a:lnTo>
                          <a:lnTo>
                            <a:pt x="0" y="4"/>
                          </a:lnTo>
                          <a:lnTo>
                            <a:pt x="1" y="5"/>
                          </a:lnTo>
                          <a:lnTo>
                            <a:pt x="2" y="6"/>
                          </a:lnTo>
                          <a:lnTo>
                            <a:pt x="3" y="6"/>
                          </a:lnTo>
                          <a:lnTo>
                            <a:pt x="4" y="6"/>
                          </a:lnTo>
                          <a:close/>
                        </a:path>
                      </a:pathLst>
                    </a:custGeom>
                    <a:solidFill>
                      <a:srgbClr val="000000"/>
                    </a:solidFill>
                    <a:ln w="9525">
                      <a:noFill/>
                    </a:ln>
                  </p:spPr>
                  <p:txBody>
                    <a:bodyPr/>
                    <a:p>
                      <a:endParaRPr lang="zh-CN" altLang="en-US"/>
                    </a:p>
                  </p:txBody>
                </p:sp>
              </p:grpSp>
              <p:grpSp>
                <p:nvGrpSpPr>
                  <p:cNvPr id="433084" name="组合 433083"/>
                  <p:cNvGrpSpPr/>
                  <p:nvPr/>
                </p:nvGrpSpPr>
                <p:grpSpPr>
                  <a:xfrm>
                    <a:off x="1124" y="2104"/>
                    <a:ext cx="517" cy="1613"/>
                    <a:chOff x="1124" y="2104"/>
                    <a:chExt cx="517" cy="1613"/>
                  </a:xfrm>
                </p:grpSpPr>
                <p:grpSp>
                  <p:nvGrpSpPr>
                    <p:cNvPr id="433085" name="组合 433084"/>
                    <p:cNvGrpSpPr/>
                    <p:nvPr/>
                  </p:nvGrpSpPr>
                  <p:grpSpPr>
                    <a:xfrm>
                      <a:off x="1528" y="2408"/>
                      <a:ext cx="40" cy="1064"/>
                      <a:chOff x="1528" y="2408"/>
                      <a:chExt cx="40" cy="1064"/>
                    </a:xfrm>
                  </p:grpSpPr>
                  <p:sp>
                    <p:nvSpPr>
                      <p:cNvPr id="433086" name="矩形 433085"/>
                      <p:cNvSpPr/>
                      <p:nvPr/>
                    </p:nvSpPr>
                    <p:spPr>
                      <a:xfrm>
                        <a:off x="1536" y="2416"/>
                        <a:ext cx="32" cy="1056"/>
                      </a:xfrm>
                      <a:prstGeom prst="rect">
                        <a:avLst/>
                      </a:prstGeom>
                      <a:solidFill>
                        <a:srgbClr val="000000"/>
                      </a:solidFill>
                      <a:ln w="9525">
                        <a:noFill/>
                      </a:ln>
                    </p:spPr>
                    <p:txBody>
                      <a:bodyPr/>
                      <a:p>
                        <a:endParaRPr lang="zh-CN" altLang="en-US"/>
                      </a:p>
                    </p:txBody>
                  </p:sp>
                  <p:sp>
                    <p:nvSpPr>
                      <p:cNvPr id="433087" name="矩形 433086"/>
                      <p:cNvSpPr/>
                      <p:nvPr/>
                    </p:nvSpPr>
                    <p:spPr>
                      <a:xfrm>
                        <a:off x="1528" y="2408"/>
                        <a:ext cx="32" cy="1056"/>
                      </a:xfrm>
                      <a:prstGeom prst="rect">
                        <a:avLst/>
                      </a:prstGeom>
                      <a:solidFill>
                        <a:srgbClr val="3333CC"/>
                      </a:solidFill>
                      <a:ln w="9525">
                        <a:noFill/>
                      </a:ln>
                    </p:spPr>
                    <p:txBody>
                      <a:bodyPr/>
                      <a:p>
                        <a:endParaRPr lang="zh-CN" altLang="en-US"/>
                      </a:p>
                    </p:txBody>
                  </p:sp>
                </p:grpSp>
                <p:pic>
                  <p:nvPicPr>
                    <p:cNvPr id="433088" name="图片 433087"/>
                    <p:cNvPicPr>
                      <a:picLocks noChangeAspect="1"/>
                    </p:cNvPicPr>
                    <p:nvPr/>
                  </p:nvPicPr>
                  <p:blipFill>
                    <a:blip r:embed="rId1"/>
                    <a:stretch>
                      <a:fillRect/>
                    </a:stretch>
                  </p:blipFill>
                  <p:spPr>
                    <a:xfrm>
                      <a:off x="1237" y="2399"/>
                      <a:ext cx="206" cy="406"/>
                    </a:xfrm>
                    <a:prstGeom prst="rect">
                      <a:avLst/>
                    </a:prstGeom>
                    <a:noFill/>
                    <a:ln w="9525">
                      <a:noFill/>
                    </a:ln>
                  </p:spPr>
                </p:pic>
                <p:pic>
                  <p:nvPicPr>
                    <p:cNvPr id="433089" name="图片 433088"/>
                    <p:cNvPicPr>
                      <a:picLocks noChangeAspect="1"/>
                    </p:cNvPicPr>
                    <p:nvPr/>
                  </p:nvPicPr>
                  <p:blipFill>
                    <a:blip r:embed="rId2"/>
                    <a:stretch>
                      <a:fillRect/>
                    </a:stretch>
                  </p:blipFill>
                  <p:spPr>
                    <a:xfrm>
                      <a:off x="1226" y="2845"/>
                      <a:ext cx="221" cy="246"/>
                    </a:xfrm>
                    <a:prstGeom prst="rect">
                      <a:avLst/>
                    </a:prstGeom>
                    <a:noFill/>
                    <a:ln w="9525">
                      <a:noFill/>
                    </a:ln>
                  </p:spPr>
                </p:pic>
                <p:pic>
                  <p:nvPicPr>
                    <p:cNvPr id="433090" name="图片 433089"/>
                    <p:cNvPicPr>
                      <a:picLocks noChangeAspect="1"/>
                    </p:cNvPicPr>
                    <p:nvPr/>
                  </p:nvPicPr>
                  <p:blipFill>
                    <a:blip r:embed="rId2"/>
                    <a:stretch>
                      <a:fillRect/>
                    </a:stretch>
                  </p:blipFill>
                  <p:spPr>
                    <a:xfrm>
                      <a:off x="1214" y="3166"/>
                      <a:ext cx="222" cy="247"/>
                    </a:xfrm>
                    <a:prstGeom prst="rect">
                      <a:avLst/>
                    </a:prstGeom>
                    <a:noFill/>
                    <a:ln w="9525">
                      <a:noFill/>
                    </a:ln>
                  </p:spPr>
                </p:pic>
                <p:sp>
                  <p:nvSpPr>
                    <p:cNvPr id="433091" name="直接连接符 433090"/>
                    <p:cNvSpPr/>
                    <p:nvPr/>
                  </p:nvSpPr>
                  <p:spPr>
                    <a:xfrm flipH="1">
                      <a:off x="1398" y="2614"/>
                      <a:ext cx="132" cy="1"/>
                    </a:xfrm>
                    <a:prstGeom prst="line">
                      <a:avLst/>
                    </a:prstGeom>
                    <a:ln w="9525" cap="flat" cmpd="sng">
                      <a:solidFill>
                        <a:srgbClr val="000000"/>
                      </a:solidFill>
                      <a:prstDash val="solid"/>
                      <a:headEnd type="none" w="med" len="med"/>
                      <a:tailEnd type="none" w="med" len="med"/>
                    </a:ln>
                  </p:spPr>
                </p:sp>
                <p:sp>
                  <p:nvSpPr>
                    <p:cNvPr id="433092" name="直接连接符 433091"/>
                    <p:cNvSpPr/>
                    <p:nvPr/>
                  </p:nvSpPr>
                  <p:spPr>
                    <a:xfrm flipH="1">
                      <a:off x="1388" y="2960"/>
                      <a:ext cx="152" cy="1"/>
                    </a:xfrm>
                    <a:prstGeom prst="line">
                      <a:avLst/>
                    </a:prstGeom>
                    <a:ln w="9525" cap="flat" cmpd="sng">
                      <a:solidFill>
                        <a:srgbClr val="000000"/>
                      </a:solidFill>
                      <a:prstDash val="solid"/>
                      <a:headEnd type="none" w="med" len="med"/>
                      <a:tailEnd type="none" w="med" len="med"/>
                    </a:ln>
                  </p:spPr>
                </p:sp>
                <p:sp>
                  <p:nvSpPr>
                    <p:cNvPr id="433093" name="直接连接符 433092"/>
                    <p:cNvSpPr/>
                    <p:nvPr/>
                  </p:nvSpPr>
                  <p:spPr>
                    <a:xfrm flipH="1">
                      <a:off x="1388" y="3306"/>
                      <a:ext cx="142" cy="1"/>
                    </a:xfrm>
                    <a:prstGeom prst="line">
                      <a:avLst/>
                    </a:prstGeom>
                    <a:ln w="9525" cap="flat" cmpd="sng">
                      <a:solidFill>
                        <a:srgbClr val="000000"/>
                      </a:solidFill>
                      <a:prstDash val="solid"/>
                      <a:headEnd type="none" w="med" len="med"/>
                      <a:tailEnd type="none" w="med" len="med"/>
                    </a:ln>
                  </p:spPr>
                </p:sp>
                <p:grpSp>
                  <p:nvGrpSpPr>
                    <p:cNvPr id="433094" name="组合 433093"/>
                    <p:cNvGrpSpPr/>
                    <p:nvPr/>
                  </p:nvGrpSpPr>
                  <p:grpSpPr>
                    <a:xfrm>
                      <a:off x="1124" y="2104"/>
                      <a:ext cx="517" cy="1613"/>
                      <a:chOff x="1124" y="2104"/>
                      <a:chExt cx="517" cy="1613"/>
                    </a:xfrm>
                  </p:grpSpPr>
                  <p:grpSp>
                    <p:nvGrpSpPr>
                      <p:cNvPr id="433095" name="组合 433094"/>
                      <p:cNvGrpSpPr/>
                      <p:nvPr/>
                    </p:nvGrpSpPr>
                    <p:grpSpPr>
                      <a:xfrm>
                        <a:off x="1124" y="2104"/>
                        <a:ext cx="504" cy="1613"/>
                        <a:chOff x="1124" y="2104"/>
                        <a:chExt cx="504" cy="1613"/>
                      </a:xfrm>
                    </p:grpSpPr>
                    <p:sp>
                      <p:nvSpPr>
                        <p:cNvPr id="433096" name="任意多边形 433095"/>
                        <p:cNvSpPr/>
                        <p:nvPr/>
                      </p:nvSpPr>
                      <p:spPr>
                        <a:xfrm>
                          <a:off x="1379" y="2104"/>
                          <a:ext cx="6" cy="7"/>
                        </a:xfrm>
                        <a:custGeom>
                          <a:avLst/>
                          <a:gdLst/>
                          <a:ahLst/>
                          <a:cxnLst/>
                          <a:pathLst>
                            <a:path w="6" h="7">
                              <a:moveTo>
                                <a:pt x="4" y="7"/>
                              </a:moveTo>
                              <a:lnTo>
                                <a:pt x="4" y="6"/>
                              </a:lnTo>
                              <a:lnTo>
                                <a:pt x="5" y="5"/>
                              </a:lnTo>
                              <a:lnTo>
                                <a:pt x="6" y="4"/>
                              </a:lnTo>
                              <a:lnTo>
                                <a:pt x="6" y="4"/>
                              </a:lnTo>
                              <a:lnTo>
                                <a:pt x="5" y="2"/>
                              </a:lnTo>
                              <a:lnTo>
                                <a:pt x="4" y="1"/>
                              </a:lnTo>
                              <a:lnTo>
                                <a:pt x="3" y="0"/>
                              </a:lnTo>
                              <a:lnTo>
                                <a:pt x="3" y="0"/>
                              </a:lnTo>
                              <a:lnTo>
                                <a:pt x="2" y="0"/>
                              </a:lnTo>
                              <a:lnTo>
                                <a:pt x="1" y="1"/>
                              </a:lnTo>
                              <a:lnTo>
                                <a:pt x="0" y="2"/>
                              </a:lnTo>
                              <a:lnTo>
                                <a:pt x="0" y="4"/>
                              </a:lnTo>
                              <a:lnTo>
                                <a:pt x="0" y="5"/>
                              </a:lnTo>
                              <a:lnTo>
                                <a:pt x="0" y="6"/>
                              </a:lnTo>
                              <a:lnTo>
                                <a:pt x="1" y="7"/>
                              </a:lnTo>
                              <a:lnTo>
                                <a:pt x="2" y="7"/>
                              </a:lnTo>
                              <a:lnTo>
                                <a:pt x="3" y="7"/>
                              </a:lnTo>
                              <a:lnTo>
                                <a:pt x="4" y="7"/>
                              </a:lnTo>
                              <a:close/>
                            </a:path>
                          </a:pathLst>
                        </a:custGeom>
                        <a:solidFill>
                          <a:srgbClr val="000000"/>
                        </a:solidFill>
                        <a:ln w="9525">
                          <a:noFill/>
                        </a:ln>
                      </p:spPr>
                      <p:txBody>
                        <a:bodyPr/>
                        <a:p>
                          <a:endParaRPr lang="zh-CN" altLang="en-US"/>
                        </a:p>
                      </p:txBody>
                    </p:sp>
                    <p:sp>
                      <p:nvSpPr>
                        <p:cNvPr id="433097" name="任意多边形 433096"/>
                        <p:cNvSpPr/>
                        <p:nvPr/>
                      </p:nvSpPr>
                      <p:spPr>
                        <a:xfrm>
                          <a:off x="1367" y="2105"/>
                          <a:ext cx="6" cy="7"/>
                        </a:xfrm>
                        <a:custGeom>
                          <a:avLst/>
                          <a:gdLst/>
                          <a:ahLst/>
                          <a:cxnLst/>
                          <a:pathLst>
                            <a:path w="6" h="7">
                              <a:moveTo>
                                <a:pt x="4" y="7"/>
                              </a:moveTo>
                              <a:lnTo>
                                <a:pt x="5" y="6"/>
                              </a:lnTo>
                              <a:lnTo>
                                <a:pt x="6" y="5"/>
                              </a:lnTo>
                              <a:lnTo>
                                <a:pt x="6" y="4"/>
                              </a:lnTo>
                              <a:lnTo>
                                <a:pt x="6" y="3"/>
                              </a:lnTo>
                              <a:lnTo>
                                <a:pt x="6" y="1"/>
                              </a:lnTo>
                              <a:lnTo>
                                <a:pt x="5" y="0"/>
                              </a:lnTo>
                              <a:lnTo>
                                <a:pt x="4" y="0"/>
                              </a:lnTo>
                              <a:lnTo>
                                <a:pt x="3" y="0"/>
                              </a:lnTo>
                              <a:lnTo>
                                <a:pt x="3" y="0"/>
                              </a:lnTo>
                              <a:lnTo>
                                <a:pt x="2" y="0"/>
                              </a:lnTo>
                              <a:lnTo>
                                <a:pt x="1" y="1"/>
                              </a:lnTo>
                              <a:lnTo>
                                <a:pt x="0" y="3"/>
                              </a:lnTo>
                              <a:lnTo>
                                <a:pt x="0" y="4"/>
                              </a:lnTo>
                              <a:lnTo>
                                <a:pt x="1" y="5"/>
                              </a:lnTo>
                              <a:lnTo>
                                <a:pt x="2" y="6"/>
                              </a:lnTo>
                              <a:lnTo>
                                <a:pt x="3" y="7"/>
                              </a:lnTo>
                              <a:lnTo>
                                <a:pt x="4" y="7"/>
                              </a:lnTo>
                              <a:close/>
                            </a:path>
                          </a:pathLst>
                        </a:custGeom>
                        <a:solidFill>
                          <a:srgbClr val="000000"/>
                        </a:solidFill>
                        <a:ln w="9525">
                          <a:noFill/>
                        </a:ln>
                      </p:spPr>
                      <p:txBody>
                        <a:bodyPr/>
                        <a:p>
                          <a:endParaRPr lang="zh-CN" altLang="en-US"/>
                        </a:p>
                      </p:txBody>
                    </p:sp>
                    <p:sp>
                      <p:nvSpPr>
                        <p:cNvPr id="433098" name="任意多边形 433097"/>
                        <p:cNvSpPr/>
                        <p:nvPr/>
                      </p:nvSpPr>
                      <p:spPr>
                        <a:xfrm>
                          <a:off x="1355" y="2109"/>
                          <a:ext cx="6" cy="6"/>
                        </a:xfrm>
                        <a:custGeom>
                          <a:avLst/>
                          <a:gdLst/>
                          <a:ahLst/>
                          <a:cxnLst/>
                          <a:pathLst>
                            <a:path w="6" h="6">
                              <a:moveTo>
                                <a:pt x="4" y="6"/>
                              </a:moveTo>
                              <a:lnTo>
                                <a:pt x="5" y="5"/>
                              </a:lnTo>
                              <a:lnTo>
                                <a:pt x="6" y="4"/>
                              </a:lnTo>
                              <a:lnTo>
                                <a:pt x="6" y="3"/>
                              </a:lnTo>
                              <a:lnTo>
                                <a:pt x="6" y="2"/>
                              </a:lnTo>
                              <a:lnTo>
                                <a:pt x="6" y="1"/>
                              </a:lnTo>
                              <a:lnTo>
                                <a:pt x="5" y="0"/>
                              </a:lnTo>
                              <a:lnTo>
                                <a:pt x="4" y="0"/>
                              </a:lnTo>
                              <a:lnTo>
                                <a:pt x="3" y="0"/>
                              </a:lnTo>
                              <a:lnTo>
                                <a:pt x="3" y="0"/>
                              </a:lnTo>
                              <a:lnTo>
                                <a:pt x="2" y="0"/>
                              </a:lnTo>
                              <a:lnTo>
                                <a:pt x="1" y="1"/>
                              </a:lnTo>
                              <a:lnTo>
                                <a:pt x="0" y="2"/>
                              </a:lnTo>
                              <a:lnTo>
                                <a:pt x="0" y="3"/>
                              </a:lnTo>
                              <a:lnTo>
                                <a:pt x="1" y="4"/>
                              </a:lnTo>
                              <a:lnTo>
                                <a:pt x="2" y="5"/>
                              </a:lnTo>
                              <a:lnTo>
                                <a:pt x="3" y="6"/>
                              </a:lnTo>
                              <a:lnTo>
                                <a:pt x="4" y="6"/>
                              </a:lnTo>
                              <a:close/>
                            </a:path>
                          </a:pathLst>
                        </a:custGeom>
                        <a:solidFill>
                          <a:srgbClr val="000000"/>
                        </a:solidFill>
                        <a:ln w="9525">
                          <a:noFill/>
                        </a:ln>
                      </p:spPr>
                      <p:txBody>
                        <a:bodyPr/>
                        <a:p>
                          <a:endParaRPr lang="zh-CN" altLang="en-US"/>
                        </a:p>
                      </p:txBody>
                    </p:sp>
                    <p:sp>
                      <p:nvSpPr>
                        <p:cNvPr id="433099" name="任意多边形 433098"/>
                        <p:cNvSpPr/>
                        <p:nvPr/>
                      </p:nvSpPr>
                      <p:spPr>
                        <a:xfrm>
                          <a:off x="1344" y="2113"/>
                          <a:ext cx="6" cy="6"/>
                        </a:xfrm>
                        <a:custGeom>
                          <a:avLst/>
                          <a:gdLst/>
                          <a:ahLst/>
                          <a:cxnLst/>
                          <a:pathLst>
                            <a:path w="6" h="6">
                              <a:moveTo>
                                <a:pt x="4" y="6"/>
                              </a:moveTo>
                              <a:lnTo>
                                <a:pt x="5" y="5"/>
                              </a:lnTo>
                              <a:lnTo>
                                <a:pt x="6" y="4"/>
                              </a:lnTo>
                              <a:lnTo>
                                <a:pt x="6" y="3"/>
                              </a:lnTo>
                              <a:lnTo>
                                <a:pt x="6" y="2"/>
                              </a:lnTo>
                              <a:lnTo>
                                <a:pt x="6" y="1"/>
                              </a:lnTo>
                              <a:lnTo>
                                <a:pt x="5" y="0"/>
                              </a:lnTo>
                              <a:lnTo>
                                <a:pt x="4" y="0"/>
                              </a:lnTo>
                              <a:lnTo>
                                <a:pt x="3" y="0"/>
                              </a:lnTo>
                              <a:lnTo>
                                <a:pt x="3" y="0"/>
                              </a:lnTo>
                              <a:lnTo>
                                <a:pt x="2" y="0"/>
                              </a:lnTo>
                              <a:lnTo>
                                <a:pt x="1" y="1"/>
                              </a:lnTo>
                              <a:lnTo>
                                <a:pt x="0" y="2"/>
                              </a:lnTo>
                              <a:lnTo>
                                <a:pt x="0" y="3"/>
                              </a:lnTo>
                              <a:lnTo>
                                <a:pt x="1" y="4"/>
                              </a:lnTo>
                              <a:lnTo>
                                <a:pt x="2" y="5"/>
                              </a:lnTo>
                              <a:lnTo>
                                <a:pt x="3" y="6"/>
                              </a:lnTo>
                              <a:lnTo>
                                <a:pt x="4" y="6"/>
                              </a:lnTo>
                              <a:close/>
                            </a:path>
                          </a:pathLst>
                        </a:custGeom>
                        <a:solidFill>
                          <a:srgbClr val="000000"/>
                        </a:solidFill>
                        <a:ln w="9525">
                          <a:noFill/>
                        </a:ln>
                      </p:spPr>
                      <p:txBody>
                        <a:bodyPr/>
                        <a:p>
                          <a:endParaRPr lang="zh-CN" altLang="en-US"/>
                        </a:p>
                      </p:txBody>
                    </p:sp>
                    <p:sp>
                      <p:nvSpPr>
                        <p:cNvPr id="433100" name="任意多边形 433099"/>
                        <p:cNvSpPr/>
                        <p:nvPr/>
                      </p:nvSpPr>
                      <p:spPr>
                        <a:xfrm>
                          <a:off x="1333" y="2118"/>
                          <a:ext cx="6" cy="6"/>
                        </a:xfrm>
                        <a:custGeom>
                          <a:avLst/>
                          <a:gdLst/>
                          <a:ahLst/>
                          <a:cxnLst/>
                          <a:pathLst>
                            <a:path w="6" h="6">
                              <a:moveTo>
                                <a:pt x="5" y="6"/>
                              </a:moveTo>
                              <a:lnTo>
                                <a:pt x="6" y="5"/>
                              </a:lnTo>
                              <a:lnTo>
                                <a:pt x="6" y="4"/>
                              </a:lnTo>
                              <a:lnTo>
                                <a:pt x="6" y="3"/>
                              </a:lnTo>
                              <a:lnTo>
                                <a:pt x="6" y="2"/>
                              </a:lnTo>
                              <a:lnTo>
                                <a:pt x="5" y="1"/>
                              </a:lnTo>
                              <a:lnTo>
                                <a:pt x="4" y="0"/>
                              </a:lnTo>
                              <a:lnTo>
                                <a:pt x="3" y="0"/>
                              </a:lnTo>
                              <a:lnTo>
                                <a:pt x="2" y="1"/>
                              </a:lnTo>
                              <a:lnTo>
                                <a:pt x="2" y="1"/>
                              </a:lnTo>
                              <a:lnTo>
                                <a:pt x="1" y="2"/>
                              </a:lnTo>
                              <a:lnTo>
                                <a:pt x="0" y="3"/>
                              </a:lnTo>
                              <a:lnTo>
                                <a:pt x="0" y="4"/>
                              </a:lnTo>
                              <a:lnTo>
                                <a:pt x="1" y="5"/>
                              </a:lnTo>
                              <a:lnTo>
                                <a:pt x="2" y="6"/>
                              </a:lnTo>
                              <a:lnTo>
                                <a:pt x="3" y="6"/>
                              </a:lnTo>
                              <a:lnTo>
                                <a:pt x="4" y="6"/>
                              </a:lnTo>
                              <a:lnTo>
                                <a:pt x="5" y="6"/>
                              </a:lnTo>
                              <a:close/>
                            </a:path>
                          </a:pathLst>
                        </a:custGeom>
                        <a:solidFill>
                          <a:srgbClr val="000000"/>
                        </a:solidFill>
                        <a:ln w="9525">
                          <a:noFill/>
                        </a:ln>
                      </p:spPr>
                      <p:txBody>
                        <a:bodyPr/>
                        <a:p>
                          <a:endParaRPr lang="zh-CN" altLang="en-US"/>
                        </a:p>
                      </p:txBody>
                    </p:sp>
                    <p:sp>
                      <p:nvSpPr>
                        <p:cNvPr id="433101" name="任意多边形 433100"/>
                        <p:cNvSpPr/>
                        <p:nvPr/>
                      </p:nvSpPr>
                      <p:spPr>
                        <a:xfrm>
                          <a:off x="1323" y="2125"/>
                          <a:ext cx="6" cy="6"/>
                        </a:xfrm>
                        <a:custGeom>
                          <a:avLst/>
                          <a:gdLst/>
                          <a:ahLst/>
                          <a:cxnLst/>
                          <a:pathLst>
                            <a:path w="6" h="6">
                              <a:moveTo>
                                <a:pt x="5" y="5"/>
                              </a:moveTo>
                              <a:lnTo>
                                <a:pt x="6" y="4"/>
                              </a:lnTo>
                              <a:lnTo>
                                <a:pt x="6" y="3"/>
                              </a:lnTo>
                              <a:lnTo>
                                <a:pt x="6" y="2"/>
                              </a:lnTo>
                              <a:lnTo>
                                <a:pt x="6" y="1"/>
                              </a:lnTo>
                              <a:lnTo>
                                <a:pt x="5" y="0"/>
                              </a:lnTo>
                              <a:lnTo>
                                <a:pt x="4" y="0"/>
                              </a:lnTo>
                              <a:lnTo>
                                <a:pt x="3" y="0"/>
                              </a:lnTo>
                              <a:lnTo>
                                <a:pt x="2" y="0"/>
                              </a:lnTo>
                              <a:lnTo>
                                <a:pt x="2" y="0"/>
                              </a:lnTo>
                              <a:lnTo>
                                <a:pt x="1" y="1"/>
                              </a:lnTo>
                              <a:lnTo>
                                <a:pt x="0" y="2"/>
                              </a:lnTo>
                              <a:lnTo>
                                <a:pt x="0" y="3"/>
                              </a:lnTo>
                              <a:lnTo>
                                <a:pt x="1" y="4"/>
                              </a:lnTo>
                              <a:lnTo>
                                <a:pt x="2" y="5"/>
                              </a:lnTo>
                              <a:lnTo>
                                <a:pt x="3" y="6"/>
                              </a:lnTo>
                              <a:lnTo>
                                <a:pt x="4" y="6"/>
                              </a:lnTo>
                              <a:lnTo>
                                <a:pt x="5" y="5"/>
                              </a:lnTo>
                              <a:close/>
                            </a:path>
                          </a:pathLst>
                        </a:custGeom>
                        <a:solidFill>
                          <a:srgbClr val="000000"/>
                        </a:solidFill>
                        <a:ln w="9525">
                          <a:noFill/>
                        </a:ln>
                      </p:spPr>
                      <p:txBody>
                        <a:bodyPr/>
                        <a:p>
                          <a:endParaRPr lang="zh-CN" altLang="en-US"/>
                        </a:p>
                      </p:txBody>
                    </p:sp>
                    <p:sp>
                      <p:nvSpPr>
                        <p:cNvPr id="433102" name="任意多边形 433101"/>
                        <p:cNvSpPr/>
                        <p:nvPr/>
                      </p:nvSpPr>
                      <p:spPr>
                        <a:xfrm>
                          <a:off x="1313" y="2132"/>
                          <a:ext cx="7" cy="6"/>
                        </a:xfrm>
                        <a:custGeom>
                          <a:avLst/>
                          <a:gdLst/>
                          <a:ahLst/>
                          <a:cxnLst/>
                          <a:pathLst>
                            <a:path w="7" h="6">
                              <a:moveTo>
                                <a:pt x="5" y="5"/>
                              </a:moveTo>
                              <a:lnTo>
                                <a:pt x="6" y="4"/>
                              </a:lnTo>
                              <a:lnTo>
                                <a:pt x="7" y="3"/>
                              </a:lnTo>
                              <a:lnTo>
                                <a:pt x="7" y="2"/>
                              </a:lnTo>
                              <a:lnTo>
                                <a:pt x="6" y="1"/>
                              </a:lnTo>
                              <a:lnTo>
                                <a:pt x="5" y="0"/>
                              </a:lnTo>
                              <a:lnTo>
                                <a:pt x="4" y="0"/>
                              </a:lnTo>
                              <a:lnTo>
                                <a:pt x="2" y="0"/>
                              </a:lnTo>
                              <a:lnTo>
                                <a:pt x="1" y="0"/>
                              </a:lnTo>
                              <a:lnTo>
                                <a:pt x="1" y="0"/>
                              </a:lnTo>
                              <a:lnTo>
                                <a:pt x="0" y="1"/>
                              </a:lnTo>
                              <a:lnTo>
                                <a:pt x="0" y="2"/>
                              </a:lnTo>
                              <a:lnTo>
                                <a:pt x="0" y="3"/>
                              </a:lnTo>
                              <a:lnTo>
                                <a:pt x="0" y="4"/>
                              </a:lnTo>
                              <a:lnTo>
                                <a:pt x="1" y="5"/>
                              </a:lnTo>
                              <a:lnTo>
                                <a:pt x="2" y="6"/>
                              </a:lnTo>
                              <a:lnTo>
                                <a:pt x="4" y="6"/>
                              </a:lnTo>
                              <a:lnTo>
                                <a:pt x="5" y="5"/>
                              </a:lnTo>
                              <a:close/>
                            </a:path>
                          </a:pathLst>
                        </a:custGeom>
                        <a:solidFill>
                          <a:srgbClr val="000000"/>
                        </a:solidFill>
                        <a:ln w="9525">
                          <a:noFill/>
                        </a:ln>
                      </p:spPr>
                      <p:txBody>
                        <a:bodyPr/>
                        <a:p>
                          <a:endParaRPr lang="zh-CN" altLang="en-US"/>
                        </a:p>
                      </p:txBody>
                    </p:sp>
                    <p:sp>
                      <p:nvSpPr>
                        <p:cNvPr id="433103" name="任意多边形 433102"/>
                        <p:cNvSpPr/>
                        <p:nvPr/>
                      </p:nvSpPr>
                      <p:spPr>
                        <a:xfrm>
                          <a:off x="1304" y="2140"/>
                          <a:ext cx="6" cy="6"/>
                        </a:xfrm>
                        <a:custGeom>
                          <a:avLst/>
                          <a:gdLst/>
                          <a:ahLst/>
                          <a:cxnLst/>
                          <a:pathLst>
                            <a:path w="6" h="6">
                              <a:moveTo>
                                <a:pt x="4" y="5"/>
                              </a:moveTo>
                              <a:lnTo>
                                <a:pt x="5" y="4"/>
                              </a:lnTo>
                              <a:lnTo>
                                <a:pt x="6" y="3"/>
                              </a:lnTo>
                              <a:lnTo>
                                <a:pt x="6" y="2"/>
                              </a:lnTo>
                              <a:lnTo>
                                <a:pt x="5" y="1"/>
                              </a:lnTo>
                              <a:lnTo>
                                <a:pt x="4" y="0"/>
                              </a:lnTo>
                              <a:lnTo>
                                <a:pt x="3" y="0"/>
                              </a:lnTo>
                              <a:lnTo>
                                <a:pt x="2" y="0"/>
                              </a:lnTo>
                              <a:lnTo>
                                <a:pt x="1" y="0"/>
                              </a:lnTo>
                              <a:lnTo>
                                <a:pt x="1" y="0"/>
                              </a:lnTo>
                              <a:lnTo>
                                <a:pt x="0" y="1"/>
                              </a:lnTo>
                              <a:lnTo>
                                <a:pt x="0" y="2"/>
                              </a:lnTo>
                              <a:lnTo>
                                <a:pt x="0" y="3"/>
                              </a:lnTo>
                              <a:lnTo>
                                <a:pt x="0" y="4"/>
                              </a:lnTo>
                              <a:lnTo>
                                <a:pt x="1" y="5"/>
                              </a:lnTo>
                              <a:lnTo>
                                <a:pt x="2" y="6"/>
                              </a:lnTo>
                              <a:lnTo>
                                <a:pt x="3" y="6"/>
                              </a:lnTo>
                              <a:lnTo>
                                <a:pt x="4" y="5"/>
                              </a:lnTo>
                              <a:close/>
                            </a:path>
                          </a:pathLst>
                        </a:custGeom>
                        <a:solidFill>
                          <a:srgbClr val="000000"/>
                        </a:solidFill>
                        <a:ln w="9525">
                          <a:noFill/>
                        </a:ln>
                      </p:spPr>
                      <p:txBody>
                        <a:bodyPr/>
                        <a:p>
                          <a:endParaRPr lang="zh-CN" altLang="en-US"/>
                        </a:p>
                      </p:txBody>
                    </p:sp>
                    <p:sp>
                      <p:nvSpPr>
                        <p:cNvPr id="433104" name="任意多边形 433103"/>
                        <p:cNvSpPr/>
                        <p:nvPr/>
                      </p:nvSpPr>
                      <p:spPr>
                        <a:xfrm>
                          <a:off x="1295" y="2148"/>
                          <a:ext cx="6" cy="6"/>
                        </a:xfrm>
                        <a:custGeom>
                          <a:avLst/>
                          <a:gdLst/>
                          <a:ahLst/>
                          <a:cxnLst/>
                          <a:pathLst>
                            <a:path w="6" h="6">
                              <a:moveTo>
                                <a:pt x="6" y="5"/>
                              </a:moveTo>
                              <a:lnTo>
                                <a:pt x="6" y="4"/>
                              </a:lnTo>
                              <a:lnTo>
                                <a:pt x="6" y="3"/>
                              </a:lnTo>
                              <a:lnTo>
                                <a:pt x="6" y="2"/>
                              </a:lnTo>
                              <a:lnTo>
                                <a:pt x="5" y="1"/>
                              </a:lnTo>
                              <a:lnTo>
                                <a:pt x="4" y="0"/>
                              </a:lnTo>
                              <a:lnTo>
                                <a:pt x="3" y="0"/>
                              </a:lnTo>
                              <a:lnTo>
                                <a:pt x="2" y="1"/>
                              </a:lnTo>
                              <a:lnTo>
                                <a:pt x="1" y="2"/>
                              </a:lnTo>
                              <a:lnTo>
                                <a:pt x="1" y="2"/>
                              </a:lnTo>
                              <a:lnTo>
                                <a:pt x="0" y="3"/>
                              </a:lnTo>
                              <a:lnTo>
                                <a:pt x="0" y="4"/>
                              </a:lnTo>
                              <a:lnTo>
                                <a:pt x="1" y="5"/>
                              </a:lnTo>
                              <a:lnTo>
                                <a:pt x="2" y="6"/>
                              </a:lnTo>
                              <a:lnTo>
                                <a:pt x="3" y="6"/>
                              </a:lnTo>
                              <a:lnTo>
                                <a:pt x="4" y="6"/>
                              </a:lnTo>
                              <a:lnTo>
                                <a:pt x="5" y="6"/>
                              </a:lnTo>
                              <a:lnTo>
                                <a:pt x="6" y="5"/>
                              </a:lnTo>
                              <a:close/>
                            </a:path>
                          </a:pathLst>
                        </a:custGeom>
                        <a:solidFill>
                          <a:srgbClr val="000000"/>
                        </a:solidFill>
                        <a:ln w="9525">
                          <a:noFill/>
                        </a:ln>
                      </p:spPr>
                      <p:txBody>
                        <a:bodyPr/>
                        <a:p>
                          <a:endParaRPr lang="zh-CN" altLang="en-US"/>
                        </a:p>
                      </p:txBody>
                    </p:sp>
                    <p:sp>
                      <p:nvSpPr>
                        <p:cNvPr id="433105" name="任意多边形 433104"/>
                        <p:cNvSpPr/>
                        <p:nvPr/>
                      </p:nvSpPr>
                      <p:spPr>
                        <a:xfrm>
                          <a:off x="1288" y="2157"/>
                          <a:ext cx="6" cy="6"/>
                        </a:xfrm>
                        <a:custGeom>
                          <a:avLst/>
                          <a:gdLst/>
                          <a:ahLst/>
                          <a:cxnLst/>
                          <a:pathLst>
                            <a:path w="6" h="6">
                              <a:moveTo>
                                <a:pt x="5" y="5"/>
                              </a:moveTo>
                              <a:lnTo>
                                <a:pt x="6" y="4"/>
                              </a:lnTo>
                              <a:lnTo>
                                <a:pt x="6" y="3"/>
                              </a:lnTo>
                              <a:lnTo>
                                <a:pt x="5" y="2"/>
                              </a:lnTo>
                              <a:lnTo>
                                <a:pt x="4" y="1"/>
                              </a:lnTo>
                              <a:lnTo>
                                <a:pt x="3" y="0"/>
                              </a:lnTo>
                              <a:lnTo>
                                <a:pt x="2" y="0"/>
                              </a:lnTo>
                              <a:lnTo>
                                <a:pt x="1" y="1"/>
                              </a:lnTo>
                              <a:lnTo>
                                <a:pt x="0" y="2"/>
                              </a:lnTo>
                              <a:lnTo>
                                <a:pt x="0" y="2"/>
                              </a:lnTo>
                              <a:lnTo>
                                <a:pt x="0" y="3"/>
                              </a:lnTo>
                              <a:lnTo>
                                <a:pt x="0" y="4"/>
                              </a:lnTo>
                              <a:lnTo>
                                <a:pt x="0" y="5"/>
                              </a:lnTo>
                              <a:lnTo>
                                <a:pt x="1" y="6"/>
                              </a:lnTo>
                              <a:lnTo>
                                <a:pt x="2" y="6"/>
                              </a:lnTo>
                              <a:lnTo>
                                <a:pt x="3" y="6"/>
                              </a:lnTo>
                              <a:lnTo>
                                <a:pt x="4" y="6"/>
                              </a:lnTo>
                              <a:lnTo>
                                <a:pt x="5" y="5"/>
                              </a:lnTo>
                              <a:close/>
                            </a:path>
                          </a:pathLst>
                        </a:custGeom>
                        <a:solidFill>
                          <a:srgbClr val="000000"/>
                        </a:solidFill>
                        <a:ln w="9525">
                          <a:noFill/>
                        </a:ln>
                      </p:spPr>
                      <p:txBody>
                        <a:bodyPr/>
                        <a:p>
                          <a:endParaRPr lang="zh-CN" altLang="en-US"/>
                        </a:p>
                      </p:txBody>
                    </p:sp>
                    <p:sp>
                      <p:nvSpPr>
                        <p:cNvPr id="433106" name="任意多边形 433105"/>
                        <p:cNvSpPr/>
                        <p:nvPr/>
                      </p:nvSpPr>
                      <p:spPr>
                        <a:xfrm>
                          <a:off x="1280" y="2167"/>
                          <a:ext cx="6" cy="6"/>
                        </a:xfrm>
                        <a:custGeom>
                          <a:avLst/>
                          <a:gdLst/>
                          <a:ahLst/>
                          <a:cxnLst/>
                          <a:pathLst>
                            <a:path w="6" h="6">
                              <a:moveTo>
                                <a:pt x="6" y="4"/>
                              </a:moveTo>
                              <a:lnTo>
                                <a:pt x="6" y="3"/>
                              </a:lnTo>
                              <a:lnTo>
                                <a:pt x="6" y="2"/>
                              </a:lnTo>
                              <a:lnTo>
                                <a:pt x="6" y="1"/>
                              </a:lnTo>
                              <a:lnTo>
                                <a:pt x="5" y="0"/>
                              </a:lnTo>
                              <a:lnTo>
                                <a:pt x="4" y="0"/>
                              </a:lnTo>
                              <a:lnTo>
                                <a:pt x="3" y="0"/>
                              </a:lnTo>
                              <a:lnTo>
                                <a:pt x="2" y="0"/>
                              </a:lnTo>
                              <a:lnTo>
                                <a:pt x="1" y="1"/>
                              </a:lnTo>
                              <a:lnTo>
                                <a:pt x="1" y="1"/>
                              </a:lnTo>
                              <a:lnTo>
                                <a:pt x="0" y="2"/>
                              </a:lnTo>
                              <a:lnTo>
                                <a:pt x="0" y="3"/>
                              </a:lnTo>
                              <a:lnTo>
                                <a:pt x="1" y="4"/>
                              </a:lnTo>
                              <a:lnTo>
                                <a:pt x="2" y="5"/>
                              </a:lnTo>
                              <a:lnTo>
                                <a:pt x="3" y="6"/>
                              </a:lnTo>
                              <a:lnTo>
                                <a:pt x="4" y="6"/>
                              </a:lnTo>
                              <a:lnTo>
                                <a:pt x="5" y="5"/>
                              </a:lnTo>
                              <a:lnTo>
                                <a:pt x="6" y="4"/>
                              </a:lnTo>
                              <a:close/>
                            </a:path>
                          </a:pathLst>
                        </a:custGeom>
                        <a:solidFill>
                          <a:srgbClr val="000000"/>
                        </a:solidFill>
                        <a:ln w="9525">
                          <a:noFill/>
                        </a:ln>
                      </p:spPr>
                      <p:txBody>
                        <a:bodyPr/>
                        <a:p>
                          <a:endParaRPr lang="zh-CN" altLang="en-US"/>
                        </a:p>
                      </p:txBody>
                    </p:sp>
                    <p:sp>
                      <p:nvSpPr>
                        <p:cNvPr id="433107" name="任意多边形 433106"/>
                        <p:cNvSpPr/>
                        <p:nvPr/>
                      </p:nvSpPr>
                      <p:spPr>
                        <a:xfrm>
                          <a:off x="1273" y="2177"/>
                          <a:ext cx="6" cy="6"/>
                        </a:xfrm>
                        <a:custGeom>
                          <a:avLst/>
                          <a:gdLst/>
                          <a:ahLst/>
                          <a:cxnLst/>
                          <a:pathLst>
                            <a:path w="6" h="6">
                              <a:moveTo>
                                <a:pt x="6" y="4"/>
                              </a:moveTo>
                              <a:lnTo>
                                <a:pt x="6" y="3"/>
                              </a:lnTo>
                              <a:lnTo>
                                <a:pt x="6" y="2"/>
                              </a:lnTo>
                              <a:lnTo>
                                <a:pt x="6" y="1"/>
                              </a:lnTo>
                              <a:lnTo>
                                <a:pt x="5" y="0"/>
                              </a:lnTo>
                              <a:lnTo>
                                <a:pt x="4" y="0"/>
                              </a:lnTo>
                              <a:lnTo>
                                <a:pt x="3" y="0"/>
                              </a:lnTo>
                              <a:lnTo>
                                <a:pt x="2" y="0"/>
                              </a:lnTo>
                              <a:lnTo>
                                <a:pt x="1" y="1"/>
                              </a:lnTo>
                              <a:lnTo>
                                <a:pt x="1" y="1"/>
                              </a:lnTo>
                              <a:lnTo>
                                <a:pt x="0" y="2"/>
                              </a:lnTo>
                              <a:lnTo>
                                <a:pt x="0" y="3"/>
                              </a:lnTo>
                              <a:lnTo>
                                <a:pt x="1" y="4"/>
                              </a:lnTo>
                              <a:lnTo>
                                <a:pt x="2" y="5"/>
                              </a:lnTo>
                              <a:lnTo>
                                <a:pt x="3" y="6"/>
                              </a:lnTo>
                              <a:lnTo>
                                <a:pt x="4" y="6"/>
                              </a:lnTo>
                              <a:lnTo>
                                <a:pt x="5" y="5"/>
                              </a:lnTo>
                              <a:lnTo>
                                <a:pt x="6" y="4"/>
                              </a:lnTo>
                              <a:close/>
                            </a:path>
                          </a:pathLst>
                        </a:custGeom>
                        <a:solidFill>
                          <a:srgbClr val="000000"/>
                        </a:solidFill>
                        <a:ln w="9525">
                          <a:noFill/>
                        </a:ln>
                      </p:spPr>
                      <p:txBody>
                        <a:bodyPr/>
                        <a:p>
                          <a:endParaRPr lang="zh-CN" altLang="en-US"/>
                        </a:p>
                      </p:txBody>
                    </p:sp>
                    <p:sp>
                      <p:nvSpPr>
                        <p:cNvPr id="433108" name="任意多边形 433107"/>
                        <p:cNvSpPr/>
                        <p:nvPr/>
                      </p:nvSpPr>
                      <p:spPr>
                        <a:xfrm>
                          <a:off x="1266" y="2186"/>
                          <a:ext cx="6" cy="6"/>
                        </a:xfrm>
                        <a:custGeom>
                          <a:avLst/>
                          <a:gdLst/>
                          <a:ahLst/>
                          <a:cxnLst/>
                          <a:pathLst>
                            <a:path w="6" h="6">
                              <a:moveTo>
                                <a:pt x="6" y="5"/>
                              </a:moveTo>
                              <a:lnTo>
                                <a:pt x="6" y="4"/>
                              </a:lnTo>
                              <a:lnTo>
                                <a:pt x="6" y="3"/>
                              </a:lnTo>
                              <a:lnTo>
                                <a:pt x="6" y="2"/>
                              </a:lnTo>
                              <a:lnTo>
                                <a:pt x="5" y="1"/>
                              </a:lnTo>
                              <a:lnTo>
                                <a:pt x="4" y="0"/>
                              </a:lnTo>
                              <a:lnTo>
                                <a:pt x="3" y="0"/>
                              </a:lnTo>
                              <a:lnTo>
                                <a:pt x="2" y="1"/>
                              </a:lnTo>
                              <a:lnTo>
                                <a:pt x="1" y="2"/>
                              </a:lnTo>
                              <a:lnTo>
                                <a:pt x="1" y="2"/>
                              </a:lnTo>
                              <a:lnTo>
                                <a:pt x="0" y="3"/>
                              </a:lnTo>
                              <a:lnTo>
                                <a:pt x="0" y="4"/>
                              </a:lnTo>
                              <a:lnTo>
                                <a:pt x="1" y="5"/>
                              </a:lnTo>
                              <a:lnTo>
                                <a:pt x="2" y="6"/>
                              </a:lnTo>
                              <a:lnTo>
                                <a:pt x="3" y="6"/>
                              </a:lnTo>
                              <a:lnTo>
                                <a:pt x="4" y="6"/>
                              </a:lnTo>
                              <a:lnTo>
                                <a:pt x="5" y="6"/>
                              </a:lnTo>
                              <a:lnTo>
                                <a:pt x="6" y="5"/>
                              </a:lnTo>
                              <a:close/>
                            </a:path>
                          </a:pathLst>
                        </a:custGeom>
                        <a:solidFill>
                          <a:srgbClr val="000000"/>
                        </a:solidFill>
                        <a:ln w="9525">
                          <a:noFill/>
                        </a:ln>
                      </p:spPr>
                      <p:txBody>
                        <a:bodyPr/>
                        <a:p>
                          <a:endParaRPr lang="zh-CN" altLang="en-US"/>
                        </a:p>
                      </p:txBody>
                    </p:sp>
                    <p:sp>
                      <p:nvSpPr>
                        <p:cNvPr id="433109" name="任意多边形 433108"/>
                        <p:cNvSpPr/>
                        <p:nvPr/>
                      </p:nvSpPr>
                      <p:spPr>
                        <a:xfrm>
                          <a:off x="1260" y="2197"/>
                          <a:ext cx="6" cy="6"/>
                        </a:xfrm>
                        <a:custGeom>
                          <a:avLst/>
                          <a:gdLst/>
                          <a:ahLst/>
                          <a:cxnLst/>
                          <a:pathLst>
                            <a:path w="6" h="6">
                              <a:moveTo>
                                <a:pt x="5" y="4"/>
                              </a:moveTo>
                              <a:lnTo>
                                <a:pt x="6" y="3"/>
                              </a:lnTo>
                              <a:lnTo>
                                <a:pt x="6" y="2"/>
                              </a:lnTo>
                              <a:lnTo>
                                <a:pt x="5" y="1"/>
                              </a:lnTo>
                              <a:lnTo>
                                <a:pt x="4" y="0"/>
                              </a:lnTo>
                              <a:lnTo>
                                <a:pt x="3" y="0"/>
                              </a:lnTo>
                              <a:lnTo>
                                <a:pt x="2" y="0"/>
                              </a:lnTo>
                              <a:lnTo>
                                <a:pt x="1" y="0"/>
                              </a:lnTo>
                              <a:lnTo>
                                <a:pt x="0" y="1"/>
                              </a:lnTo>
                              <a:lnTo>
                                <a:pt x="0" y="1"/>
                              </a:lnTo>
                              <a:lnTo>
                                <a:pt x="0" y="2"/>
                              </a:lnTo>
                              <a:lnTo>
                                <a:pt x="0" y="3"/>
                              </a:lnTo>
                              <a:lnTo>
                                <a:pt x="0" y="4"/>
                              </a:lnTo>
                              <a:lnTo>
                                <a:pt x="1" y="5"/>
                              </a:lnTo>
                              <a:lnTo>
                                <a:pt x="2" y="6"/>
                              </a:lnTo>
                              <a:lnTo>
                                <a:pt x="3" y="6"/>
                              </a:lnTo>
                              <a:lnTo>
                                <a:pt x="4" y="5"/>
                              </a:lnTo>
                              <a:lnTo>
                                <a:pt x="5" y="4"/>
                              </a:lnTo>
                              <a:close/>
                            </a:path>
                          </a:pathLst>
                        </a:custGeom>
                        <a:solidFill>
                          <a:srgbClr val="000000"/>
                        </a:solidFill>
                        <a:ln w="9525">
                          <a:noFill/>
                        </a:ln>
                      </p:spPr>
                      <p:txBody>
                        <a:bodyPr/>
                        <a:p>
                          <a:endParaRPr lang="zh-CN" altLang="en-US"/>
                        </a:p>
                      </p:txBody>
                    </p:sp>
                    <p:sp>
                      <p:nvSpPr>
                        <p:cNvPr id="433110" name="任意多边形 433109"/>
                        <p:cNvSpPr/>
                        <p:nvPr/>
                      </p:nvSpPr>
                      <p:spPr>
                        <a:xfrm>
                          <a:off x="1254" y="2207"/>
                          <a:ext cx="6" cy="7"/>
                        </a:xfrm>
                        <a:custGeom>
                          <a:avLst/>
                          <a:gdLst/>
                          <a:ahLst/>
                          <a:cxnLst/>
                          <a:pathLst>
                            <a:path w="6" h="7">
                              <a:moveTo>
                                <a:pt x="5" y="6"/>
                              </a:moveTo>
                              <a:lnTo>
                                <a:pt x="6" y="5"/>
                              </a:lnTo>
                              <a:lnTo>
                                <a:pt x="6" y="3"/>
                              </a:lnTo>
                              <a:lnTo>
                                <a:pt x="5" y="2"/>
                              </a:lnTo>
                              <a:lnTo>
                                <a:pt x="4" y="1"/>
                              </a:lnTo>
                              <a:lnTo>
                                <a:pt x="3" y="0"/>
                              </a:lnTo>
                              <a:lnTo>
                                <a:pt x="2" y="0"/>
                              </a:lnTo>
                              <a:lnTo>
                                <a:pt x="1" y="1"/>
                              </a:lnTo>
                              <a:lnTo>
                                <a:pt x="0" y="2"/>
                              </a:lnTo>
                              <a:lnTo>
                                <a:pt x="0" y="2"/>
                              </a:lnTo>
                              <a:lnTo>
                                <a:pt x="0" y="3"/>
                              </a:lnTo>
                              <a:lnTo>
                                <a:pt x="0" y="5"/>
                              </a:lnTo>
                              <a:lnTo>
                                <a:pt x="0" y="6"/>
                              </a:lnTo>
                              <a:lnTo>
                                <a:pt x="1" y="7"/>
                              </a:lnTo>
                              <a:lnTo>
                                <a:pt x="2" y="7"/>
                              </a:lnTo>
                              <a:lnTo>
                                <a:pt x="3" y="7"/>
                              </a:lnTo>
                              <a:lnTo>
                                <a:pt x="4" y="7"/>
                              </a:lnTo>
                              <a:lnTo>
                                <a:pt x="5" y="6"/>
                              </a:lnTo>
                              <a:close/>
                            </a:path>
                          </a:pathLst>
                        </a:custGeom>
                        <a:solidFill>
                          <a:srgbClr val="000000"/>
                        </a:solidFill>
                        <a:ln w="9525">
                          <a:noFill/>
                        </a:ln>
                      </p:spPr>
                      <p:txBody>
                        <a:bodyPr/>
                        <a:p>
                          <a:endParaRPr lang="zh-CN" altLang="en-US"/>
                        </a:p>
                      </p:txBody>
                    </p:sp>
                    <p:sp>
                      <p:nvSpPr>
                        <p:cNvPr id="433111" name="任意多边形 433110"/>
                        <p:cNvSpPr/>
                        <p:nvPr/>
                      </p:nvSpPr>
                      <p:spPr>
                        <a:xfrm>
                          <a:off x="1248" y="2219"/>
                          <a:ext cx="6" cy="6"/>
                        </a:xfrm>
                        <a:custGeom>
                          <a:avLst/>
                          <a:gdLst/>
                          <a:ahLst/>
                          <a:cxnLst/>
                          <a:pathLst>
                            <a:path w="6" h="6">
                              <a:moveTo>
                                <a:pt x="6" y="4"/>
                              </a:moveTo>
                              <a:lnTo>
                                <a:pt x="6" y="3"/>
                              </a:lnTo>
                              <a:lnTo>
                                <a:pt x="6" y="2"/>
                              </a:lnTo>
                              <a:lnTo>
                                <a:pt x="6" y="1"/>
                              </a:lnTo>
                              <a:lnTo>
                                <a:pt x="5" y="0"/>
                              </a:lnTo>
                              <a:lnTo>
                                <a:pt x="4" y="0"/>
                              </a:lnTo>
                              <a:lnTo>
                                <a:pt x="3" y="0"/>
                              </a:lnTo>
                              <a:lnTo>
                                <a:pt x="2" y="0"/>
                              </a:lnTo>
                              <a:lnTo>
                                <a:pt x="1" y="1"/>
                              </a:lnTo>
                              <a:lnTo>
                                <a:pt x="1" y="1"/>
                              </a:lnTo>
                              <a:lnTo>
                                <a:pt x="0" y="2"/>
                              </a:lnTo>
                              <a:lnTo>
                                <a:pt x="0" y="3"/>
                              </a:lnTo>
                              <a:lnTo>
                                <a:pt x="1" y="4"/>
                              </a:lnTo>
                              <a:lnTo>
                                <a:pt x="2" y="5"/>
                              </a:lnTo>
                              <a:lnTo>
                                <a:pt x="3" y="6"/>
                              </a:lnTo>
                              <a:lnTo>
                                <a:pt x="4" y="6"/>
                              </a:lnTo>
                              <a:lnTo>
                                <a:pt x="5" y="5"/>
                              </a:lnTo>
                              <a:lnTo>
                                <a:pt x="6" y="4"/>
                              </a:lnTo>
                              <a:close/>
                            </a:path>
                          </a:pathLst>
                        </a:custGeom>
                        <a:solidFill>
                          <a:srgbClr val="000000"/>
                        </a:solidFill>
                        <a:ln w="9525">
                          <a:noFill/>
                        </a:ln>
                      </p:spPr>
                      <p:txBody>
                        <a:bodyPr/>
                        <a:p>
                          <a:endParaRPr lang="zh-CN" altLang="en-US"/>
                        </a:p>
                      </p:txBody>
                    </p:sp>
                    <p:sp>
                      <p:nvSpPr>
                        <p:cNvPr id="433112" name="任意多边形 433111"/>
                        <p:cNvSpPr/>
                        <p:nvPr/>
                      </p:nvSpPr>
                      <p:spPr>
                        <a:xfrm>
                          <a:off x="1243" y="2229"/>
                          <a:ext cx="6" cy="6"/>
                        </a:xfrm>
                        <a:custGeom>
                          <a:avLst/>
                          <a:gdLst/>
                          <a:ahLst/>
                          <a:cxnLst/>
                          <a:pathLst>
                            <a:path w="6" h="6">
                              <a:moveTo>
                                <a:pt x="6" y="4"/>
                              </a:moveTo>
                              <a:lnTo>
                                <a:pt x="6" y="3"/>
                              </a:lnTo>
                              <a:lnTo>
                                <a:pt x="5" y="2"/>
                              </a:lnTo>
                              <a:lnTo>
                                <a:pt x="4" y="1"/>
                              </a:lnTo>
                              <a:lnTo>
                                <a:pt x="3" y="0"/>
                              </a:lnTo>
                              <a:lnTo>
                                <a:pt x="2" y="0"/>
                              </a:lnTo>
                              <a:lnTo>
                                <a:pt x="1" y="1"/>
                              </a:lnTo>
                              <a:lnTo>
                                <a:pt x="0" y="2"/>
                              </a:lnTo>
                              <a:lnTo>
                                <a:pt x="0" y="3"/>
                              </a:lnTo>
                              <a:lnTo>
                                <a:pt x="0" y="3"/>
                              </a:lnTo>
                              <a:lnTo>
                                <a:pt x="0" y="4"/>
                              </a:lnTo>
                              <a:lnTo>
                                <a:pt x="0" y="5"/>
                              </a:lnTo>
                              <a:lnTo>
                                <a:pt x="1" y="6"/>
                              </a:lnTo>
                              <a:lnTo>
                                <a:pt x="2" y="6"/>
                              </a:lnTo>
                              <a:lnTo>
                                <a:pt x="3" y="6"/>
                              </a:lnTo>
                              <a:lnTo>
                                <a:pt x="4" y="6"/>
                              </a:lnTo>
                              <a:lnTo>
                                <a:pt x="5" y="5"/>
                              </a:lnTo>
                              <a:lnTo>
                                <a:pt x="6" y="4"/>
                              </a:lnTo>
                              <a:close/>
                            </a:path>
                          </a:pathLst>
                        </a:custGeom>
                        <a:solidFill>
                          <a:srgbClr val="000000"/>
                        </a:solidFill>
                        <a:ln w="9525">
                          <a:noFill/>
                        </a:ln>
                      </p:spPr>
                      <p:txBody>
                        <a:bodyPr/>
                        <a:p>
                          <a:endParaRPr lang="zh-CN" altLang="en-US"/>
                        </a:p>
                      </p:txBody>
                    </p:sp>
                    <p:sp>
                      <p:nvSpPr>
                        <p:cNvPr id="433113" name="任意多边形 433112"/>
                        <p:cNvSpPr/>
                        <p:nvPr/>
                      </p:nvSpPr>
                      <p:spPr>
                        <a:xfrm>
                          <a:off x="1237" y="2240"/>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114" name="任意多边形 433113"/>
                        <p:cNvSpPr/>
                        <p:nvPr/>
                      </p:nvSpPr>
                      <p:spPr>
                        <a:xfrm>
                          <a:off x="1232" y="2251"/>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115" name="任意多边形 433114"/>
                        <p:cNvSpPr/>
                        <p:nvPr/>
                      </p:nvSpPr>
                      <p:spPr>
                        <a:xfrm>
                          <a:off x="1227" y="2262"/>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116" name="任意多边形 433115"/>
                        <p:cNvSpPr/>
                        <p:nvPr/>
                      </p:nvSpPr>
                      <p:spPr>
                        <a:xfrm>
                          <a:off x="1223" y="2273"/>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3117" name="任意多边形 433116"/>
                        <p:cNvSpPr/>
                        <p:nvPr/>
                      </p:nvSpPr>
                      <p:spPr>
                        <a:xfrm>
                          <a:off x="1218" y="2284"/>
                          <a:ext cx="6" cy="6"/>
                        </a:xfrm>
                        <a:custGeom>
                          <a:avLst/>
                          <a:gdLst/>
                          <a:ahLst/>
                          <a:cxnLst/>
                          <a:pathLst>
                            <a:path w="6" h="6">
                              <a:moveTo>
                                <a:pt x="6" y="4"/>
                              </a:moveTo>
                              <a:lnTo>
                                <a:pt x="6" y="3"/>
                              </a:lnTo>
                              <a:lnTo>
                                <a:pt x="6" y="2"/>
                              </a:lnTo>
                              <a:lnTo>
                                <a:pt x="5" y="1"/>
                              </a:lnTo>
                              <a:lnTo>
                                <a:pt x="4" y="0"/>
                              </a:lnTo>
                              <a:lnTo>
                                <a:pt x="3" y="0"/>
                              </a:lnTo>
                              <a:lnTo>
                                <a:pt x="2" y="1"/>
                              </a:lnTo>
                              <a:lnTo>
                                <a:pt x="1" y="2"/>
                              </a:lnTo>
                              <a:lnTo>
                                <a:pt x="0" y="3"/>
                              </a:lnTo>
                              <a:lnTo>
                                <a:pt x="0" y="3"/>
                              </a:lnTo>
                              <a:lnTo>
                                <a:pt x="0" y="4"/>
                              </a:lnTo>
                              <a:lnTo>
                                <a:pt x="1" y="5"/>
                              </a:lnTo>
                              <a:lnTo>
                                <a:pt x="2" y="6"/>
                              </a:lnTo>
                              <a:lnTo>
                                <a:pt x="3" y="6"/>
                              </a:lnTo>
                              <a:lnTo>
                                <a:pt x="4" y="6"/>
                              </a:lnTo>
                              <a:lnTo>
                                <a:pt x="5" y="6"/>
                              </a:lnTo>
                              <a:lnTo>
                                <a:pt x="6" y="5"/>
                              </a:lnTo>
                              <a:lnTo>
                                <a:pt x="6" y="4"/>
                              </a:lnTo>
                              <a:close/>
                            </a:path>
                          </a:pathLst>
                        </a:custGeom>
                        <a:solidFill>
                          <a:srgbClr val="000000"/>
                        </a:solidFill>
                        <a:ln w="9525">
                          <a:noFill/>
                        </a:ln>
                      </p:spPr>
                      <p:txBody>
                        <a:bodyPr/>
                        <a:p>
                          <a:endParaRPr lang="zh-CN" altLang="en-US"/>
                        </a:p>
                      </p:txBody>
                    </p:sp>
                    <p:sp>
                      <p:nvSpPr>
                        <p:cNvPr id="433118" name="任意多边形 433117"/>
                        <p:cNvSpPr/>
                        <p:nvPr/>
                      </p:nvSpPr>
                      <p:spPr>
                        <a:xfrm>
                          <a:off x="1213" y="2295"/>
                          <a:ext cx="7" cy="6"/>
                        </a:xfrm>
                        <a:custGeom>
                          <a:avLst/>
                          <a:gdLst/>
                          <a:ahLst/>
                          <a:cxnLst/>
                          <a:pathLst>
                            <a:path w="7" h="6">
                              <a:moveTo>
                                <a:pt x="7" y="4"/>
                              </a:moveTo>
                              <a:lnTo>
                                <a:pt x="7" y="3"/>
                              </a:lnTo>
                              <a:lnTo>
                                <a:pt x="7" y="2"/>
                              </a:lnTo>
                              <a:lnTo>
                                <a:pt x="6" y="1"/>
                              </a:lnTo>
                              <a:lnTo>
                                <a:pt x="5" y="0"/>
                              </a:lnTo>
                              <a:lnTo>
                                <a:pt x="4" y="0"/>
                              </a:lnTo>
                              <a:lnTo>
                                <a:pt x="3" y="1"/>
                              </a:lnTo>
                              <a:lnTo>
                                <a:pt x="1" y="2"/>
                              </a:lnTo>
                              <a:lnTo>
                                <a:pt x="0" y="3"/>
                              </a:lnTo>
                              <a:lnTo>
                                <a:pt x="0" y="3"/>
                              </a:lnTo>
                              <a:lnTo>
                                <a:pt x="0" y="4"/>
                              </a:lnTo>
                              <a:lnTo>
                                <a:pt x="1" y="5"/>
                              </a:lnTo>
                              <a:lnTo>
                                <a:pt x="3" y="6"/>
                              </a:lnTo>
                              <a:lnTo>
                                <a:pt x="4" y="6"/>
                              </a:lnTo>
                              <a:lnTo>
                                <a:pt x="5" y="6"/>
                              </a:lnTo>
                              <a:lnTo>
                                <a:pt x="6" y="6"/>
                              </a:lnTo>
                              <a:lnTo>
                                <a:pt x="7" y="5"/>
                              </a:lnTo>
                              <a:lnTo>
                                <a:pt x="7" y="4"/>
                              </a:lnTo>
                              <a:close/>
                            </a:path>
                          </a:pathLst>
                        </a:custGeom>
                        <a:solidFill>
                          <a:srgbClr val="000000"/>
                        </a:solidFill>
                        <a:ln w="9525">
                          <a:noFill/>
                        </a:ln>
                      </p:spPr>
                      <p:txBody>
                        <a:bodyPr/>
                        <a:p>
                          <a:endParaRPr lang="zh-CN" altLang="en-US"/>
                        </a:p>
                      </p:txBody>
                    </p:sp>
                    <p:sp>
                      <p:nvSpPr>
                        <p:cNvPr id="433119" name="任意多边形 433118"/>
                        <p:cNvSpPr/>
                        <p:nvPr/>
                      </p:nvSpPr>
                      <p:spPr>
                        <a:xfrm>
                          <a:off x="1209" y="2307"/>
                          <a:ext cx="7" cy="6"/>
                        </a:xfrm>
                        <a:custGeom>
                          <a:avLst/>
                          <a:gdLst/>
                          <a:ahLst/>
                          <a:cxnLst/>
                          <a:pathLst>
                            <a:path w="7" h="6">
                              <a:moveTo>
                                <a:pt x="7" y="3"/>
                              </a:moveTo>
                              <a:lnTo>
                                <a:pt x="7"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7" y="3"/>
                              </a:lnTo>
                              <a:close/>
                            </a:path>
                          </a:pathLst>
                        </a:custGeom>
                        <a:solidFill>
                          <a:srgbClr val="000000"/>
                        </a:solidFill>
                        <a:ln w="9525">
                          <a:noFill/>
                        </a:ln>
                      </p:spPr>
                      <p:txBody>
                        <a:bodyPr/>
                        <a:p>
                          <a:endParaRPr lang="zh-CN" altLang="en-US"/>
                        </a:p>
                      </p:txBody>
                    </p:sp>
                    <p:sp>
                      <p:nvSpPr>
                        <p:cNvPr id="433120" name="任意多边形 433119"/>
                        <p:cNvSpPr/>
                        <p:nvPr/>
                      </p:nvSpPr>
                      <p:spPr>
                        <a:xfrm>
                          <a:off x="1205" y="2319"/>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3121" name="任意多边形 433120"/>
                        <p:cNvSpPr/>
                        <p:nvPr/>
                      </p:nvSpPr>
                      <p:spPr>
                        <a:xfrm>
                          <a:off x="1201" y="2330"/>
                          <a:ext cx="6" cy="6"/>
                        </a:xfrm>
                        <a:custGeom>
                          <a:avLst/>
                          <a:gdLst/>
                          <a:ahLst/>
                          <a:cxnLst/>
                          <a:pathLst>
                            <a:path w="6" h="6">
                              <a:moveTo>
                                <a:pt x="6" y="4"/>
                              </a:moveTo>
                              <a:lnTo>
                                <a:pt x="6" y="3"/>
                              </a:lnTo>
                              <a:lnTo>
                                <a:pt x="6" y="2"/>
                              </a:lnTo>
                              <a:lnTo>
                                <a:pt x="5" y="1"/>
                              </a:lnTo>
                              <a:lnTo>
                                <a:pt x="4" y="0"/>
                              </a:lnTo>
                              <a:lnTo>
                                <a:pt x="3" y="0"/>
                              </a:lnTo>
                              <a:lnTo>
                                <a:pt x="2" y="1"/>
                              </a:lnTo>
                              <a:lnTo>
                                <a:pt x="1" y="2"/>
                              </a:lnTo>
                              <a:lnTo>
                                <a:pt x="0" y="3"/>
                              </a:lnTo>
                              <a:lnTo>
                                <a:pt x="0" y="3"/>
                              </a:lnTo>
                              <a:lnTo>
                                <a:pt x="0" y="4"/>
                              </a:lnTo>
                              <a:lnTo>
                                <a:pt x="1" y="5"/>
                              </a:lnTo>
                              <a:lnTo>
                                <a:pt x="2" y="6"/>
                              </a:lnTo>
                              <a:lnTo>
                                <a:pt x="3" y="6"/>
                              </a:lnTo>
                              <a:lnTo>
                                <a:pt x="4" y="6"/>
                              </a:lnTo>
                              <a:lnTo>
                                <a:pt x="5" y="6"/>
                              </a:lnTo>
                              <a:lnTo>
                                <a:pt x="6" y="5"/>
                              </a:lnTo>
                              <a:lnTo>
                                <a:pt x="6" y="4"/>
                              </a:lnTo>
                              <a:close/>
                            </a:path>
                          </a:pathLst>
                        </a:custGeom>
                        <a:solidFill>
                          <a:srgbClr val="000000"/>
                        </a:solidFill>
                        <a:ln w="9525">
                          <a:noFill/>
                        </a:ln>
                      </p:spPr>
                      <p:txBody>
                        <a:bodyPr/>
                        <a:p>
                          <a:endParaRPr lang="zh-CN" altLang="en-US"/>
                        </a:p>
                      </p:txBody>
                    </p:sp>
                    <p:sp>
                      <p:nvSpPr>
                        <p:cNvPr id="433122" name="任意多边形 433121"/>
                        <p:cNvSpPr/>
                        <p:nvPr/>
                      </p:nvSpPr>
                      <p:spPr>
                        <a:xfrm>
                          <a:off x="1197" y="2342"/>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123" name="任意多边形 433122"/>
                        <p:cNvSpPr/>
                        <p:nvPr/>
                      </p:nvSpPr>
                      <p:spPr>
                        <a:xfrm>
                          <a:off x="1194" y="2353"/>
                          <a:ext cx="6" cy="6"/>
                        </a:xfrm>
                        <a:custGeom>
                          <a:avLst/>
                          <a:gdLst/>
                          <a:ahLst/>
                          <a:cxnLst/>
                          <a:pathLst>
                            <a:path w="6" h="6">
                              <a:moveTo>
                                <a:pt x="6" y="4"/>
                              </a:moveTo>
                              <a:lnTo>
                                <a:pt x="6" y="3"/>
                              </a:lnTo>
                              <a:lnTo>
                                <a:pt x="5" y="2"/>
                              </a:lnTo>
                              <a:lnTo>
                                <a:pt x="4" y="1"/>
                              </a:lnTo>
                              <a:lnTo>
                                <a:pt x="3" y="0"/>
                              </a:lnTo>
                              <a:lnTo>
                                <a:pt x="2" y="0"/>
                              </a:lnTo>
                              <a:lnTo>
                                <a:pt x="1" y="1"/>
                              </a:lnTo>
                              <a:lnTo>
                                <a:pt x="0" y="2"/>
                              </a:lnTo>
                              <a:lnTo>
                                <a:pt x="0" y="3"/>
                              </a:lnTo>
                              <a:lnTo>
                                <a:pt x="0" y="3"/>
                              </a:lnTo>
                              <a:lnTo>
                                <a:pt x="0" y="4"/>
                              </a:lnTo>
                              <a:lnTo>
                                <a:pt x="0" y="5"/>
                              </a:lnTo>
                              <a:lnTo>
                                <a:pt x="1" y="6"/>
                              </a:lnTo>
                              <a:lnTo>
                                <a:pt x="2" y="6"/>
                              </a:lnTo>
                              <a:lnTo>
                                <a:pt x="3" y="6"/>
                              </a:lnTo>
                              <a:lnTo>
                                <a:pt x="4" y="6"/>
                              </a:lnTo>
                              <a:lnTo>
                                <a:pt x="5" y="5"/>
                              </a:lnTo>
                              <a:lnTo>
                                <a:pt x="6" y="4"/>
                              </a:lnTo>
                              <a:close/>
                            </a:path>
                          </a:pathLst>
                        </a:custGeom>
                        <a:solidFill>
                          <a:srgbClr val="000000"/>
                        </a:solidFill>
                        <a:ln w="9525">
                          <a:noFill/>
                        </a:ln>
                      </p:spPr>
                      <p:txBody>
                        <a:bodyPr/>
                        <a:p>
                          <a:endParaRPr lang="zh-CN" altLang="en-US"/>
                        </a:p>
                      </p:txBody>
                    </p:sp>
                    <p:sp>
                      <p:nvSpPr>
                        <p:cNvPr id="433124" name="任意多边形 433123"/>
                        <p:cNvSpPr/>
                        <p:nvPr/>
                      </p:nvSpPr>
                      <p:spPr>
                        <a:xfrm>
                          <a:off x="1191" y="2365"/>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3125" name="任意多边形 433124"/>
                        <p:cNvSpPr/>
                        <p:nvPr/>
                      </p:nvSpPr>
                      <p:spPr>
                        <a:xfrm>
                          <a:off x="1187" y="2376"/>
                          <a:ext cx="6" cy="6"/>
                        </a:xfrm>
                        <a:custGeom>
                          <a:avLst/>
                          <a:gdLst/>
                          <a:ahLst/>
                          <a:cxnLst/>
                          <a:pathLst>
                            <a:path w="6" h="6">
                              <a:moveTo>
                                <a:pt x="6" y="4"/>
                              </a:moveTo>
                              <a:lnTo>
                                <a:pt x="6" y="3"/>
                              </a:lnTo>
                              <a:lnTo>
                                <a:pt x="6" y="2"/>
                              </a:lnTo>
                              <a:lnTo>
                                <a:pt x="5" y="1"/>
                              </a:lnTo>
                              <a:lnTo>
                                <a:pt x="4" y="0"/>
                              </a:lnTo>
                              <a:lnTo>
                                <a:pt x="3" y="0"/>
                              </a:lnTo>
                              <a:lnTo>
                                <a:pt x="2" y="1"/>
                              </a:lnTo>
                              <a:lnTo>
                                <a:pt x="1" y="2"/>
                              </a:lnTo>
                              <a:lnTo>
                                <a:pt x="0" y="3"/>
                              </a:lnTo>
                              <a:lnTo>
                                <a:pt x="0" y="3"/>
                              </a:lnTo>
                              <a:lnTo>
                                <a:pt x="0" y="4"/>
                              </a:lnTo>
                              <a:lnTo>
                                <a:pt x="1" y="5"/>
                              </a:lnTo>
                              <a:lnTo>
                                <a:pt x="2" y="6"/>
                              </a:lnTo>
                              <a:lnTo>
                                <a:pt x="3" y="6"/>
                              </a:lnTo>
                              <a:lnTo>
                                <a:pt x="4" y="6"/>
                              </a:lnTo>
                              <a:lnTo>
                                <a:pt x="5" y="6"/>
                              </a:lnTo>
                              <a:lnTo>
                                <a:pt x="6" y="5"/>
                              </a:lnTo>
                              <a:lnTo>
                                <a:pt x="6" y="4"/>
                              </a:lnTo>
                              <a:close/>
                            </a:path>
                          </a:pathLst>
                        </a:custGeom>
                        <a:solidFill>
                          <a:srgbClr val="000000"/>
                        </a:solidFill>
                        <a:ln w="9525">
                          <a:noFill/>
                        </a:ln>
                      </p:spPr>
                      <p:txBody>
                        <a:bodyPr/>
                        <a:p>
                          <a:endParaRPr lang="zh-CN" altLang="en-US"/>
                        </a:p>
                      </p:txBody>
                    </p:sp>
                    <p:sp>
                      <p:nvSpPr>
                        <p:cNvPr id="433126" name="任意多边形 433125"/>
                        <p:cNvSpPr/>
                        <p:nvPr/>
                      </p:nvSpPr>
                      <p:spPr>
                        <a:xfrm>
                          <a:off x="1184" y="2388"/>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127" name="任意多边形 433126"/>
                        <p:cNvSpPr/>
                        <p:nvPr/>
                      </p:nvSpPr>
                      <p:spPr>
                        <a:xfrm>
                          <a:off x="1181" y="2399"/>
                          <a:ext cx="6" cy="6"/>
                        </a:xfrm>
                        <a:custGeom>
                          <a:avLst/>
                          <a:gdLst/>
                          <a:ahLst/>
                          <a:cxnLst/>
                          <a:pathLst>
                            <a:path w="6" h="6">
                              <a:moveTo>
                                <a:pt x="6" y="4"/>
                              </a:moveTo>
                              <a:lnTo>
                                <a:pt x="6" y="3"/>
                              </a:lnTo>
                              <a:lnTo>
                                <a:pt x="5" y="2"/>
                              </a:lnTo>
                              <a:lnTo>
                                <a:pt x="4" y="1"/>
                              </a:lnTo>
                              <a:lnTo>
                                <a:pt x="3" y="0"/>
                              </a:lnTo>
                              <a:lnTo>
                                <a:pt x="2" y="0"/>
                              </a:lnTo>
                              <a:lnTo>
                                <a:pt x="1" y="1"/>
                              </a:lnTo>
                              <a:lnTo>
                                <a:pt x="0" y="2"/>
                              </a:lnTo>
                              <a:lnTo>
                                <a:pt x="0" y="3"/>
                              </a:lnTo>
                              <a:lnTo>
                                <a:pt x="0" y="3"/>
                              </a:lnTo>
                              <a:lnTo>
                                <a:pt x="0" y="4"/>
                              </a:lnTo>
                              <a:lnTo>
                                <a:pt x="0" y="5"/>
                              </a:lnTo>
                              <a:lnTo>
                                <a:pt x="1" y="6"/>
                              </a:lnTo>
                              <a:lnTo>
                                <a:pt x="2" y="6"/>
                              </a:lnTo>
                              <a:lnTo>
                                <a:pt x="3" y="6"/>
                              </a:lnTo>
                              <a:lnTo>
                                <a:pt x="4" y="6"/>
                              </a:lnTo>
                              <a:lnTo>
                                <a:pt x="5" y="5"/>
                              </a:lnTo>
                              <a:lnTo>
                                <a:pt x="6" y="4"/>
                              </a:lnTo>
                              <a:close/>
                            </a:path>
                          </a:pathLst>
                        </a:custGeom>
                        <a:solidFill>
                          <a:srgbClr val="000000"/>
                        </a:solidFill>
                        <a:ln w="9525">
                          <a:noFill/>
                        </a:ln>
                      </p:spPr>
                      <p:txBody>
                        <a:bodyPr/>
                        <a:p>
                          <a:endParaRPr lang="zh-CN" altLang="en-US"/>
                        </a:p>
                      </p:txBody>
                    </p:sp>
                    <p:sp>
                      <p:nvSpPr>
                        <p:cNvPr id="433128" name="任意多边形 433127"/>
                        <p:cNvSpPr/>
                        <p:nvPr/>
                      </p:nvSpPr>
                      <p:spPr>
                        <a:xfrm>
                          <a:off x="1178" y="2411"/>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129" name="任意多边形 433128"/>
                        <p:cNvSpPr/>
                        <p:nvPr/>
                      </p:nvSpPr>
                      <p:spPr>
                        <a:xfrm>
                          <a:off x="1175" y="2424"/>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130" name="任意多边形 433129"/>
                        <p:cNvSpPr/>
                        <p:nvPr/>
                      </p:nvSpPr>
                      <p:spPr>
                        <a:xfrm>
                          <a:off x="1172" y="2435"/>
                          <a:ext cx="6" cy="6"/>
                        </a:xfrm>
                        <a:custGeom>
                          <a:avLst/>
                          <a:gdLst/>
                          <a:ahLst/>
                          <a:cxnLst/>
                          <a:pathLst>
                            <a:path w="6" h="6">
                              <a:moveTo>
                                <a:pt x="6" y="4"/>
                              </a:moveTo>
                              <a:lnTo>
                                <a:pt x="6" y="3"/>
                              </a:lnTo>
                              <a:lnTo>
                                <a:pt x="6" y="2"/>
                              </a:lnTo>
                              <a:lnTo>
                                <a:pt x="5" y="1"/>
                              </a:lnTo>
                              <a:lnTo>
                                <a:pt x="4" y="0"/>
                              </a:lnTo>
                              <a:lnTo>
                                <a:pt x="3" y="0"/>
                              </a:lnTo>
                              <a:lnTo>
                                <a:pt x="2" y="1"/>
                              </a:lnTo>
                              <a:lnTo>
                                <a:pt x="1" y="2"/>
                              </a:lnTo>
                              <a:lnTo>
                                <a:pt x="0" y="3"/>
                              </a:lnTo>
                              <a:lnTo>
                                <a:pt x="0" y="3"/>
                              </a:lnTo>
                              <a:lnTo>
                                <a:pt x="0" y="4"/>
                              </a:lnTo>
                              <a:lnTo>
                                <a:pt x="1" y="5"/>
                              </a:lnTo>
                              <a:lnTo>
                                <a:pt x="2" y="6"/>
                              </a:lnTo>
                              <a:lnTo>
                                <a:pt x="3" y="6"/>
                              </a:lnTo>
                              <a:lnTo>
                                <a:pt x="4" y="6"/>
                              </a:lnTo>
                              <a:lnTo>
                                <a:pt x="5" y="6"/>
                              </a:lnTo>
                              <a:lnTo>
                                <a:pt x="6" y="5"/>
                              </a:lnTo>
                              <a:lnTo>
                                <a:pt x="6" y="4"/>
                              </a:lnTo>
                              <a:close/>
                            </a:path>
                          </a:pathLst>
                        </a:custGeom>
                        <a:solidFill>
                          <a:srgbClr val="000000"/>
                        </a:solidFill>
                        <a:ln w="9525">
                          <a:noFill/>
                        </a:ln>
                      </p:spPr>
                      <p:txBody>
                        <a:bodyPr/>
                        <a:p>
                          <a:endParaRPr lang="zh-CN" altLang="en-US"/>
                        </a:p>
                      </p:txBody>
                    </p:sp>
                    <p:sp>
                      <p:nvSpPr>
                        <p:cNvPr id="433131" name="任意多边形 433130"/>
                        <p:cNvSpPr/>
                        <p:nvPr/>
                      </p:nvSpPr>
                      <p:spPr>
                        <a:xfrm>
                          <a:off x="1170" y="2447"/>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3132" name="任意多边形 433131"/>
                        <p:cNvSpPr/>
                        <p:nvPr/>
                      </p:nvSpPr>
                      <p:spPr>
                        <a:xfrm>
                          <a:off x="1167" y="2459"/>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133" name="任意多边形 433132"/>
                        <p:cNvSpPr/>
                        <p:nvPr/>
                      </p:nvSpPr>
                      <p:spPr>
                        <a:xfrm>
                          <a:off x="1165" y="2470"/>
                          <a:ext cx="6" cy="6"/>
                        </a:xfrm>
                        <a:custGeom>
                          <a:avLst/>
                          <a:gdLst/>
                          <a:ahLst/>
                          <a:cxnLst/>
                          <a:pathLst>
                            <a:path w="6" h="6">
                              <a:moveTo>
                                <a:pt x="6" y="4"/>
                              </a:moveTo>
                              <a:lnTo>
                                <a:pt x="6" y="3"/>
                              </a:lnTo>
                              <a:lnTo>
                                <a:pt x="5" y="2"/>
                              </a:lnTo>
                              <a:lnTo>
                                <a:pt x="4" y="1"/>
                              </a:lnTo>
                              <a:lnTo>
                                <a:pt x="3" y="0"/>
                              </a:lnTo>
                              <a:lnTo>
                                <a:pt x="2" y="0"/>
                              </a:lnTo>
                              <a:lnTo>
                                <a:pt x="1" y="1"/>
                              </a:lnTo>
                              <a:lnTo>
                                <a:pt x="0" y="2"/>
                              </a:lnTo>
                              <a:lnTo>
                                <a:pt x="0" y="3"/>
                              </a:lnTo>
                              <a:lnTo>
                                <a:pt x="0" y="3"/>
                              </a:lnTo>
                              <a:lnTo>
                                <a:pt x="0" y="4"/>
                              </a:lnTo>
                              <a:lnTo>
                                <a:pt x="0" y="5"/>
                              </a:lnTo>
                              <a:lnTo>
                                <a:pt x="1" y="6"/>
                              </a:lnTo>
                              <a:lnTo>
                                <a:pt x="2" y="6"/>
                              </a:lnTo>
                              <a:lnTo>
                                <a:pt x="3" y="6"/>
                              </a:lnTo>
                              <a:lnTo>
                                <a:pt x="4" y="6"/>
                              </a:lnTo>
                              <a:lnTo>
                                <a:pt x="5" y="5"/>
                              </a:lnTo>
                              <a:lnTo>
                                <a:pt x="6" y="4"/>
                              </a:lnTo>
                              <a:close/>
                            </a:path>
                          </a:pathLst>
                        </a:custGeom>
                        <a:solidFill>
                          <a:srgbClr val="000000"/>
                        </a:solidFill>
                        <a:ln w="9525">
                          <a:noFill/>
                        </a:ln>
                      </p:spPr>
                      <p:txBody>
                        <a:bodyPr/>
                        <a:p>
                          <a:endParaRPr lang="zh-CN" altLang="en-US"/>
                        </a:p>
                      </p:txBody>
                    </p:sp>
                    <p:sp>
                      <p:nvSpPr>
                        <p:cNvPr id="433134" name="任意多边形 433133"/>
                        <p:cNvSpPr/>
                        <p:nvPr/>
                      </p:nvSpPr>
                      <p:spPr>
                        <a:xfrm>
                          <a:off x="1162" y="2482"/>
                          <a:ext cx="6" cy="6"/>
                        </a:xfrm>
                        <a:custGeom>
                          <a:avLst/>
                          <a:gdLst/>
                          <a:ahLst/>
                          <a:cxnLst/>
                          <a:pathLst>
                            <a:path w="6" h="6">
                              <a:moveTo>
                                <a:pt x="6" y="4"/>
                              </a:moveTo>
                              <a:lnTo>
                                <a:pt x="6" y="3"/>
                              </a:lnTo>
                              <a:lnTo>
                                <a:pt x="6" y="2"/>
                              </a:lnTo>
                              <a:lnTo>
                                <a:pt x="5" y="1"/>
                              </a:lnTo>
                              <a:lnTo>
                                <a:pt x="4" y="0"/>
                              </a:lnTo>
                              <a:lnTo>
                                <a:pt x="3" y="0"/>
                              </a:lnTo>
                              <a:lnTo>
                                <a:pt x="2" y="1"/>
                              </a:lnTo>
                              <a:lnTo>
                                <a:pt x="1" y="2"/>
                              </a:lnTo>
                              <a:lnTo>
                                <a:pt x="0" y="3"/>
                              </a:lnTo>
                              <a:lnTo>
                                <a:pt x="0" y="3"/>
                              </a:lnTo>
                              <a:lnTo>
                                <a:pt x="0" y="4"/>
                              </a:lnTo>
                              <a:lnTo>
                                <a:pt x="1" y="5"/>
                              </a:lnTo>
                              <a:lnTo>
                                <a:pt x="2" y="6"/>
                              </a:lnTo>
                              <a:lnTo>
                                <a:pt x="3" y="6"/>
                              </a:lnTo>
                              <a:lnTo>
                                <a:pt x="4" y="6"/>
                              </a:lnTo>
                              <a:lnTo>
                                <a:pt x="5" y="6"/>
                              </a:lnTo>
                              <a:lnTo>
                                <a:pt x="6" y="5"/>
                              </a:lnTo>
                              <a:lnTo>
                                <a:pt x="6" y="4"/>
                              </a:lnTo>
                              <a:close/>
                            </a:path>
                          </a:pathLst>
                        </a:custGeom>
                        <a:solidFill>
                          <a:srgbClr val="000000"/>
                        </a:solidFill>
                        <a:ln w="9525">
                          <a:noFill/>
                        </a:ln>
                      </p:spPr>
                      <p:txBody>
                        <a:bodyPr/>
                        <a:p>
                          <a:endParaRPr lang="zh-CN" altLang="en-US"/>
                        </a:p>
                      </p:txBody>
                    </p:sp>
                    <p:sp>
                      <p:nvSpPr>
                        <p:cNvPr id="433135" name="任意多边形 433134"/>
                        <p:cNvSpPr/>
                        <p:nvPr/>
                      </p:nvSpPr>
                      <p:spPr>
                        <a:xfrm>
                          <a:off x="1160" y="2494"/>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3136" name="任意多边形 433135"/>
                        <p:cNvSpPr/>
                        <p:nvPr/>
                      </p:nvSpPr>
                      <p:spPr>
                        <a:xfrm>
                          <a:off x="1158" y="2506"/>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3137" name="任意多边形 433136"/>
                        <p:cNvSpPr/>
                        <p:nvPr/>
                      </p:nvSpPr>
                      <p:spPr>
                        <a:xfrm>
                          <a:off x="1156" y="2518"/>
                          <a:ext cx="6" cy="7"/>
                        </a:xfrm>
                        <a:custGeom>
                          <a:avLst/>
                          <a:gdLst/>
                          <a:ahLst/>
                          <a:cxnLst/>
                          <a:pathLst>
                            <a:path w="6" h="7">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6"/>
                              </a:lnTo>
                              <a:lnTo>
                                <a:pt x="2" y="7"/>
                              </a:lnTo>
                              <a:lnTo>
                                <a:pt x="3" y="7"/>
                              </a:lnTo>
                              <a:lnTo>
                                <a:pt x="4" y="6"/>
                              </a:lnTo>
                              <a:lnTo>
                                <a:pt x="5" y="4"/>
                              </a:lnTo>
                              <a:lnTo>
                                <a:pt x="6" y="3"/>
                              </a:lnTo>
                              <a:close/>
                            </a:path>
                          </a:pathLst>
                        </a:custGeom>
                        <a:solidFill>
                          <a:srgbClr val="000000"/>
                        </a:solidFill>
                        <a:ln w="9525">
                          <a:noFill/>
                        </a:ln>
                      </p:spPr>
                      <p:txBody>
                        <a:bodyPr/>
                        <a:p>
                          <a:endParaRPr lang="zh-CN" altLang="en-US"/>
                        </a:p>
                      </p:txBody>
                    </p:sp>
                    <p:sp>
                      <p:nvSpPr>
                        <p:cNvPr id="433138" name="任意多边形 433137"/>
                        <p:cNvSpPr/>
                        <p:nvPr/>
                      </p:nvSpPr>
                      <p:spPr>
                        <a:xfrm>
                          <a:off x="1154" y="2530"/>
                          <a:ext cx="6" cy="6"/>
                        </a:xfrm>
                        <a:custGeom>
                          <a:avLst/>
                          <a:gdLst/>
                          <a:ahLst/>
                          <a:cxnLst/>
                          <a:pathLst>
                            <a:path w="6" h="6">
                              <a:moveTo>
                                <a:pt x="6" y="4"/>
                              </a:moveTo>
                              <a:lnTo>
                                <a:pt x="6" y="3"/>
                              </a:lnTo>
                              <a:lnTo>
                                <a:pt x="5" y="2"/>
                              </a:lnTo>
                              <a:lnTo>
                                <a:pt x="4" y="1"/>
                              </a:lnTo>
                              <a:lnTo>
                                <a:pt x="3" y="0"/>
                              </a:lnTo>
                              <a:lnTo>
                                <a:pt x="2" y="0"/>
                              </a:lnTo>
                              <a:lnTo>
                                <a:pt x="1" y="1"/>
                              </a:lnTo>
                              <a:lnTo>
                                <a:pt x="0" y="2"/>
                              </a:lnTo>
                              <a:lnTo>
                                <a:pt x="0" y="3"/>
                              </a:lnTo>
                              <a:lnTo>
                                <a:pt x="0" y="3"/>
                              </a:lnTo>
                              <a:lnTo>
                                <a:pt x="0" y="4"/>
                              </a:lnTo>
                              <a:lnTo>
                                <a:pt x="0" y="5"/>
                              </a:lnTo>
                              <a:lnTo>
                                <a:pt x="1" y="6"/>
                              </a:lnTo>
                              <a:lnTo>
                                <a:pt x="2" y="6"/>
                              </a:lnTo>
                              <a:lnTo>
                                <a:pt x="3" y="6"/>
                              </a:lnTo>
                              <a:lnTo>
                                <a:pt x="4" y="6"/>
                              </a:lnTo>
                              <a:lnTo>
                                <a:pt x="5" y="5"/>
                              </a:lnTo>
                              <a:lnTo>
                                <a:pt x="6" y="4"/>
                              </a:lnTo>
                              <a:close/>
                            </a:path>
                          </a:pathLst>
                        </a:custGeom>
                        <a:solidFill>
                          <a:srgbClr val="000000"/>
                        </a:solidFill>
                        <a:ln w="9525">
                          <a:noFill/>
                        </a:ln>
                      </p:spPr>
                      <p:txBody>
                        <a:bodyPr/>
                        <a:p>
                          <a:endParaRPr lang="zh-CN" altLang="en-US"/>
                        </a:p>
                      </p:txBody>
                    </p:sp>
                    <p:sp>
                      <p:nvSpPr>
                        <p:cNvPr id="433139" name="任意多边形 433138"/>
                        <p:cNvSpPr/>
                        <p:nvPr/>
                      </p:nvSpPr>
                      <p:spPr>
                        <a:xfrm>
                          <a:off x="1152" y="2542"/>
                          <a:ext cx="6" cy="6"/>
                        </a:xfrm>
                        <a:custGeom>
                          <a:avLst/>
                          <a:gdLst/>
                          <a:ahLst/>
                          <a:cxnLst/>
                          <a:pathLst>
                            <a:path w="6" h="6">
                              <a:moveTo>
                                <a:pt x="6" y="4"/>
                              </a:moveTo>
                              <a:lnTo>
                                <a:pt x="6" y="3"/>
                              </a:lnTo>
                              <a:lnTo>
                                <a:pt x="5" y="2"/>
                              </a:lnTo>
                              <a:lnTo>
                                <a:pt x="4" y="1"/>
                              </a:lnTo>
                              <a:lnTo>
                                <a:pt x="3" y="0"/>
                              </a:lnTo>
                              <a:lnTo>
                                <a:pt x="2" y="0"/>
                              </a:lnTo>
                              <a:lnTo>
                                <a:pt x="1" y="1"/>
                              </a:lnTo>
                              <a:lnTo>
                                <a:pt x="0" y="2"/>
                              </a:lnTo>
                              <a:lnTo>
                                <a:pt x="0" y="3"/>
                              </a:lnTo>
                              <a:lnTo>
                                <a:pt x="0" y="3"/>
                              </a:lnTo>
                              <a:lnTo>
                                <a:pt x="0" y="4"/>
                              </a:lnTo>
                              <a:lnTo>
                                <a:pt x="0" y="5"/>
                              </a:lnTo>
                              <a:lnTo>
                                <a:pt x="1" y="6"/>
                              </a:lnTo>
                              <a:lnTo>
                                <a:pt x="2" y="6"/>
                              </a:lnTo>
                              <a:lnTo>
                                <a:pt x="3" y="6"/>
                              </a:lnTo>
                              <a:lnTo>
                                <a:pt x="4" y="6"/>
                              </a:lnTo>
                              <a:lnTo>
                                <a:pt x="5" y="5"/>
                              </a:lnTo>
                              <a:lnTo>
                                <a:pt x="6" y="4"/>
                              </a:lnTo>
                              <a:close/>
                            </a:path>
                          </a:pathLst>
                        </a:custGeom>
                        <a:solidFill>
                          <a:srgbClr val="000000"/>
                        </a:solidFill>
                        <a:ln w="9525">
                          <a:noFill/>
                        </a:ln>
                      </p:spPr>
                      <p:txBody>
                        <a:bodyPr/>
                        <a:p>
                          <a:endParaRPr lang="zh-CN" altLang="en-US"/>
                        </a:p>
                      </p:txBody>
                    </p:sp>
                    <p:sp>
                      <p:nvSpPr>
                        <p:cNvPr id="433140" name="任意多边形 433139"/>
                        <p:cNvSpPr/>
                        <p:nvPr/>
                      </p:nvSpPr>
                      <p:spPr>
                        <a:xfrm>
                          <a:off x="1150" y="2554"/>
                          <a:ext cx="6" cy="6"/>
                        </a:xfrm>
                        <a:custGeom>
                          <a:avLst/>
                          <a:gdLst/>
                          <a:ahLst/>
                          <a:cxnLst/>
                          <a:pathLst>
                            <a:path w="6" h="6">
                              <a:moveTo>
                                <a:pt x="6" y="4"/>
                              </a:moveTo>
                              <a:lnTo>
                                <a:pt x="6" y="3"/>
                              </a:lnTo>
                              <a:lnTo>
                                <a:pt x="6" y="2"/>
                              </a:lnTo>
                              <a:lnTo>
                                <a:pt x="5" y="1"/>
                              </a:lnTo>
                              <a:lnTo>
                                <a:pt x="4" y="0"/>
                              </a:lnTo>
                              <a:lnTo>
                                <a:pt x="3" y="0"/>
                              </a:lnTo>
                              <a:lnTo>
                                <a:pt x="2" y="1"/>
                              </a:lnTo>
                              <a:lnTo>
                                <a:pt x="1" y="2"/>
                              </a:lnTo>
                              <a:lnTo>
                                <a:pt x="0" y="3"/>
                              </a:lnTo>
                              <a:lnTo>
                                <a:pt x="0" y="3"/>
                              </a:lnTo>
                              <a:lnTo>
                                <a:pt x="0" y="4"/>
                              </a:lnTo>
                              <a:lnTo>
                                <a:pt x="1" y="5"/>
                              </a:lnTo>
                              <a:lnTo>
                                <a:pt x="2" y="6"/>
                              </a:lnTo>
                              <a:lnTo>
                                <a:pt x="3" y="6"/>
                              </a:lnTo>
                              <a:lnTo>
                                <a:pt x="4" y="6"/>
                              </a:lnTo>
                              <a:lnTo>
                                <a:pt x="5" y="6"/>
                              </a:lnTo>
                              <a:lnTo>
                                <a:pt x="6" y="5"/>
                              </a:lnTo>
                              <a:lnTo>
                                <a:pt x="6" y="4"/>
                              </a:lnTo>
                              <a:close/>
                            </a:path>
                          </a:pathLst>
                        </a:custGeom>
                        <a:solidFill>
                          <a:srgbClr val="000000"/>
                        </a:solidFill>
                        <a:ln w="9525">
                          <a:noFill/>
                        </a:ln>
                      </p:spPr>
                      <p:txBody>
                        <a:bodyPr/>
                        <a:p>
                          <a:endParaRPr lang="zh-CN" altLang="en-US"/>
                        </a:p>
                      </p:txBody>
                    </p:sp>
                    <p:sp>
                      <p:nvSpPr>
                        <p:cNvPr id="433141" name="任意多边形 433140"/>
                        <p:cNvSpPr/>
                        <p:nvPr/>
                      </p:nvSpPr>
                      <p:spPr>
                        <a:xfrm>
                          <a:off x="1148" y="2566"/>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142" name="任意多边形 433141"/>
                        <p:cNvSpPr/>
                        <p:nvPr/>
                      </p:nvSpPr>
                      <p:spPr>
                        <a:xfrm>
                          <a:off x="1146" y="2578"/>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143" name="任意多边形 433142"/>
                        <p:cNvSpPr/>
                        <p:nvPr/>
                      </p:nvSpPr>
                      <p:spPr>
                        <a:xfrm>
                          <a:off x="1145" y="2590"/>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3144" name="任意多边形 433143"/>
                        <p:cNvSpPr/>
                        <p:nvPr/>
                      </p:nvSpPr>
                      <p:spPr>
                        <a:xfrm>
                          <a:off x="1143" y="2602"/>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145" name="任意多边形 433144"/>
                        <p:cNvSpPr/>
                        <p:nvPr/>
                      </p:nvSpPr>
                      <p:spPr>
                        <a:xfrm>
                          <a:off x="1142" y="2614"/>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3146" name="任意多边形 433145"/>
                        <p:cNvSpPr/>
                        <p:nvPr/>
                      </p:nvSpPr>
                      <p:spPr>
                        <a:xfrm>
                          <a:off x="1140" y="2625"/>
                          <a:ext cx="6" cy="7"/>
                        </a:xfrm>
                        <a:custGeom>
                          <a:avLst/>
                          <a:gdLst/>
                          <a:ahLst/>
                          <a:cxnLst/>
                          <a:pathLst>
                            <a:path w="6" h="7">
                              <a:moveTo>
                                <a:pt x="6" y="5"/>
                              </a:moveTo>
                              <a:lnTo>
                                <a:pt x="6" y="4"/>
                              </a:lnTo>
                              <a:lnTo>
                                <a:pt x="6" y="3"/>
                              </a:lnTo>
                              <a:lnTo>
                                <a:pt x="5" y="1"/>
                              </a:lnTo>
                              <a:lnTo>
                                <a:pt x="4" y="0"/>
                              </a:lnTo>
                              <a:lnTo>
                                <a:pt x="3" y="0"/>
                              </a:lnTo>
                              <a:lnTo>
                                <a:pt x="2" y="1"/>
                              </a:lnTo>
                              <a:lnTo>
                                <a:pt x="1" y="3"/>
                              </a:lnTo>
                              <a:lnTo>
                                <a:pt x="0" y="4"/>
                              </a:lnTo>
                              <a:lnTo>
                                <a:pt x="0" y="4"/>
                              </a:lnTo>
                              <a:lnTo>
                                <a:pt x="0" y="5"/>
                              </a:lnTo>
                              <a:lnTo>
                                <a:pt x="1" y="6"/>
                              </a:lnTo>
                              <a:lnTo>
                                <a:pt x="2" y="7"/>
                              </a:lnTo>
                              <a:lnTo>
                                <a:pt x="3" y="7"/>
                              </a:lnTo>
                              <a:lnTo>
                                <a:pt x="4" y="7"/>
                              </a:lnTo>
                              <a:lnTo>
                                <a:pt x="5" y="7"/>
                              </a:lnTo>
                              <a:lnTo>
                                <a:pt x="6" y="6"/>
                              </a:lnTo>
                              <a:lnTo>
                                <a:pt x="6" y="5"/>
                              </a:lnTo>
                              <a:close/>
                            </a:path>
                          </a:pathLst>
                        </a:custGeom>
                        <a:solidFill>
                          <a:srgbClr val="000000"/>
                        </a:solidFill>
                        <a:ln w="9525">
                          <a:noFill/>
                        </a:ln>
                      </p:spPr>
                      <p:txBody>
                        <a:bodyPr/>
                        <a:p>
                          <a:endParaRPr lang="zh-CN" altLang="en-US"/>
                        </a:p>
                      </p:txBody>
                    </p:sp>
                    <p:sp>
                      <p:nvSpPr>
                        <p:cNvPr id="433147" name="任意多边形 433146"/>
                        <p:cNvSpPr/>
                        <p:nvPr/>
                      </p:nvSpPr>
                      <p:spPr>
                        <a:xfrm>
                          <a:off x="1139" y="2638"/>
                          <a:ext cx="6" cy="6"/>
                        </a:xfrm>
                        <a:custGeom>
                          <a:avLst/>
                          <a:gdLst/>
                          <a:ahLst/>
                          <a:cxnLst/>
                          <a:pathLst>
                            <a:path w="6" h="6">
                              <a:moveTo>
                                <a:pt x="6" y="4"/>
                              </a:moveTo>
                              <a:lnTo>
                                <a:pt x="6" y="3"/>
                              </a:lnTo>
                              <a:lnTo>
                                <a:pt x="5" y="2"/>
                              </a:lnTo>
                              <a:lnTo>
                                <a:pt x="4" y="1"/>
                              </a:lnTo>
                              <a:lnTo>
                                <a:pt x="3" y="0"/>
                              </a:lnTo>
                              <a:lnTo>
                                <a:pt x="2" y="0"/>
                              </a:lnTo>
                              <a:lnTo>
                                <a:pt x="1" y="1"/>
                              </a:lnTo>
                              <a:lnTo>
                                <a:pt x="0" y="2"/>
                              </a:lnTo>
                              <a:lnTo>
                                <a:pt x="0" y="3"/>
                              </a:lnTo>
                              <a:lnTo>
                                <a:pt x="0" y="3"/>
                              </a:lnTo>
                              <a:lnTo>
                                <a:pt x="0" y="4"/>
                              </a:lnTo>
                              <a:lnTo>
                                <a:pt x="0" y="5"/>
                              </a:lnTo>
                              <a:lnTo>
                                <a:pt x="1" y="6"/>
                              </a:lnTo>
                              <a:lnTo>
                                <a:pt x="2" y="6"/>
                              </a:lnTo>
                              <a:lnTo>
                                <a:pt x="3" y="6"/>
                              </a:lnTo>
                              <a:lnTo>
                                <a:pt x="4" y="6"/>
                              </a:lnTo>
                              <a:lnTo>
                                <a:pt x="5" y="5"/>
                              </a:lnTo>
                              <a:lnTo>
                                <a:pt x="6" y="4"/>
                              </a:lnTo>
                              <a:close/>
                            </a:path>
                          </a:pathLst>
                        </a:custGeom>
                        <a:solidFill>
                          <a:srgbClr val="000000"/>
                        </a:solidFill>
                        <a:ln w="9525">
                          <a:noFill/>
                        </a:ln>
                      </p:spPr>
                      <p:txBody>
                        <a:bodyPr/>
                        <a:p>
                          <a:endParaRPr lang="zh-CN" altLang="en-US"/>
                        </a:p>
                      </p:txBody>
                    </p:sp>
                    <p:sp>
                      <p:nvSpPr>
                        <p:cNvPr id="433148" name="任意多边形 433147"/>
                        <p:cNvSpPr/>
                        <p:nvPr/>
                      </p:nvSpPr>
                      <p:spPr>
                        <a:xfrm>
                          <a:off x="1138" y="2650"/>
                          <a:ext cx="6" cy="6"/>
                        </a:xfrm>
                        <a:custGeom>
                          <a:avLst/>
                          <a:gdLst/>
                          <a:ahLst/>
                          <a:cxnLst/>
                          <a:pathLst>
                            <a:path w="6" h="6">
                              <a:moveTo>
                                <a:pt x="6" y="4"/>
                              </a:moveTo>
                              <a:lnTo>
                                <a:pt x="6" y="3"/>
                              </a:lnTo>
                              <a:lnTo>
                                <a:pt x="5" y="2"/>
                              </a:lnTo>
                              <a:lnTo>
                                <a:pt x="4" y="1"/>
                              </a:lnTo>
                              <a:lnTo>
                                <a:pt x="3" y="0"/>
                              </a:lnTo>
                              <a:lnTo>
                                <a:pt x="2" y="0"/>
                              </a:lnTo>
                              <a:lnTo>
                                <a:pt x="1" y="1"/>
                              </a:lnTo>
                              <a:lnTo>
                                <a:pt x="0" y="2"/>
                              </a:lnTo>
                              <a:lnTo>
                                <a:pt x="0" y="3"/>
                              </a:lnTo>
                              <a:lnTo>
                                <a:pt x="0" y="3"/>
                              </a:lnTo>
                              <a:lnTo>
                                <a:pt x="0" y="4"/>
                              </a:lnTo>
                              <a:lnTo>
                                <a:pt x="0" y="5"/>
                              </a:lnTo>
                              <a:lnTo>
                                <a:pt x="1" y="6"/>
                              </a:lnTo>
                              <a:lnTo>
                                <a:pt x="2" y="6"/>
                              </a:lnTo>
                              <a:lnTo>
                                <a:pt x="3" y="6"/>
                              </a:lnTo>
                              <a:lnTo>
                                <a:pt x="4" y="6"/>
                              </a:lnTo>
                              <a:lnTo>
                                <a:pt x="5" y="5"/>
                              </a:lnTo>
                              <a:lnTo>
                                <a:pt x="6" y="4"/>
                              </a:lnTo>
                              <a:close/>
                            </a:path>
                          </a:pathLst>
                        </a:custGeom>
                        <a:solidFill>
                          <a:srgbClr val="000000"/>
                        </a:solidFill>
                        <a:ln w="9525">
                          <a:noFill/>
                        </a:ln>
                      </p:spPr>
                      <p:txBody>
                        <a:bodyPr/>
                        <a:p>
                          <a:endParaRPr lang="zh-CN" altLang="en-US"/>
                        </a:p>
                      </p:txBody>
                    </p:sp>
                    <p:sp>
                      <p:nvSpPr>
                        <p:cNvPr id="433149" name="任意多边形 433148"/>
                        <p:cNvSpPr/>
                        <p:nvPr/>
                      </p:nvSpPr>
                      <p:spPr>
                        <a:xfrm>
                          <a:off x="1136" y="2662"/>
                          <a:ext cx="6" cy="6"/>
                        </a:xfrm>
                        <a:custGeom>
                          <a:avLst/>
                          <a:gdLst/>
                          <a:ahLst/>
                          <a:cxnLst/>
                          <a:pathLst>
                            <a:path w="6" h="6">
                              <a:moveTo>
                                <a:pt x="6" y="4"/>
                              </a:moveTo>
                              <a:lnTo>
                                <a:pt x="6" y="3"/>
                              </a:lnTo>
                              <a:lnTo>
                                <a:pt x="6" y="2"/>
                              </a:lnTo>
                              <a:lnTo>
                                <a:pt x="5" y="1"/>
                              </a:lnTo>
                              <a:lnTo>
                                <a:pt x="4" y="0"/>
                              </a:lnTo>
                              <a:lnTo>
                                <a:pt x="3" y="0"/>
                              </a:lnTo>
                              <a:lnTo>
                                <a:pt x="2" y="1"/>
                              </a:lnTo>
                              <a:lnTo>
                                <a:pt x="1" y="2"/>
                              </a:lnTo>
                              <a:lnTo>
                                <a:pt x="0" y="3"/>
                              </a:lnTo>
                              <a:lnTo>
                                <a:pt x="0" y="3"/>
                              </a:lnTo>
                              <a:lnTo>
                                <a:pt x="0" y="4"/>
                              </a:lnTo>
                              <a:lnTo>
                                <a:pt x="1" y="5"/>
                              </a:lnTo>
                              <a:lnTo>
                                <a:pt x="2" y="6"/>
                              </a:lnTo>
                              <a:lnTo>
                                <a:pt x="3" y="6"/>
                              </a:lnTo>
                              <a:lnTo>
                                <a:pt x="4" y="6"/>
                              </a:lnTo>
                              <a:lnTo>
                                <a:pt x="5" y="6"/>
                              </a:lnTo>
                              <a:lnTo>
                                <a:pt x="6" y="5"/>
                              </a:lnTo>
                              <a:lnTo>
                                <a:pt x="6" y="4"/>
                              </a:lnTo>
                              <a:close/>
                            </a:path>
                          </a:pathLst>
                        </a:custGeom>
                        <a:solidFill>
                          <a:srgbClr val="000000"/>
                        </a:solidFill>
                        <a:ln w="9525">
                          <a:noFill/>
                        </a:ln>
                      </p:spPr>
                      <p:txBody>
                        <a:bodyPr/>
                        <a:p>
                          <a:endParaRPr lang="zh-CN" altLang="en-US"/>
                        </a:p>
                      </p:txBody>
                    </p:sp>
                    <p:sp>
                      <p:nvSpPr>
                        <p:cNvPr id="433150" name="任意多边形 433149"/>
                        <p:cNvSpPr/>
                        <p:nvPr/>
                      </p:nvSpPr>
                      <p:spPr>
                        <a:xfrm>
                          <a:off x="1135" y="2674"/>
                          <a:ext cx="6" cy="6"/>
                        </a:xfrm>
                        <a:custGeom>
                          <a:avLst/>
                          <a:gdLst/>
                          <a:ahLst/>
                          <a:cxnLst/>
                          <a:pathLst>
                            <a:path w="6" h="6">
                              <a:moveTo>
                                <a:pt x="6" y="4"/>
                              </a:moveTo>
                              <a:lnTo>
                                <a:pt x="6" y="3"/>
                              </a:lnTo>
                              <a:lnTo>
                                <a:pt x="5" y="2"/>
                              </a:lnTo>
                              <a:lnTo>
                                <a:pt x="4" y="1"/>
                              </a:lnTo>
                              <a:lnTo>
                                <a:pt x="3" y="0"/>
                              </a:lnTo>
                              <a:lnTo>
                                <a:pt x="2" y="0"/>
                              </a:lnTo>
                              <a:lnTo>
                                <a:pt x="1" y="1"/>
                              </a:lnTo>
                              <a:lnTo>
                                <a:pt x="0" y="2"/>
                              </a:lnTo>
                              <a:lnTo>
                                <a:pt x="0" y="3"/>
                              </a:lnTo>
                              <a:lnTo>
                                <a:pt x="0" y="3"/>
                              </a:lnTo>
                              <a:lnTo>
                                <a:pt x="0" y="4"/>
                              </a:lnTo>
                              <a:lnTo>
                                <a:pt x="0" y="5"/>
                              </a:lnTo>
                              <a:lnTo>
                                <a:pt x="1" y="6"/>
                              </a:lnTo>
                              <a:lnTo>
                                <a:pt x="2" y="6"/>
                              </a:lnTo>
                              <a:lnTo>
                                <a:pt x="3" y="6"/>
                              </a:lnTo>
                              <a:lnTo>
                                <a:pt x="4" y="6"/>
                              </a:lnTo>
                              <a:lnTo>
                                <a:pt x="5" y="5"/>
                              </a:lnTo>
                              <a:lnTo>
                                <a:pt x="6" y="4"/>
                              </a:lnTo>
                              <a:close/>
                            </a:path>
                          </a:pathLst>
                        </a:custGeom>
                        <a:solidFill>
                          <a:srgbClr val="000000"/>
                        </a:solidFill>
                        <a:ln w="9525">
                          <a:noFill/>
                        </a:ln>
                      </p:spPr>
                      <p:txBody>
                        <a:bodyPr/>
                        <a:p>
                          <a:endParaRPr lang="zh-CN" altLang="en-US"/>
                        </a:p>
                      </p:txBody>
                    </p:sp>
                    <p:sp>
                      <p:nvSpPr>
                        <p:cNvPr id="433151" name="任意多边形 433150"/>
                        <p:cNvSpPr/>
                        <p:nvPr/>
                      </p:nvSpPr>
                      <p:spPr>
                        <a:xfrm>
                          <a:off x="1134" y="2686"/>
                          <a:ext cx="6" cy="6"/>
                        </a:xfrm>
                        <a:custGeom>
                          <a:avLst/>
                          <a:gdLst/>
                          <a:ahLst/>
                          <a:cxnLst/>
                          <a:pathLst>
                            <a:path w="6" h="6">
                              <a:moveTo>
                                <a:pt x="6" y="4"/>
                              </a:moveTo>
                              <a:lnTo>
                                <a:pt x="6" y="3"/>
                              </a:lnTo>
                              <a:lnTo>
                                <a:pt x="5" y="2"/>
                              </a:lnTo>
                              <a:lnTo>
                                <a:pt x="4" y="1"/>
                              </a:lnTo>
                              <a:lnTo>
                                <a:pt x="3" y="0"/>
                              </a:lnTo>
                              <a:lnTo>
                                <a:pt x="2" y="0"/>
                              </a:lnTo>
                              <a:lnTo>
                                <a:pt x="1" y="1"/>
                              </a:lnTo>
                              <a:lnTo>
                                <a:pt x="0" y="2"/>
                              </a:lnTo>
                              <a:lnTo>
                                <a:pt x="0" y="3"/>
                              </a:lnTo>
                              <a:lnTo>
                                <a:pt x="0" y="3"/>
                              </a:lnTo>
                              <a:lnTo>
                                <a:pt x="0" y="4"/>
                              </a:lnTo>
                              <a:lnTo>
                                <a:pt x="0" y="5"/>
                              </a:lnTo>
                              <a:lnTo>
                                <a:pt x="1" y="6"/>
                              </a:lnTo>
                              <a:lnTo>
                                <a:pt x="2" y="6"/>
                              </a:lnTo>
                              <a:lnTo>
                                <a:pt x="3" y="6"/>
                              </a:lnTo>
                              <a:lnTo>
                                <a:pt x="4" y="6"/>
                              </a:lnTo>
                              <a:lnTo>
                                <a:pt x="5" y="5"/>
                              </a:lnTo>
                              <a:lnTo>
                                <a:pt x="6" y="4"/>
                              </a:lnTo>
                              <a:close/>
                            </a:path>
                          </a:pathLst>
                        </a:custGeom>
                        <a:solidFill>
                          <a:srgbClr val="000000"/>
                        </a:solidFill>
                        <a:ln w="9525">
                          <a:noFill/>
                        </a:ln>
                      </p:spPr>
                      <p:txBody>
                        <a:bodyPr/>
                        <a:p>
                          <a:endParaRPr lang="zh-CN" altLang="en-US"/>
                        </a:p>
                      </p:txBody>
                    </p:sp>
                    <p:sp>
                      <p:nvSpPr>
                        <p:cNvPr id="433152" name="任意多边形 433151"/>
                        <p:cNvSpPr/>
                        <p:nvPr/>
                      </p:nvSpPr>
                      <p:spPr>
                        <a:xfrm>
                          <a:off x="1133" y="2698"/>
                          <a:ext cx="6" cy="6"/>
                        </a:xfrm>
                        <a:custGeom>
                          <a:avLst/>
                          <a:gdLst/>
                          <a:ahLst/>
                          <a:cxnLst/>
                          <a:pathLst>
                            <a:path w="6" h="6">
                              <a:moveTo>
                                <a:pt x="6" y="4"/>
                              </a:moveTo>
                              <a:lnTo>
                                <a:pt x="6" y="3"/>
                              </a:lnTo>
                              <a:lnTo>
                                <a:pt x="5" y="2"/>
                              </a:lnTo>
                              <a:lnTo>
                                <a:pt x="4" y="1"/>
                              </a:lnTo>
                              <a:lnTo>
                                <a:pt x="3" y="0"/>
                              </a:lnTo>
                              <a:lnTo>
                                <a:pt x="2" y="0"/>
                              </a:lnTo>
                              <a:lnTo>
                                <a:pt x="1" y="1"/>
                              </a:lnTo>
                              <a:lnTo>
                                <a:pt x="0" y="2"/>
                              </a:lnTo>
                              <a:lnTo>
                                <a:pt x="0" y="3"/>
                              </a:lnTo>
                              <a:lnTo>
                                <a:pt x="0" y="3"/>
                              </a:lnTo>
                              <a:lnTo>
                                <a:pt x="0" y="4"/>
                              </a:lnTo>
                              <a:lnTo>
                                <a:pt x="0" y="5"/>
                              </a:lnTo>
                              <a:lnTo>
                                <a:pt x="1" y="6"/>
                              </a:lnTo>
                              <a:lnTo>
                                <a:pt x="2" y="6"/>
                              </a:lnTo>
                              <a:lnTo>
                                <a:pt x="3" y="6"/>
                              </a:lnTo>
                              <a:lnTo>
                                <a:pt x="4" y="6"/>
                              </a:lnTo>
                              <a:lnTo>
                                <a:pt x="5" y="5"/>
                              </a:lnTo>
                              <a:lnTo>
                                <a:pt x="6" y="4"/>
                              </a:lnTo>
                              <a:close/>
                            </a:path>
                          </a:pathLst>
                        </a:custGeom>
                        <a:solidFill>
                          <a:srgbClr val="000000"/>
                        </a:solidFill>
                        <a:ln w="9525">
                          <a:noFill/>
                        </a:ln>
                      </p:spPr>
                      <p:txBody>
                        <a:bodyPr/>
                        <a:p>
                          <a:endParaRPr lang="zh-CN" altLang="en-US"/>
                        </a:p>
                      </p:txBody>
                    </p:sp>
                    <p:sp>
                      <p:nvSpPr>
                        <p:cNvPr id="433153" name="任意多边形 433152"/>
                        <p:cNvSpPr/>
                        <p:nvPr/>
                      </p:nvSpPr>
                      <p:spPr>
                        <a:xfrm>
                          <a:off x="1132" y="2710"/>
                          <a:ext cx="6" cy="6"/>
                        </a:xfrm>
                        <a:custGeom>
                          <a:avLst/>
                          <a:gdLst/>
                          <a:ahLst/>
                          <a:cxnLst/>
                          <a:pathLst>
                            <a:path w="6" h="6">
                              <a:moveTo>
                                <a:pt x="6" y="4"/>
                              </a:moveTo>
                              <a:lnTo>
                                <a:pt x="6" y="3"/>
                              </a:lnTo>
                              <a:lnTo>
                                <a:pt x="5" y="2"/>
                              </a:lnTo>
                              <a:lnTo>
                                <a:pt x="4" y="1"/>
                              </a:lnTo>
                              <a:lnTo>
                                <a:pt x="3" y="0"/>
                              </a:lnTo>
                              <a:lnTo>
                                <a:pt x="2" y="0"/>
                              </a:lnTo>
                              <a:lnTo>
                                <a:pt x="1" y="1"/>
                              </a:lnTo>
                              <a:lnTo>
                                <a:pt x="0" y="2"/>
                              </a:lnTo>
                              <a:lnTo>
                                <a:pt x="0" y="3"/>
                              </a:lnTo>
                              <a:lnTo>
                                <a:pt x="0" y="3"/>
                              </a:lnTo>
                              <a:lnTo>
                                <a:pt x="0" y="4"/>
                              </a:lnTo>
                              <a:lnTo>
                                <a:pt x="0" y="5"/>
                              </a:lnTo>
                              <a:lnTo>
                                <a:pt x="1" y="6"/>
                              </a:lnTo>
                              <a:lnTo>
                                <a:pt x="2" y="6"/>
                              </a:lnTo>
                              <a:lnTo>
                                <a:pt x="3" y="6"/>
                              </a:lnTo>
                              <a:lnTo>
                                <a:pt x="4" y="6"/>
                              </a:lnTo>
                              <a:lnTo>
                                <a:pt x="5" y="5"/>
                              </a:lnTo>
                              <a:lnTo>
                                <a:pt x="6" y="4"/>
                              </a:lnTo>
                              <a:close/>
                            </a:path>
                          </a:pathLst>
                        </a:custGeom>
                        <a:solidFill>
                          <a:srgbClr val="000000"/>
                        </a:solidFill>
                        <a:ln w="9525">
                          <a:noFill/>
                        </a:ln>
                      </p:spPr>
                      <p:txBody>
                        <a:bodyPr/>
                        <a:p>
                          <a:endParaRPr lang="zh-CN" altLang="en-US"/>
                        </a:p>
                      </p:txBody>
                    </p:sp>
                    <p:sp>
                      <p:nvSpPr>
                        <p:cNvPr id="433154" name="任意多边形 433153"/>
                        <p:cNvSpPr/>
                        <p:nvPr/>
                      </p:nvSpPr>
                      <p:spPr>
                        <a:xfrm>
                          <a:off x="1131" y="2722"/>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3155" name="任意多边形 433154"/>
                        <p:cNvSpPr/>
                        <p:nvPr/>
                      </p:nvSpPr>
                      <p:spPr>
                        <a:xfrm>
                          <a:off x="1130" y="2735"/>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156" name="任意多边形 433155"/>
                        <p:cNvSpPr/>
                        <p:nvPr/>
                      </p:nvSpPr>
                      <p:spPr>
                        <a:xfrm>
                          <a:off x="1129" y="2747"/>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157" name="任意多边形 433156"/>
                        <p:cNvSpPr/>
                        <p:nvPr/>
                      </p:nvSpPr>
                      <p:spPr>
                        <a:xfrm>
                          <a:off x="1128" y="2759"/>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158" name="任意多边形 433157"/>
                        <p:cNvSpPr/>
                        <p:nvPr/>
                      </p:nvSpPr>
                      <p:spPr>
                        <a:xfrm>
                          <a:off x="1128" y="2771"/>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3159" name="任意多边形 433158"/>
                        <p:cNvSpPr/>
                        <p:nvPr/>
                      </p:nvSpPr>
                      <p:spPr>
                        <a:xfrm>
                          <a:off x="1127" y="2783"/>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160" name="任意多边形 433159"/>
                        <p:cNvSpPr/>
                        <p:nvPr/>
                      </p:nvSpPr>
                      <p:spPr>
                        <a:xfrm>
                          <a:off x="1127" y="2795"/>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3161" name="任意多边形 433160"/>
                        <p:cNvSpPr/>
                        <p:nvPr/>
                      </p:nvSpPr>
                      <p:spPr>
                        <a:xfrm>
                          <a:off x="1126" y="2807"/>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162" name="任意多边形 433161"/>
                        <p:cNvSpPr/>
                        <p:nvPr/>
                      </p:nvSpPr>
                      <p:spPr>
                        <a:xfrm>
                          <a:off x="1126" y="2819"/>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3163" name="任意多边形 433162"/>
                        <p:cNvSpPr/>
                        <p:nvPr/>
                      </p:nvSpPr>
                      <p:spPr>
                        <a:xfrm>
                          <a:off x="1125" y="2831"/>
                          <a:ext cx="6" cy="7"/>
                        </a:xfrm>
                        <a:custGeom>
                          <a:avLst/>
                          <a:gdLst/>
                          <a:ahLst/>
                          <a:cxnLst/>
                          <a:pathLst>
                            <a:path w="6" h="7">
                              <a:moveTo>
                                <a:pt x="6" y="3"/>
                              </a:moveTo>
                              <a:lnTo>
                                <a:pt x="6" y="2"/>
                              </a:lnTo>
                              <a:lnTo>
                                <a:pt x="6" y="1"/>
                              </a:lnTo>
                              <a:lnTo>
                                <a:pt x="5" y="0"/>
                              </a:lnTo>
                              <a:lnTo>
                                <a:pt x="4" y="0"/>
                              </a:lnTo>
                              <a:lnTo>
                                <a:pt x="3" y="0"/>
                              </a:lnTo>
                              <a:lnTo>
                                <a:pt x="2" y="0"/>
                              </a:lnTo>
                              <a:lnTo>
                                <a:pt x="1" y="1"/>
                              </a:lnTo>
                              <a:lnTo>
                                <a:pt x="0" y="2"/>
                              </a:lnTo>
                              <a:lnTo>
                                <a:pt x="0" y="2"/>
                              </a:lnTo>
                              <a:lnTo>
                                <a:pt x="0" y="3"/>
                              </a:lnTo>
                              <a:lnTo>
                                <a:pt x="1" y="5"/>
                              </a:lnTo>
                              <a:lnTo>
                                <a:pt x="2" y="6"/>
                              </a:lnTo>
                              <a:lnTo>
                                <a:pt x="3" y="7"/>
                              </a:lnTo>
                              <a:lnTo>
                                <a:pt x="4" y="7"/>
                              </a:lnTo>
                              <a:lnTo>
                                <a:pt x="5" y="6"/>
                              </a:lnTo>
                              <a:lnTo>
                                <a:pt x="6" y="5"/>
                              </a:lnTo>
                              <a:lnTo>
                                <a:pt x="6" y="3"/>
                              </a:lnTo>
                              <a:close/>
                            </a:path>
                          </a:pathLst>
                        </a:custGeom>
                        <a:solidFill>
                          <a:srgbClr val="000000"/>
                        </a:solidFill>
                        <a:ln w="9525">
                          <a:noFill/>
                        </a:ln>
                      </p:spPr>
                      <p:txBody>
                        <a:bodyPr/>
                        <a:p>
                          <a:endParaRPr lang="zh-CN" altLang="en-US"/>
                        </a:p>
                      </p:txBody>
                    </p:sp>
                    <p:sp>
                      <p:nvSpPr>
                        <p:cNvPr id="433164" name="任意多边形 433163"/>
                        <p:cNvSpPr/>
                        <p:nvPr/>
                      </p:nvSpPr>
                      <p:spPr>
                        <a:xfrm>
                          <a:off x="1125" y="2844"/>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165" name="任意多边形 433164"/>
                        <p:cNvSpPr/>
                        <p:nvPr/>
                      </p:nvSpPr>
                      <p:spPr>
                        <a:xfrm>
                          <a:off x="1125" y="2856"/>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3166" name="任意多边形 433165"/>
                        <p:cNvSpPr/>
                        <p:nvPr/>
                      </p:nvSpPr>
                      <p:spPr>
                        <a:xfrm>
                          <a:off x="1125" y="2868"/>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3167" name="任意多边形 433166"/>
                        <p:cNvSpPr/>
                        <p:nvPr/>
                      </p:nvSpPr>
                      <p:spPr>
                        <a:xfrm>
                          <a:off x="1124" y="2880"/>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168" name="任意多边形 433167"/>
                        <p:cNvSpPr/>
                        <p:nvPr/>
                      </p:nvSpPr>
                      <p:spPr>
                        <a:xfrm>
                          <a:off x="1124" y="2892"/>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169" name="任意多边形 433168"/>
                        <p:cNvSpPr/>
                        <p:nvPr/>
                      </p:nvSpPr>
                      <p:spPr>
                        <a:xfrm>
                          <a:off x="1124" y="2904"/>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170" name="任意多边形 433169"/>
                        <p:cNvSpPr/>
                        <p:nvPr/>
                      </p:nvSpPr>
                      <p:spPr>
                        <a:xfrm>
                          <a:off x="1124" y="2916"/>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171" name="任意多边形 433170"/>
                        <p:cNvSpPr/>
                        <p:nvPr/>
                      </p:nvSpPr>
                      <p:spPr>
                        <a:xfrm>
                          <a:off x="1124" y="2928"/>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172" name="任意多边形 433171"/>
                        <p:cNvSpPr/>
                        <p:nvPr/>
                      </p:nvSpPr>
                      <p:spPr>
                        <a:xfrm>
                          <a:off x="1125" y="2941"/>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3173" name="任意多边形 433172"/>
                        <p:cNvSpPr/>
                        <p:nvPr/>
                      </p:nvSpPr>
                      <p:spPr>
                        <a:xfrm>
                          <a:off x="1125" y="2953"/>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3174" name="任意多边形 433173"/>
                        <p:cNvSpPr/>
                        <p:nvPr/>
                      </p:nvSpPr>
                      <p:spPr>
                        <a:xfrm>
                          <a:off x="1125" y="2965"/>
                          <a:ext cx="6" cy="6"/>
                        </a:xfrm>
                        <a:custGeom>
                          <a:avLst/>
                          <a:gdLst/>
                          <a:ahLst/>
                          <a:cxnLst/>
                          <a:pathLst>
                            <a:path w="6" h="6">
                              <a:moveTo>
                                <a:pt x="6" y="3"/>
                              </a:moveTo>
                              <a:lnTo>
                                <a:pt x="6" y="2"/>
                              </a:lnTo>
                              <a:lnTo>
                                <a:pt x="5" y="1"/>
                              </a:lnTo>
                              <a:lnTo>
                                <a:pt x="4" y="0"/>
                              </a:lnTo>
                              <a:lnTo>
                                <a:pt x="3" y="0"/>
                              </a:lnTo>
                              <a:lnTo>
                                <a:pt x="2" y="0"/>
                              </a:lnTo>
                              <a:lnTo>
                                <a:pt x="1" y="0"/>
                              </a:lnTo>
                              <a:lnTo>
                                <a:pt x="0" y="1"/>
                              </a:lnTo>
                              <a:lnTo>
                                <a:pt x="0" y="2"/>
                              </a:lnTo>
                              <a:lnTo>
                                <a:pt x="0" y="2"/>
                              </a:lnTo>
                              <a:lnTo>
                                <a:pt x="0" y="3"/>
                              </a:lnTo>
                              <a:lnTo>
                                <a:pt x="0" y="4"/>
                              </a:lnTo>
                              <a:lnTo>
                                <a:pt x="1" y="5"/>
                              </a:lnTo>
                              <a:lnTo>
                                <a:pt x="2" y="6"/>
                              </a:lnTo>
                              <a:lnTo>
                                <a:pt x="3" y="6"/>
                              </a:lnTo>
                              <a:lnTo>
                                <a:pt x="4" y="5"/>
                              </a:lnTo>
                              <a:lnTo>
                                <a:pt x="5" y="4"/>
                              </a:lnTo>
                              <a:lnTo>
                                <a:pt x="6" y="3"/>
                              </a:lnTo>
                              <a:close/>
                            </a:path>
                          </a:pathLst>
                        </a:custGeom>
                        <a:solidFill>
                          <a:srgbClr val="000000"/>
                        </a:solidFill>
                        <a:ln w="9525">
                          <a:noFill/>
                        </a:ln>
                      </p:spPr>
                      <p:txBody>
                        <a:bodyPr/>
                        <a:p>
                          <a:endParaRPr lang="zh-CN" altLang="en-US"/>
                        </a:p>
                      </p:txBody>
                    </p:sp>
                    <p:sp>
                      <p:nvSpPr>
                        <p:cNvPr id="433175" name="任意多边形 433174"/>
                        <p:cNvSpPr/>
                        <p:nvPr/>
                      </p:nvSpPr>
                      <p:spPr>
                        <a:xfrm>
                          <a:off x="1125" y="2977"/>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176" name="任意多边形 433175"/>
                        <p:cNvSpPr/>
                        <p:nvPr/>
                      </p:nvSpPr>
                      <p:spPr>
                        <a:xfrm>
                          <a:off x="1125" y="2989"/>
                          <a:ext cx="6" cy="6"/>
                        </a:xfrm>
                        <a:custGeom>
                          <a:avLst/>
                          <a:gdLst/>
                          <a:ahLst/>
                          <a:cxnLst/>
                          <a:pathLst>
                            <a:path w="6" h="6">
                              <a:moveTo>
                                <a:pt x="6" y="3"/>
                              </a:moveTo>
                              <a:lnTo>
                                <a:pt x="6" y="2"/>
                              </a:lnTo>
                              <a:lnTo>
                                <a:pt x="6" y="1"/>
                              </a:lnTo>
                              <a:lnTo>
                                <a:pt x="5" y="0"/>
                              </a:lnTo>
                              <a:lnTo>
                                <a:pt x="4" y="0"/>
                              </a:lnTo>
                              <a:lnTo>
                                <a:pt x="3" y="0"/>
                              </a:lnTo>
                              <a:lnTo>
                                <a:pt x="2" y="0"/>
                              </a:lnTo>
                              <a:lnTo>
                                <a:pt x="1" y="1"/>
                              </a:lnTo>
                              <a:lnTo>
                                <a:pt x="0" y="2"/>
                              </a:lnTo>
                              <a:lnTo>
                                <a:pt x="0" y="2"/>
                              </a:lnTo>
                              <a:lnTo>
                                <a:pt x="0" y="3"/>
                              </a:lnTo>
                              <a:lnTo>
                                <a:pt x="1" y="4"/>
                              </a:lnTo>
                              <a:lnTo>
                                <a:pt x="2" y="5"/>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177" name="任意多边形 433176"/>
                        <p:cNvSpPr/>
                        <p:nvPr/>
                      </p:nvSpPr>
                      <p:spPr>
                        <a:xfrm>
                          <a:off x="1126" y="3001"/>
                          <a:ext cx="6" cy="6"/>
                        </a:xfrm>
                        <a:custGeom>
                          <a:avLst/>
                          <a:gdLst/>
                          <a:ahLst/>
                          <a:cxnLst/>
                          <a:pathLst>
                            <a:path w="6" h="6">
                              <a:moveTo>
                                <a:pt x="6" y="2"/>
                              </a:moveTo>
                              <a:lnTo>
                                <a:pt x="5" y="1"/>
                              </a:lnTo>
                              <a:lnTo>
                                <a:pt x="4" y="0"/>
                              </a:lnTo>
                              <a:lnTo>
                                <a:pt x="3" y="0"/>
                              </a:lnTo>
                              <a:lnTo>
                                <a:pt x="2" y="0"/>
                              </a:lnTo>
                              <a:lnTo>
                                <a:pt x="1" y="0"/>
                              </a:lnTo>
                              <a:lnTo>
                                <a:pt x="0" y="1"/>
                              </a:lnTo>
                              <a:lnTo>
                                <a:pt x="0" y="2"/>
                              </a:lnTo>
                              <a:lnTo>
                                <a:pt x="0" y="3"/>
                              </a:lnTo>
                              <a:lnTo>
                                <a:pt x="0" y="3"/>
                              </a:lnTo>
                              <a:lnTo>
                                <a:pt x="0" y="4"/>
                              </a:lnTo>
                              <a:lnTo>
                                <a:pt x="1" y="5"/>
                              </a:lnTo>
                              <a:lnTo>
                                <a:pt x="2" y="6"/>
                              </a:lnTo>
                              <a:lnTo>
                                <a:pt x="3" y="6"/>
                              </a:lnTo>
                              <a:lnTo>
                                <a:pt x="4" y="5"/>
                              </a:lnTo>
                              <a:lnTo>
                                <a:pt x="5" y="4"/>
                              </a:lnTo>
                              <a:lnTo>
                                <a:pt x="6" y="3"/>
                              </a:lnTo>
                              <a:lnTo>
                                <a:pt x="6" y="2"/>
                              </a:lnTo>
                              <a:close/>
                            </a:path>
                          </a:pathLst>
                        </a:custGeom>
                        <a:solidFill>
                          <a:srgbClr val="000000"/>
                        </a:solidFill>
                        <a:ln w="9525">
                          <a:noFill/>
                        </a:ln>
                      </p:spPr>
                      <p:txBody>
                        <a:bodyPr/>
                        <a:p>
                          <a:endParaRPr lang="zh-CN" altLang="en-US"/>
                        </a:p>
                      </p:txBody>
                    </p:sp>
                    <p:sp>
                      <p:nvSpPr>
                        <p:cNvPr id="433178" name="任意多边形 433177"/>
                        <p:cNvSpPr/>
                        <p:nvPr/>
                      </p:nvSpPr>
                      <p:spPr>
                        <a:xfrm>
                          <a:off x="1126" y="3013"/>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3179" name="任意多边形 433178"/>
                        <p:cNvSpPr/>
                        <p:nvPr/>
                      </p:nvSpPr>
                      <p:spPr>
                        <a:xfrm>
                          <a:off x="1127" y="3025"/>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3180" name="任意多边形 433179"/>
                        <p:cNvSpPr/>
                        <p:nvPr/>
                      </p:nvSpPr>
                      <p:spPr>
                        <a:xfrm>
                          <a:off x="1128" y="3037"/>
                          <a:ext cx="6" cy="7"/>
                        </a:xfrm>
                        <a:custGeom>
                          <a:avLst/>
                          <a:gdLst/>
                          <a:ahLst/>
                          <a:cxnLst/>
                          <a:pathLst>
                            <a:path w="6" h="7">
                              <a:moveTo>
                                <a:pt x="6" y="2"/>
                              </a:moveTo>
                              <a:lnTo>
                                <a:pt x="5" y="1"/>
                              </a:lnTo>
                              <a:lnTo>
                                <a:pt x="4" y="0"/>
                              </a:lnTo>
                              <a:lnTo>
                                <a:pt x="3" y="0"/>
                              </a:lnTo>
                              <a:lnTo>
                                <a:pt x="2" y="0"/>
                              </a:lnTo>
                              <a:lnTo>
                                <a:pt x="1" y="0"/>
                              </a:lnTo>
                              <a:lnTo>
                                <a:pt x="0" y="1"/>
                              </a:lnTo>
                              <a:lnTo>
                                <a:pt x="0" y="2"/>
                              </a:lnTo>
                              <a:lnTo>
                                <a:pt x="0" y="3"/>
                              </a:lnTo>
                              <a:lnTo>
                                <a:pt x="0" y="3"/>
                              </a:lnTo>
                              <a:lnTo>
                                <a:pt x="0" y="4"/>
                              </a:lnTo>
                              <a:lnTo>
                                <a:pt x="1" y="5"/>
                              </a:lnTo>
                              <a:lnTo>
                                <a:pt x="2" y="7"/>
                              </a:lnTo>
                              <a:lnTo>
                                <a:pt x="3" y="7"/>
                              </a:lnTo>
                              <a:lnTo>
                                <a:pt x="4" y="5"/>
                              </a:lnTo>
                              <a:lnTo>
                                <a:pt x="5" y="4"/>
                              </a:lnTo>
                              <a:lnTo>
                                <a:pt x="6" y="3"/>
                              </a:lnTo>
                              <a:lnTo>
                                <a:pt x="6" y="2"/>
                              </a:lnTo>
                              <a:close/>
                            </a:path>
                          </a:pathLst>
                        </a:custGeom>
                        <a:solidFill>
                          <a:srgbClr val="000000"/>
                        </a:solidFill>
                        <a:ln w="9525">
                          <a:noFill/>
                        </a:ln>
                      </p:spPr>
                      <p:txBody>
                        <a:bodyPr/>
                        <a:p>
                          <a:endParaRPr lang="zh-CN" altLang="en-US"/>
                        </a:p>
                      </p:txBody>
                    </p:sp>
                    <p:sp>
                      <p:nvSpPr>
                        <p:cNvPr id="433181" name="任意多边形 433180"/>
                        <p:cNvSpPr/>
                        <p:nvPr/>
                      </p:nvSpPr>
                      <p:spPr>
                        <a:xfrm>
                          <a:off x="1128" y="3050"/>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3182" name="任意多边形 433181"/>
                        <p:cNvSpPr/>
                        <p:nvPr/>
                      </p:nvSpPr>
                      <p:spPr>
                        <a:xfrm>
                          <a:off x="1129" y="3062"/>
                          <a:ext cx="6" cy="6"/>
                        </a:xfrm>
                        <a:custGeom>
                          <a:avLst/>
                          <a:gdLst/>
                          <a:ahLst/>
                          <a:cxnLst/>
                          <a:pathLst>
                            <a:path w="6" h="6">
                              <a:moveTo>
                                <a:pt x="6" y="2"/>
                              </a:moveTo>
                              <a:lnTo>
                                <a:pt x="5" y="1"/>
                              </a:lnTo>
                              <a:lnTo>
                                <a:pt x="4" y="0"/>
                              </a:lnTo>
                              <a:lnTo>
                                <a:pt x="3" y="0"/>
                              </a:lnTo>
                              <a:lnTo>
                                <a:pt x="2" y="0"/>
                              </a:lnTo>
                              <a:lnTo>
                                <a:pt x="1" y="0"/>
                              </a:lnTo>
                              <a:lnTo>
                                <a:pt x="0" y="1"/>
                              </a:lnTo>
                              <a:lnTo>
                                <a:pt x="0" y="2"/>
                              </a:lnTo>
                              <a:lnTo>
                                <a:pt x="0" y="3"/>
                              </a:lnTo>
                              <a:lnTo>
                                <a:pt x="0" y="3"/>
                              </a:lnTo>
                              <a:lnTo>
                                <a:pt x="0" y="4"/>
                              </a:lnTo>
                              <a:lnTo>
                                <a:pt x="1" y="5"/>
                              </a:lnTo>
                              <a:lnTo>
                                <a:pt x="2" y="6"/>
                              </a:lnTo>
                              <a:lnTo>
                                <a:pt x="3" y="6"/>
                              </a:lnTo>
                              <a:lnTo>
                                <a:pt x="4" y="5"/>
                              </a:lnTo>
                              <a:lnTo>
                                <a:pt x="5" y="4"/>
                              </a:lnTo>
                              <a:lnTo>
                                <a:pt x="6" y="3"/>
                              </a:lnTo>
                              <a:lnTo>
                                <a:pt x="6" y="2"/>
                              </a:lnTo>
                              <a:close/>
                            </a:path>
                          </a:pathLst>
                        </a:custGeom>
                        <a:solidFill>
                          <a:srgbClr val="000000"/>
                        </a:solidFill>
                        <a:ln w="9525">
                          <a:noFill/>
                        </a:ln>
                      </p:spPr>
                      <p:txBody>
                        <a:bodyPr/>
                        <a:p>
                          <a:endParaRPr lang="zh-CN" altLang="en-US"/>
                        </a:p>
                      </p:txBody>
                    </p:sp>
                    <p:sp>
                      <p:nvSpPr>
                        <p:cNvPr id="433183" name="任意多边形 433182"/>
                        <p:cNvSpPr/>
                        <p:nvPr/>
                      </p:nvSpPr>
                      <p:spPr>
                        <a:xfrm>
                          <a:off x="1129" y="3074"/>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3184" name="任意多边形 433183"/>
                        <p:cNvSpPr/>
                        <p:nvPr/>
                      </p:nvSpPr>
                      <p:spPr>
                        <a:xfrm>
                          <a:off x="1130" y="3086"/>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3185" name="任意多边形 433184"/>
                        <p:cNvSpPr/>
                        <p:nvPr/>
                      </p:nvSpPr>
                      <p:spPr>
                        <a:xfrm>
                          <a:off x="1131" y="3098"/>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3186" name="任意多边形 433185"/>
                        <p:cNvSpPr/>
                        <p:nvPr/>
                      </p:nvSpPr>
                      <p:spPr>
                        <a:xfrm>
                          <a:off x="1132" y="3110"/>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3187" name="任意多边形 433186"/>
                        <p:cNvSpPr/>
                        <p:nvPr/>
                      </p:nvSpPr>
                      <p:spPr>
                        <a:xfrm>
                          <a:off x="1133" y="3122"/>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3188" name="任意多边形 433187"/>
                        <p:cNvSpPr/>
                        <p:nvPr/>
                      </p:nvSpPr>
                      <p:spPr>
                        <a:xfrm>
                          <a:off x="1134" y="3133"/>
                          <a:ext cx="6" cy="6"/>
                        </a:xfrm>
                        <a:custGeom>
                          <a:avLst/>
                          <a:gdLst/>
                          <a:ahLst/>
                          <a:cxnLst/>
                          <a:pathLst>
                            <a:path w="6" h="6">
                              <a:moveTo>
                                <a:pt x="6" y="3"/>
                              </a:moveTo>
                              <a:lnTo>
                                <a:pt x="6" y="2"/>
                              </a:lnTo>
                              <a:lnTo>
                                <a:pt x="5" y="1"/>
                              </a:lnTo>
                              <a:lnTo>
                                <a:pt x="4" y="0"/>
                              </a:lnTo>
                              <a:lnTo>
                                <a:pt x="3" y="0"/>
                              </a:lnTo>
                              <a:lnTo>
                                <a:pt x="2" y="1"/>
                              </a:lnTo>
                              <a:lnTo>
                                <a:pt x="1" y="2"/>
                              </a:lnTo>
                              <a:lnTo>
                                <a:pt x="0" y="3"/>
                              </a:lnTo>
                              <a:lnTo>
                                <a:pt x="0" y="4"/>
                              </a:lnTo>
                              <a:lnTo>
                                <a:pt x="0" y="4"/>
                              </a:lnTo>
                              <a:lnTo>
                                <a:pt x="1" y="5"/>
                              </a:lnTo>
                              <a:lnTo>
                                <a:pt x="2" y="6"/>
                              </a:lnTo>
                              <a:lnTo>
                                <a:pt x="3" y="6"/>
                              </a:lnTo>
                              <a:lnTo>
                                <a:pt x="4" y="6"/>
                              </a:lnTo>
                              <a:lnTo>
                                <a:pt x="5" y="6"/>
                              </a:lnTo>
                              <a:lnTo>
                                <a:pt x="6" y="5"/>
                              </a:lnTo>
                              <a:lnTo>
                                <a:pt x="6" y="4"/>
                              </a:lnTo>
                              <a:lnTo>
                                <a:pt x="6" y="3"/>
                              </a:lnTo>
                              <a:close/>
                            </a:path>
                          </a:pathLst>
                        </a:custGeom>
                        <a:solidFill>
                          <a:srgbClr val="000000"/>
                        </a:solidFill>
                        <a:ln w="9525">
                          <a:noFill/>
                        </a:ln>
                      </p:spPr>
                      <p:txBody>
                        <a:bodyPr/>
                        <a:p>
                          <a:endParaRPr lang="zh-CN" altLang="en-US"/>
                        </a:p>
                      </p:txBody>
                    </p:sp>
                    <p:sp>
                      <p:nvSpPr>
                        <p:cNvPr id="433189" name="任意多边形 433188"/>
                        <p:cNvSpPr/>
                        <p:nvPr/>
                      </p:nvSpPr>
                      <p:spPr>
                        <a:xfrm>
                          <a:off x="1135" y="3145"/>
                          <a:ext cx="6" cy="7"/>
                        </a:xfrm>
                        <a:custGeom>
                          <a:avLst/>
                          <a:gdLst/>
                          <a:ahLst/>
                          <a:cxnLst/>
                          <a:pathLst>
                            <a:path w="6" h="7">
                              <a:moveTo>
                                <a:pt x="6" y="4"/>
                              </a:moveTo>
                              <a:lnTo>
                                <a:pt x="6" y="3"/>
                              </a:lnTo>
                              <a:lnTo>
                                <a:pt x="5" y="1"/>
                              </a:lnTo>
                              <a:lnTo>
                                <a:pt x="4" y="0"/>
                              </a:lnTo>
                              <a:lnTo>
                                <a:pt x="3" y="0"/>
                              </a:lnTo>
                              <a:lnTo>
                                <a:pt x="2" y="1"/>
                              </a:lnTo>
                              <a:lnTo>
                                <a:pt x="1" y="3"/>
                              </a:lnTo>
                              <a:lnTo>
                                <a:pt x="0" y="4"/>
                              </a:lnTo>
                              <a:lnTo>
                                <a:pt x="0" y="5"/>
                              </a:lnTo>
                              <a:lnTo>
                                <a:pt x="0" y="5"/>
                              </a:lnTo>
                              <a:lnTo>
                                <a:pt x="1" y="6"/>
                              </a:lnTo>
                              <a:lnTo>
                                <a:pt x="2" y="7"/>
                              </a:lnTo>
                              <a:lnTo>
                                <a:pt x="3" y="7"/>
                              </a:lnTo>
                              <a:lnTo>
                                <a:pt x="4" y="7"/>
                              </a:lnTo>
                              <a:lnTo>
                                <a:pt x="5" y="7"/>
                              </a:lnTo>
                              <a:lnTo>
                                <a:pt x="6" y="6"/>
                              </a:lnTo>
                              <a:lnTo>
                                <a:pt x="6" y="5"/>
                              </a:lnTo>
                              <a:lnTo>
                                <a:pt x="6" y="4"/>
                              </a:lnTo>
                              <a:close/>
                            </a:path>
                          </a:pathLst>
                        </a:custGeom>
                        <a:solidFill>
                          <a:srgbClr val="000000"/>
                        </a:solidFill>
                        <a:ln w="9525">
                          <a:noFill/>
                        </a:ln>
                      </p:spPr>
                      <p:txBody>
                        <a:bodyPr/>
                        <a:p>
                          <a:endParaRPr lang="zh-CN" altLang="en-US"/>
                        </a:p>
                      </p:txBody>
                    </p:sp>
                    <p:sp>
                      <p:nvSpPr>
                        <p:cNvPr id="433190" name="任意多边形 433189"/>
                        <p:cNvSpPr/>
                        <p:nvPr/>
                      </p:nvSpPr>
                      <p:spPr>
                        <a:xfrm>
                          <a:off x="1137" y="3158"/>
                          <a:ext cx="6" cy="6"/>
                        </a:xfrm>
                        <a:custGeom>
                          <a:avLst/>
                          <a:gdLst/>
                          <a:ahLst/>
                          <a:cxnLst/>
                          <a:pathLst>
                            <a:path w="6" h="6">
                              <a:moveTo>
                                <a:pt x="6" y="3"/>
                              </a:moveTo>
                              <a:lnTo>
                                <a:pt x="5" y="2"/>
                              </a:lnTo>
                              <a:lnTo>
                                <a:pt x="4" y="1"/>
                              </a:lnTo>
                              <a:lnTo>
                                <a:pt x="3" y="0"/>
                              </a:lnTo>
                              <a:lnTo>
                                <a:pt x="2" y="0"/>
                              </a:lnTo>
                              <a:lnTo>
                                <a:pt x="1" y="1"/>
                              </a:lnTo>
                              <a:lnTo>
                                <a:pt x="0" y="2"/>
                              </a:lnTo>
                              <a:lnTo>
                                <a:pt x="0" y="3"/>
                              </a:lnTo>
                              <a:lnTo>
                                <a:pt x="0" y="4"/>
                              </a:lnTo>
                              <a:lnTo>
                                <a:pt x="0" y="4"/>
                              </a:lnTo>
                              <a:lnTo>
                                <a:pt x="0" y="5"/>
                              </a:lnTo>
                              <a:lnTo>
                                <a:pt x="1" y="6"/>
                              </a:lnTo>
                              <a:lnTo>
                                <a:pt x="2" y="6"/>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191" name="任意多边形 433190"/>
                        <p:cNvSpPr/>
                        <p:nvPr/>
                      </p:nvSpPr>
                      <p:spPr>
                        <a:xfrm>
                          <a:off x="1138" y="3170"/>
                          <a:ext cx="6" cy="6"/>
                        </a:xfrm>
                        <a:custGeom>
                          <a:avLst/>
                          <a:gdLst/>
                          <a:ahLst/>
                          <a:cxnLst/>
                          <a:pathLst>
                            <a:path w="6" h="6">
                              <a:moveTo>
                                <a:pt x="6" y="3"/>
                              </a:moveTo>
                              <a:lnTo>
                                <a:pt x="6" y="2"/>
                              </a:lnTo>
                              <a:lnTo>
                                <a:pt x="5" y="1"/>
                              </a:lnTo>
                              <a:lnTo>
                                <a:pt x="4" y="0"/>
                              </a:lnTo>
                              <a:lnTo>
                                <a:pt x="3" y="0"/>
                              </a:lnTo>
                              <a:lnTo>
                                <a:pt x="2" y="1"/>
                              </a:lnTo>
                              <a:lnTo>
                                <a:pt x="1" y="2"/>
                              </a:lnTo>
                              <a:lnTo>
                                <a:pt x="0" y="3"/>
                              </a:lnTo>
                              <a:lnTo>
                                <a:pt x="0" y="4"/>
                              </a:lnTo>
                              <a:lnTo>
                                <a:pt x="0" y="4"/>
                              </a:lnTo>
                              <a:lnTo>
                                <a:pt x="1" y="5"/>
                              </a:lnTo>
                              <a:lnTo>
                                <a:pt x="2" y="6"/>
                              </a:lnTo>
                              <a:lnTo>
                                <a:pt x="3" y="6"/>
                              </a:lnTo>
                              <a:lnTo>
                                <a:pt x="4" y="6"/>
                              </a:lnTo>
                              <a:lnTo>
                                <a:pt x="5" y="6"/>
                              </a:lnTo>
                              <a:lnTo>
                                <a:pt x="6" y="5"/>
                              </a:lnTo>
                              <a:lnTo>
                                <a:pt x="6" y="4"/>
                              </a:lnTo>
                              <a:lnTo>
                                <a:pt x="6" y="3"/>
                              </a:lnTo>
                              <a:close/>
                            </a:path>
                          </a:pathLst>
                        </a:custGeom>
                        <a:solidFill>
                          <a:srgbClr val="000000"/>
                        </a:solidFill>
                        <a:ln w="9525">
                          <a:noFill/>
                        </a:ln>
                      </p:spPr>
                      <p:txBody>
                        <a:bodyPr/>
                        <a:p>
                          <a:endParaRPr lang="zh-CN" altLang="en-US"/>
                        </a:p>
                      </p:txBody>
                    </p:sp>
                    <p:sp>
                      <p:nvSpPr>
                        <p:cNvPr id="433192" name="任意多边形 433191"/>
                        <p:cNvSpPr/>
                        <p:nvPr/>
                      </p:nvSpPr>
                      <p:spPr>
                        <a:xfrm>
                          <a:off x="1139" y="3182"/>
                          <a:ext cx="6" cy="6"/>
                        </a:xfrm>
                        <a:custGeom>
                          <a:avLst/>
                          <a:gdLst/>
                          <a:ahLst/>
                          <a:cxnLst/>
                          <a:pathLst>
                            <a:path w="6" h="6">
                              <a:moveTo>
                                <a:pt x="6" y="3"/>
                              </a:moveTo>
                              <a:lnTo>
                                <a:pt x="6" y="2"/>
                              </a:lnTo>
                              <a:lnTo>
                                <a:pt x="5" y="1"/>
                              </a:lnTo>
                              <a:lnTo>
                                <a:pt x="4" y="0"/>
                              </a:lnTo>
                              <a:lnTo>
                                <a:pt x="3" y="0"/>
                              </a:lnTo>
                              <a:lnTo>
                                <a:pt x="2" y="1"/>
                              </a:lnTo>
                              <a:lnTo>
                                <a:pt x="1" y="2"/>
                              </a:lnTo>
                              <a:lnTo>
                                <a:pt x="0" y="3"/>
                              </a:lnTo>
                              <a:lnTo>
                                <a:pt x="0" y="4"/>
                              </a:lnTo>
                              <a:lnTo>
                                <a:pt x="0" y="4"/>
                              </a:lnTo>
                              <a:lnTo>
                                <a:pt x="1" y="5"/>
                              </a:lnTo>
                              <a:lnTo>
                                <a:pt x="2" y="6"/>
                              </a:lnTo>
                              <a:lnTo>
                                <a:pt x="3" y="6"/>
                              </a:lnTo>
                              <a:lnTo>
                                <a:pt x="4" y="6"/>
                              </a:lnTo>
                              <a:lnTo>
                                <a:pt x="5" y="6"/>
                              </a:lnTo>
                              <a:lnTo>
                                <a:pt x="6" y="5"/>
                              </a:lnTo>
                              <a:lnTo>
                                <a:pt x="6" y="4"/>
                              </a:lnTo>
                              <a:lnTo>
                                <a:pt x="6" y="3"/>
                              </a:lnTo>
                              <a:close/>
                            </a:path>
                          </a:pathLst>
                        </a:custGeom>
                        <a:solidFill>
                          <a:srgbClr val="000000"/>
                        </a:solidFill>
                        <a:ln w="9525">
                          <a:noFill/>
                        </a:ln>
                      </p:spPr>
                      <p:txBody>
                        <a:bodyPr/>
                        <a:p>
                          <a:endParaRPr lang="zh-CN" altLang="en-US"/>
                        </a:p>
                      </p:txBody>
                    </p:sp>
                    <p:sp>
                      <p:nvSpPr>
                        <p:cNvPr id="433193" name="任意多边形 433192"/>
                        <p:cNvSpPr/>
                        <p:nvPr/>
                      </p:nvSpPr>
                      <p:spPr>
                        <a:xfrm>
                          <a:off x="1141" y="3194"/>
                          <a:ext cx="6" cy="6"/>
                        </a:xfrm>
                        <a:custGeom>
                          <a:avLst/>
                          <a:gdLst/>
                          <a:ahLst/>
                          <a:cxnLst/>
                          <a:pathLst>
                            <a:path w="6" h="6">
                              <a:moveTo>
                                <a:pt x="6" y="3"/>
                              </a:moveTo>
                              <a:lnTo>
                                <a:pt x="5" y="2"/>
                              </a:lnTo>
                              <a:lnTo>
                                <a:pt x="4" y="1"/>
                              </a:lnTo>
                              <a:lnTo>
                                <a:pt x="3" y="0"/>
                              </a:lnTo>
                              <a:lnTo>
                                <a:pt x="2" y="0"/>
                              </a:lnTo>
                              <a:lnTo>
                                <a:pt x="1" y="1"/>
                              </a:lnTo>
                              <a:lnTo>
                                <a:pt x="0" y="2"/>
                              </a:lnTo>
                              <a:lnTo>
                                <a:pt x="0" y="3"/>
                              </a:lnTo>
                              <a:lnTo>
                                <a:pt x="0" y="4"/>
                              </a:lnTo>
                              <a:lnTo>
                                <a:pt x="0" y="4"/>
                              </a:lnTo>
                              <a:lnTo>
                                <a:pt x="0" y="5"/>
                              </a:lnTo>
                              <a:lnTo>
                                <a:pt x="1" y="6"/>
                              </a:lnTo>
                              <a:lnTo>
                                <a:pt x="2" y="6"/>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194" name="任意多边形 433193"/>
                        <p:cNvSpPr/>
                        <p:nvPr/>
                      </p:nvSpPr>
                      <p:spPr>
                        <a:xfrm>
                          <a:off x="1142" y="3206"/>
                          <a:ext cx="6" cy="6"/>
                        </a:xfrm>
                        <a:custGeom>
                          <a:avLst/>
                          <a:gdLst/>
                          <a:ahLst/>
                          <a:cxnLst/>
                          <a:pathLst>
                            <a:path w="6" h="6">
                              <a:moveTo>
                                <a:pt x="6" y="3"/>
                              </a:moveTo>
                              <a:lnTo>
                                <a:pt x="6" y="2"/>
                              </a:lnTo>
                              <a:lnTo>
                                <a:pt x="5" y="1"/>
                              </a:lnTo>
                              <a:lnTo>
                                <a:pt x="4" y="0"/>
                              </a:lnTo>
                              <a:lnTo>
                                <a:pt x="3" y="0"/>
                              </a:lnTo>
                              <a:lnTo>
                                <a:pt x="2" y="1"/>
                              </a:lnTo>
                              <a:lnTo>
                                <a:pt x="1" y="2"/>
                              </a:lnTo>
                              <a:lnTo>
                                <a:pt x="0" y="3"/>
                              </a:lnTo>
                              <a:lnTo>
                                <a:pt x="0" y="4"/>
                              </a:lnTo>
                              <a:lnTo>
                                <a:pt x="0" y="4"/>
                              </a:lnTo>
                              <a:lnTo>
                                <a:pt x="1" y="5"/>
                              </a:lnTo>
                              <a:lnTo>
                                <a:pt x="2" y="6"/>
                              </a:lnTo>
                              <a:lnTo>
                                <a:pt x="3" y="6"/>
                              </a:lnTo>
                              <a:lnTo>
                                <a:pt x="4" y="6"/>
                              </a:lnTo>
                              <a:lnTo>
                                <a:pt x="5" y="6"/>
                              </a:lnTo>
                              <a:lnTo>
                                <a:pt x="6" y="5"/>
                              </a:lnTo>
                              <a:lnTo>
                                <a:pt x="6" y="4"/>
                              </a:lnTo>
                              <a:lnTo>
                                <a:pt x="6" y="3"/>
                              </a:lnTo>
                              <a:close/>
                            </a:path>
                          </a:pathLst>
                        </a:custGeom>
                        <a:solidFill>
                          <a:srgbClr val="000000"/>
                        </a:solidFill>
                        <a:ln w="9525">
                          <a:noFill/>
                        </a:ln>
                      </p:spPr>
                      <p:txBody>
                        <a:bodyPr/>
                        <a:p>
                          <a:endParaRPr lang="zh-CN" altLang="en-US"/>
                        </a:p>
                      </p:txBody>
                    </p:sp>
                    <p:sp>
                      <p:nvSpPr>
                        <p:cNvPr id="433195" name="任意多边形 433194"/>
                        <p:cNvSpPr/>
                        <p:nvPr/>
                      </p:nvSpPr>
                      <p:spPr>
                        <a:xfrm>
                          <a:off x="1144" y="3218"/>
                          <a:ext cx="6" cy="6"/>
                        </a:xfrm>
                        <a:custGeom>
                          <a:avLst/>
                          <a:gdLst/>
                          <a:ahLst/>
                          <a:cxnLst/>
                          <a:pathLst>
                            <a:path w="6" h="6">
                              <a:moveTo>
                                <a:pt x="6" y="2"/>
                              </a:moveTo>
                              <a:lnTo>
                                <a:pt x="5" y="1"/>
                              </a:lnTo>
                              <a:lnTo>
                                <a:pt x="4" y="0"/>
                              </a:lnTo>
                              <a:lnTo>
                                <a:pt x="3" y="0"/>
                              </a:lnTo>
                              <a:lnTo>
                                <a:pt x="2" y="0"/>
                              </a:lnTo>
                              <a:lnTo>
                                <a:pt x="1" y="0"/>
                              </a:lnTo>
                              <a:lnTo>
                                <a:pt x="0" y="1"/>
                              </a:lnTo>
                              <a:lnTo>
                                <a:pt x="0" y="2"/>
                              </a:lnTo>
                              <a:lnTo>
                                <a:pt x="0" y="3"/>
                              </a:lnTo>
                              <a:lnTo>
                                <a:pt x="0" y="3"/>
                              </a:lnTo>
                              <a:lnTo>
                                <a:pt x="0" y="4"/>
                              </a:lnTo>
                              <a:lnTo>
                                <a:pt x="1" y="5"/>
                              </a:lnTo>
                              <a:lnTo>
                                <a:pt x="2" y="6"/>
                              </a:lnTo>
                              <a:lnTo>
                                <a:pt x="3" y="6"/>
                              </a:lnTo>
                              <a:lnTo>
                                <a:pt x="4" y="5"/>
                              </a:lnTo>
                              <a:lnTo>
                                <a:pt x="5" y="4"/>
                              </a:lnTo>
                              <a:lnTo>
                                <a:pt x="6" y="3"/>
                              </a:lnTo>
                              <a:lnTo>
                                <a:pt x="6" y="2"/>
                              </a:lnTo>
                              <a:close/>
                            </a:path>
                          </a:pathLst>
                        </a:custGeom>
                        <a:solidFill>
                          <a:srgbClr val="000000"/>
                        </a:solidFill>
                        <a:ln w="9525">
                          <a:noFill/>
                        </a:ln>
                      </p:spPr>
                      <p:txBody>
                        <a:bodyPr/>
                        <a:p>
                          <a:endParaRPr lang="zh-CN" altLang="en-US"/>
                        </a:p>
                      </p:txBody>
                    </p:sp>
                    <p:sp>
                      <p:nvSpPr>
                        <p:cNvPr id="433196" name="任意多边形 433195"/>
                        <p:cNvSpPr/>
                        <p:nvPr/>
                      </p:nvSpPr>
                      <p:spPr>
                        <a:xfrm>
                          <a:off x="1145" y="3230"/>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3197" name="任意多边形 433196"/>
                        <p:cNvSpPr/>
                        <p:nvPr/>
                      </p:nvSpPr>
                      <p:spPr>
                        <a:xfrm>
                          <a:off x="1147" y="3242"/>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3198" name="任意多边形 433197"/>
                        <p:cNvSpPr/>
                        <p:nvPr/>
                      </p:nvSpPr>
                      <p:spPr>
                        <a:xfrm>
                          <a:off x="1149" y="3255"/>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3199" name="任意多边形 433198"/>
                        <p:cNvSpPr/>
                        <p:nvPr/>
                      </p:nvSpPr>
                      <p:spPr>
                        <a:xfrm>
                          <a:off x="1151" y="3266"/>
                          <a:ext cx="6" cy="6"/>
                        </a:xfrm>
                        <a:custGeom>
                          <a:avLst/>
                          <a:gdLst/>
                          <a:ahLst/>
                          <a:cxnLst/>
                          <a:pathLst>
                            <a:path w="6" h="6">
                              <a:moveTo>
                                <a:pt x="6" y="3"/>
                              </a:moveTo>
                              <a:lnTo>
                                <a:pt x="5" y="2"/>
                              </a:lnTo>
                              <a:lnTo>
                                <a:pt x="4" y="1"/>
                              </a:lnTo>
                              <a:lnTo>
                                <a:pt x="3" y="0"/>
                              </a:lnTo>
                              <a:lnTo>
                                <a:pt x="2" y="0"/>
                              </a:lnTo>
                              <a:lnTo>
                                <a:pt x="1" y="1"/>
                              </a:lnTo>
                              <a:lnTo>
                                <a:pt x="0" y="2"/>
                              </a:lnTo>
                              <a:lnTo>
                                <a:pt x="0" y="3"/>
                              </a:lnTo>
                              <a:lnTo>
                                <a:pt x="0" y="4"/>
                              </a:lnTo>
                              <a:lnTo>
                                <a:pt x="0" y="4"/>
                              </a:lnTo>
                              <a:lnTo>
                                <a:pt x="0" y="5"/>
                              </a:lnTo>
                              <a:lnTo>
                                <a:pt x="1" y="6"/>
                              </a:lnTo>
                              <a:lnTo>
                                <a:pt x="2" y="6"/>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200" name="任意多边形 433199"/>
                        <p:cNvSpPr/>
                        <p:nvPr/>
                      </p:nvSpPr>
                      <p:spPr>
                        <a:xfrm>
                          <a:off x="1153" y="3278"/>
                          <a:ext cx="6" cy="6"/>
                        </a:xfrm>
                        <a:custGeom>
                          <a:avLst/>
                          <a:gdLst/>
                          <a:ahLst/>
                          <a:cxnLst/>
                          <a:pathLst>
                            <a:path w="6" h="6">
                              <a:moveTo>
                                <a:pt x="6" y="3"/>
                              </a:moveTo>
                              <a:lnTo>
                                <a:pt x="5" y="2"/>
                              </a:lnTo>
                              <a:lnTo>
                                <a:pt x="4" y="1"/>
                              </a:lnTo>
                              <a:lnTo>
                                <a:pt x="3" y="0"/>
                              </a:lnTo>
                              <a:lnTo>
                                <a:pt x="2" y="0"/>
                              </a:lnTo>
                              <a:lnTo>
                                <a:pt x="1" y="1"/>
                              </a:lnTo>
                              <a:lnTo>
                                <a:pt x="0" y="2"/>
                              </a:lnTo>
                              <a:lnTo>
                                <a:pt x="0" y="3"/>
                              </a:lnTo>
                              <a:lnTo>
                                <a:pt x="0" y="4"/>
                              </a:lnTo>
                              <a:lnTo>
                                <a:pt x="0" y="4"/>
                              </a:lnTo>
                              <a:lnTo>
                                <a:pt x="0" y="5"/>
                              </a:lnTo>
                              <a:lnTo>
                                <a:pt x="1" y="6"/>
                              </a:lnTo>
                              <a:lnTo>
                                <a:pt x="2" y="6"/>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201" name="任意多边形 433200"/>
                        <p:cNvSpPr/>
                        <p:nvPr/>
                      </p:nvSpPr>
                      <p:spPr>
                        <a:xfrm>
                          <a:off x="1154" y="3290"/>
                          <a:ext cx="6" cy="6"/>
                        </a:xfrm>
                        <a:custGeom>
                          <a:avLst/>
                          <a:gdLst/>
                          <a:ahLst/>
                          <a:cxnLst/>
                          <a:pathLst>
                            <a:path w="6" h="6">
                              <a:moveTo>
                                <a:pt x="6" y="3"/>
                              </a:moveTo>
                              <a:lnTo>
                                <a:pt x="6" y="2"/>
                              </a:lnTo>
                              <a:lnTo>
                                <a:pt x="5" y="1"/>
                              </a:lnTo>
                              <a:lnTo>
                                <a:pt x="4" y="0"/>
                              </a:lnTo>
                              <a:lnTo>
                                <a:pt x="3" y="0"/>
                              </a:lnTo>
                              <a:lnTo>
                                <a:pt x="2" y="1"/>
                              </a:lnTo>
                              <a:lnTo>
                                <a:pt x="1" y="2"/>
                              </a:lnTo>
                              <a:lnTo>
                                <a:pt x="0" y="3"/>
                              </a:lnTo>
                              <a:lnTo>
                                <a:pt x="0" y="4"/>
                              </a:lnTo>
                              <a:lnTo>
                                <a:pt x="0" y="4"/>
                              </a:lnTo>
                              <a:lnTo>
                                <a:pt x="1" y="5"/>
                              </a:lnTo>
                              <a:lnTo>
                                <a:pt x="2" y="6"/>
                              </a:lnTo>
                              <a:lnTo>
                                <a:pt x="3" y="6"/>
                              </a:lnTo>
                              <a:lnTo>
                                <a:pt x="4" y="6"/>
                              </a:lnTo>
                              <a:lnTo>
                                <a:pt x="5" y="6"/>
                              </a:lnTo>
                              <a:lnTo>
                                <a:pt x="6" y="5"/>
                              </a:lnTo>
                              <a:lnTo>
                                <a:pt x="6" y="4"/>
                              </a:lnTo>
                              <a:lnTo>
                                <a:pt x="6" y="3"/>
                              </a:lnTo>
                              <a:close/>
                            </a:path>
                          </a:pathLst>
                        </a:custGeom>
                        <a:solidFill>
                          <a:srgbClr val="000000"/>
                        </a:solidFill>
                        <a:ln w="9525">
                          <a:noFill/>
                        </a:ln>
                      </p:spPr>
                      <p:txBody>
                        <a:bodyPr/>
                        <a:p>
                          <a:endParaRPr lang="zh-CN" altLang="en-US"/>
                        </a:p>
                      </p:txBody>
                    </p:sp>
                    <p:sp>
                      <p:nvSpPr>
                        <p:cNvPr id="433202" name="任意多边形 433201"/>
                        <p:cNvSpPr/>
                        <p:nvPr/>
                      </p:nvSpPr>
                      <p:spPr>
                        <a:xfrm>
                          <a:off x="1157" y="3302"/>
                          <a:ext cx="6" cy="6"/>
                        </a:xfrm>
                        <a:custGeom>
                          <a:avLst/>
                          <a:gdLst/>
                          <a:ahLst/>
                          <a:cxnLst/>
                          <a:pathLst>
                            <a:path w="6" h="6">
                              <a:moveTo>
                                <a:pt x="6" y="2"/>
                              </a:moveTo>
                              <a:lnTo>
                                <a:pt x="5" y="1"/>
                              </a:lnTo>
                              <a:lnTo>
                                <a:pt x="4" y="0"/>
                              </a:lnTo>
                              <a:lnTo>
                                <a:pt x="3" y="0"/>
                              </a:lnTo>
                              <a:lnTo>
                                <a:pt x="2" y="0"/>
                              </a:lnTo>
                              <a:lnTo>
                                <a:pt x="1" y="0"/>
                              </a:lnTo>
                              <a:lnTo>
                                <a:pt x="0" y="1"/>
                              </a:lnTo>
                              <a:lnTo>
                                <a:pt x="0" y="2"/>
                              </a:lnTo>
                              <a:lnTo>
                                <a:pt x="0" y="3"/>
                              </a:lnTo>
                              <a:lnTo>
                                <a:pt x="0" y="3"/>
                              </a:lnTo>
                              <a:lnTo>
                                <a:pt x="0" y="4"/>
                              </a:lnTo>
                              <a:lnTo>
                                <a:pt x="1" y="5"/>
                              </a:lnTo>
                              <a:lnTo>
                                <a:pt x="2" y="6"/>
                              </a:lnTo>
                              <a:lnTo>
                                <a:pt x="3" y="6"/>
                              </a:lnTo>
                              <a:lnTo>
                                <a:pt x="4" y="5"/>
                              </a:lnTo>
                              <a:lnTo>
                                <a:pt x="5" y="4"/>
                              </a:lnTo>
                              <a:lnTo>
                                <a:pt x="6" y="3"/>
                              </a:lnTo>
                              <a:lnTo>
                                <a:pt x="6" y="2"/>
                              </a:lnTo>
                              <a:close/>
                            </a:path>
                          </a:pathLst>
                        </a:custGeom>
                        <a:solidFill>
                          <a:srgbClr val="000000"/>
                        </a:solidFill>
                        <a:ln w="9525">
                          <a:noFill/>
                        </a:ln>
                      </p:spPr>
                      <p:txBody>
                        <a:bodyPr/>
                        <a:p>
                          <a:endParaRPr lang="zh-CN" altLang="en-US"/>
                        </a:p>
                      </p:txBody>
                    </p:sp>
                    <p:sp>
                      <p:nvSpPr>
                        <p:cNvPr id="433203" name="任意多边形 433202"/>
                        <p:cNvSpPr/>
                        <p:nvPr/>
                      </p:nvSpPr>
                      <p:spPr>
                        <a:xfrm>
                          <a:off x="1159" y="3314"/>
                          <a:ext cx="6" cy="6"/>
                        </a:xfrm>
                        <a:custGeom>
                          <a:avLst/>
                          <a:gdLst/>
                          <a:ahLst/>
                          <a:cxnLst/>
                          <a:pathLst>
                            <a:path w="6" h="6">
                              <a:moveTo>
                                <a:pt x="6" y="2"/>
                              </a:moveTo>
                              <a:lnTo>
                                <a:pt x="5" y="1"/>
                              </a:lnTo>
                              <a:lnTo>
                                <a:pt x="4" y="0"/>
                              </a:lnTo>
                              <a:lnTo>
                                <a:pt x="3" y="0"/>
                              </a:lnTo>
                              <a:lnTo>
                                <a:pt x="2" y="0"/>
                              </a:lnTo>
                              <a:lnTo>
                                <a:pt x="1" y="0"/>
                              </a:lnTo>
                              <a:lnTo>
                                <a:pt x="0" y="1"/>
                              </a:lnTo>
                              <a:lnTo>
                                <a:pt x="0" y="2"/>
                              </a:lnTo>
                              <a:lnTo>
                                <a:pt x="0" y="3"/>
                              </a:lnTo>
                              <a:lnTo>
                                <a:pt x="0" y="3"/>
                              </a:lnTo>
                              <a:lnTo>
                                <a:pt x="0" y="4"/>
                              </a:lnTo>
                              <a:lnTo>
                                <a:pt x="1" y="5"/>
                              </a:lnTo>
                              <a:lnTo>
                                <a:pt x="2" y="6"/>
                              </a:lnTo>
                              <a:lnTo>
                                <a:pt x="3" y="6"/>
                              </a:lnTo>
                              <a:lnTo>
                                <a:pt x="4" y="5"/>
                              </a:lnTo>
                              <a:lnTo>
                                <a:pt x="5" y="4"/>
                              </a:lnTo>
                              <a:lnTo>
                                <a:pt x="6" y="3"/>
                              </a:lnTo>
                              <a:lnTo>
                                <a:pt x="6" y="2"/>
                              </a:lnTo>
                              <a:close/>
                            </a:path>
                          </a:pathLst>
                        </a:custGeom>
                        <a:solidFill>
                          <a:srgbClr val="000000"/>
                        </a:solidFill>
                        <a:ln w="9525">
                          <a:noFill/>
                        </a:ln>
                      </p:spPr>
                      <p:txBody>
                        <a:bodyPr/>
                        <a:p>
                          <a:endParaRPr lang="zh-CN" altLang="en-US"/>
                        </a:p>
                      </p:txBody>
                    </p:sp>
                    <p:sp>
                      <p:nvSpPr>
                        <p:cNvPr id="433204" name="任意多边形 433203"/>
                        <p:cNvSpPr/>
                        <p:nvPr/>
                      </p:nvSpPr>
                      <p:spPr>
                        <a:xfrm>
                          <a:off x="1161" y="3326"/>
                          <a:ext cx="6" cy="6"/>
                        </a:xfrm>
                        <a:custGeom>
                          <a:avLst/>
                          <a:gdLst/>
                          <a:ahLst/>
                          <a:cxnLst/>
                          <a:pathLst>
                            <a:path w="6" h="6">
                              <a:moveTo>
                                <a:pt x="6" y="2"/>
                              </a:moveTo>
                              <a:lnTo>
                                <a:pt x="5" y="1"/>
                              </a:lnTo>
                              <a:lnTo>
                                <a:pt x="4" y="0"/>
                              </a:lnTo>
                              <a:lnTo>
                                <a:pt x="3" y="0"/>
                              </a:lnTo>
                              <a:lnTo>
                                <a:pt x="2" y="0"/>
                              </a:lnTo>
                              <a:lnTo>
                                <a:pt x="1" y="0"/>
                              </a:lnTo>
                              <a:lnTo>
                                <a:pt x="0" y="1"/>
                              </a:lnTo>
                              <a:lnTo>
                                <a:pt x="0" y="2"/>
                              </a:lnTo>
                              <a:lnTo>
                                <a:pt x="0" y="3"/>
                              </a:lnTo>
                              <a:lnTo>
                                <a:pt x="0" y="3"/>
                              </a:lnTo>
                              <a:lnTo>
                                <a:pt x="0" y="4"/>
                              </a:lnTo>
                              <a:lnTo>
                                <a:pt x="1" y="5"/>
                              </a:lnTo>
                              <a:lnTo>
                                <a:pt x="2" y="6"/>
                              </a:lnTo>
                              <a:lnTo>
                                <a:pt x="3" y="6"/>
                              </a:lnTo>
                              <a:lnTo>
                                <a:pt x="4" y="5"/>
                              </a:lnTo>
                              <a:lnTo>
                                <a:pt x="5" y="4"/>
                              </a:lnTo>
                              <a:lnTo>
                                <a:pt x="6" y="3"/>
                              </a:lnTo>
                              <a:lnTo>
                                <a:pt x="6" y="2"/>
                              </a:lnTo>
                              <a:close/>
                            </a:path>
                          </a:pathLst>
                        </a:custGeom>
                        <a:solidFill>
                          <a:srgbClr val="000000"/>
                        </a:solidFill>
                        <a:ln w="9525">
                          <a:noFill/>
                        </a:ln>
                      </p:spPr>
                      <p:txBody>
                        <a:bodyPr/>
                        <a:p>
                          <a:endParaRPr lang="zh-CN" altLang="en-US"/>
                        </a:p>
                      </p:txBody>
                    </p:sp>
                    <p:sp>
                      <p:nvSpPr>
                        <p:cNvPr id="433205" name="任意多边形 433204"/>
                        <p:cNvSpPr/>
                        <p:nvPr/>
                      </p:nvSpPr>
                      <p:spPr>
                        <a:xfrm>
                          <a:off x="1163" y="3337"/>
                          <a:ext cx="6" cy="6"/>
                        </a:xfrm>
                        <a:custGeom>
                          <a:avLst/>
                          <a:gdLst/>
                          <a:ahLst/>
                          <a:cxnLst/>
                          <a:pathLst>
                            <a:path w="6" h="6">
                              <a:moveTo>
                                <a:pt x="6" y="3"/>
                              </a:moveTo>
                              <a:lnTo>
                                <a:pt x="6" y="2"/>
                              </a:lnTo>
                              <a:lnTo>
                                <a:pt x="5" y="1"/>
                              </a:lnTo>
                              <a:lnTo>
                                <a:pt x="4" y="0"/>
                              </a:lnTo>
                              <a:lnTo>
                                <a:pt x="3" y="0"/>
                              </a:lnTo>
                              <a:lnTo>
                                <a:pt x="2" y="1"/>
                              </a:lnTo>
                              <a:lnTo>
                                <a:pt x="1" y="2"/>
                              </a:lnTo>
                              <a:lnTo>
                                <a:pt x="0" y="3"/>
                              </a:lnTo>
                              <a:lnTo>
                                <a:pt x="0" y="4"/>
                              </a:lnTo>
                              <a:lnTo>
                                <a:pt x="0" y="4"/>
                              </a:lnTo>
                              <a:lnTo>
                                <a:pt x="1" y="5"/>
                              </a:lnTo>
                              <a:lnTo>
                                <a:pt x="2" y="6"/>
                              </a:lnTo>
                              <a:lnTo>
                                <a:pt x="3" y="6"/>
                              </a:lnTo>
                              <a:lnTo>
                                <a:pt x="4" y="6"/>
                              </a:lnTo>
                              <a:lnTo>
                                <a:pt x="5" y="6"/>
                              </a:lnTo>
                              <a:lnTo>
                                <a:pt x="6" y="5"/>
                              </a:lnTo>
                              <a:lnTo>
                                <a:pt x="6" y="4"/>
                              </a:lnTo>
                              <a:lnTo>
                                <a:pt x="6" y="3"/>
                              </a:lnTo>
                              <a:close/>
                            </a:path>
                          </a:pathLst>
                        </a:custGeom>
                        <a:solidFill>
                          <a:srgbClr val="000000"/>
                        </a:solidFill>
                        <a:ln w="9525">
                          <a:noFill/>
                        </a:ln>
                      </p:spPr>
                      <p:txBody>
                        <a:bodyPr/>
                        <a:p>
                          <a:endParaRPr lang="zh-CN" altLang="en-US"/>
                        </a:p>
                      </p:txBody>
                    </p:sp>
                    <p:sp>
                      <p:nvSpPr>
                        <p:cNvPr id="433206" name="任意多边形 433205"/>
                        <p:cNvSpPr/>
                        <p:nvPr/>
                      </p:nvSpPr>
                      <p:spPr>
                        <a:xfrm>
                          <a:off x="1166" y="3349"/>
                          <a:ext cx="6" cy="6"/>
                        </a:xfrm>
                        <a:custGeom>
                          <a:avLst/>
                          <a:gdLst/>
                          <a:ahLst/>
                          <a:cxnLst/>
                          <a:pathLst>
                            <a:path w="6" h="6">
                              <a:moveTo>
                                <a:pt x="6" y="3"/>
                              </a:moveTo>
                              <a:lnTo>
                                <a:pt x="5" y="2"/>
                              </a:lnTo>
                              <a:lnTo>
                                <a:pt x="4" y="1"/>
                              </a:lnTo>
                              <a:lnTo>
                                <a:pt x="3" y="0"/>
                              </a:lnTo>
                              <a:lnTo>
                                <a:pt x="2" y="0"/>
                              </a:lnTo>
                              <a:lnTo>
                                <a:pt x="1" y="1"/>
                              </a:lnTo>
                              <a:lnTo>
                                <a:pt x="0" y="2"/>
                              </a:lnTo>
                              <a:lnTo>
                                <a:pt x="0" y="3"/>
                              </a:lnTo>
                              <a:lnTo>
                                <a:pt x="0" y="4"/>
                              </a:lnTo>
                              <a:lnTo>
                                <a:pt x="0" y="4"/>
                              </a:lnTo>
                              <a:lnTo>
                                <a:pt x="0" y="5"/>
                              </a:lnTo>
                              <a:lnTo>
                                <a:pt x="1" y="6"/>
                              </a:lnTo>
                              <a:lnTo>
                                <a:pt x="2" y="6"/>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207" name="任意多边形 433206"/>
                        <p:cNvSpPr/>
                        <p:nvPr/>
                      </p:nvSpPr>
                      <p:spPr>
                        <a:xfrm>
                          <a:off x="1168" y="3362"/>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3208" name="任意多边形 433207"/>
                        <p:cNvSpPr/>
                        <p:nvPr/>
                      </p:nvSpPr>
                      <p:spPr>
                        <a:xfrm>
                          <a:off x="1171" y="3374"/>
                          <a:ext cx="6" cy="6"/>
                        </a:xfrm>
                        <a:custGeom>
                          <a:avLst/>
                          <a:gdLst/>
                          <a:ahLst/>
                          <a:cxnLst/>
                          <a:pathLst>
                            <a:path w="6" h="6">
                              <a:moveTo>
                                <a:pt x="6" y="2"/>
                              </a:moveTo>
                              <a:lnTo>
                                <a:pt x="5" y="1"/>
                              </a:lnTo>
                              <a:lnTo>
                                <a:pt x="4" y="0"/>
                              </a:lnTo>
                              <a:lnTo>
                                <a:pt x="3" y="0"/>
                              </a:lnTo>
                              <a:lnTo>
                                <a:pt x="2" y="0"/>
                              </a:lnTo>
                              <a:lnTo>
                                <a:pt x="1" y="0"/>
                              </a:lnTo>
                              <a:lnTo>
                                <a:pt x="0" y="1"/>
                              </a:lnTo>
                              <a:lnTo>
                                <a:pt x="0" y="2"/>
                              </a:lnTo>
                              <a:lnTo>
                                <a:pt x="0" y="3"/>
                              </a:lnTo>
                              <a:lnTo>
                                <a:pt x="0" y="3"/>
                              </a:lnTo>
                              <a:lnTo>
                                <a:pt x="0" y="4"/>
                              </a:lnTo>
                              <a:lnTo>
                                <a:pt x="1" y="5"/>
                              </a:lnTo>
                              <a:lnTo>
                                <a:pt x="2" y="6"/>
                              </a:lnTo>
                              <a:lnTo>
                                <a:pt x="3" y="6"/>
                              </a:lnTo>
                              <a:lnTo>
                                <a:pt x="4" y="5"/>
                              </a:lnTo>
                              <a:lnTo>
                                <a:pt x="5" y="4"/>
                              </a:lnTo>
                              <a:lnTo>
                                <a:pt x="6" y="3"/>
                              </a:lnTo>
                              <a:lnTo>
                                <a:pt x="6" y="2"/>
                              </a:lnTo>
                              <a:close/>
                            </a:path>
                          </a:pathLst>
                        </a:custGeom>
                        <a:solidFill>
                          <a:srgbClr val="000000"/>
                        </a:solidFill>
                        <a:ln w="9525">
                          <a:noFill/>
                        </a:ln>
                      </p:spPr>
                      <p:txBody>
                        <a:bodyPr/>
                        <a:p>
                          <a:endParaRPr lang="zh-CN" altLang="en-US"/>
                        </a:p>
                      </p:txBody>
                    </p:sp>
                    <p:sp>
                      <p:nvSpPr>
                        <p:cNvPr id="433209" name="任意多边形 433208"/>
                        <p:cNvSpPr/>
                        <p:nvPr/>
                      </p:nvSpPr>
                      <p:spPr>
                        <a:xfrm>
                          <a:off x="1173" y="3385"/>
                          <a:ext cx="6" cy="6"/>
                        </a:xfrm>
                        <a:custGeom>
                          <a:avLst/>
                          <a:gdLst/>
                          <a:ahLst/>
                          <a:cxnLst/>
                          <a:pathLst>
                            <a:path w="6" h="6">
                              <a:moveTo>
                                <a:pt x="6" y="3"/>
                              </a:moveTo>
                              <a:lnTo>
                                <a:pt x="6" y="2"/>
                              </a:lnTo>
                              <a:lnTo>
                                <a:pt x="5" y="1"/>
                              </a:lnTo>
                              <a:lnTo>
                                <a:pt x="4" y="0"/>
                              </a:lnTo>
                              <a:lnTo>
                                <a:pt x="3" y="0"/>
                              </a:lnTo>
                              <a:lnTo>
                                <a:pt x="2" y="1"/>
                              </a:lnTo>
                              <a:lnTo>
                                <a:pt x="1" y="2"/>
                              </a:lnTo>
                              <a:lnTo>
                                <a:pt x="0" y="3"/>
                              </a:lnTo>
                              <a:lnTo>
                                <a:pt x="0" y="4"/>
                              </a:lnTo>
                              <a:lnTo>
                                <a:pt x="0" y="4"/>
                              </a:lnTo>
                              <a:lnTo>
                                <a:pt x="1" y="5"/>
                              </a:lnTo>
                              <a:lnTo>
                                <a:pt x="2" y="6"/>
                              </a:lnTo>
                              <a:lnTo>
                                <a:pt x="3" y="6"/>
                              </a:lnTo>
                              <a:lnTo>
                                <a:pt x="4" y="6"/>
                              </a:lnTo>
                              <a:lnTo>
                                <a:pt x="5" y="6"/>
                              </a:lnTo>
                              <a:lnTo>
                                <a:pt x="6" y="5"/>
                              </a:lnTo>
                              <a:lnTo>
                                <a:pt x="6" y="4"/>
                              </a:lnTo>
                              <a:lnTo>
                                <a:pt x="6" y="3"/>
                              </a:lnTo>
                              <a:close/>
                            </a:path>
                          </a:pathLst>
                        </a:custGeom>
                        <a:solidFill>
                          <a:srgbClr val="000000"/>
                        </a:solidFill>
                        <a:ln w="9525">
                          <a:noFill/>
                        </a:ln>
                      </p:spPr>
                      <p:txBody>
                        <a:bodyPr/>
                        <a:p>
                          <a:endParaRPr lang="zh-CN" altLang="en-US"/>
                        </a:p>
                      </p:txBody>
                    </p:sp>
                    <p:sp>
                      <p:nvSpPr>
                        <p:cNvPr id="433210" name="任意多边形 433209"/>
                        <p:cNvSpPr/>
                        <p:nvPr/>
                      </p:nvSpPr>
                      <p:spPr>
                        <a:xfrm>
                          <a:off x="1176" y="3397"/>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3211" name="任意多边形 433210"/>
                        <p:cNvSpPr/>
                        <p:nvPr/>
                      </p:nvSpPr>
                      <p:spPr>
                        <a:xfrm>
                          <a:off x="1179" y="3409"/>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3212" name="任意多边形 433211"/>
                        <p:cNvSpPr/>
                        <p:nvPr/>
                      </p:nvSpPr>
                      <p:spPr>
                        <a:xfrm>
                          <a:off x="1182" y="3420"/>
                          <a:ext cx="6" cy="6"/>
                        </a:xfrm>
                        <a:custGeom>
                          <a:avLst/>
                          <a:gdLst/>
                          <a:ahLst/>
                          <a:cxnLst/>
                          <a:pathLst>
                            <a:path w="6" h="6">
                              <a:moveTo>
                                <a:pt x="6" y="3"/>
                              </a:moveTo>
                              <a:lnTo>
                                <a:pt x="6" y="2"/>
                              </a:lnTo>
                              <a:lnTo>
                                <a:pt x="5" y="1"/>
                              </a:lnTo>
                              <a:lnTo>
                                <a:pt x="4" y="0"/>
                              </a:lnTo>
                              <a:lnTo>
                                <a:pt x="3" y="0"/>
                              </a:lnTo>
                              <a:lnTo>
                                <a:pt x="2" y="1"/>
                              </a:lnTo>
                              <a:lnTo>
                                <a:pt x="1" y="2"/>
                              </a:lnTo>
                              <a:lnTo>
                                <a:pt x="0" y="3"/>
                              </a:lnTo>
                              <a:lnTo>
                                <a:pt x="0" y="4"/>
                              </a:lnTo>
                              <a:lnTo>
                                <a:pt x="0" y="4"/>
                              </a:lnTo>
                              <a:lnTo>
                                <a:pt x="1" y="5"/>
                              </a:lnTo>
                              <a:lnTo>
                                <a:pt x="2" y="6"/>
                              </a:lnTo>
                              <a:lnTo>
                                <a:pt x="3" y="6"/>
                              </a:lnTo>
                              <a:lnTo>
                                <a:pt x="4" y="6"/>
                              </a:lnTo>
                              <a:lnTo>
                                <a:pt x="5" y="6"/>
                              </a:lnTo>
                              <a:lnTo>
                                <a:pt x="6" y="5"/>
                              </a:lnTo>
                              <a:lnTo>
                                <a:pt x="6" y="4"/>
                              </a:lnTo>
                              <a:lnTo>
                                <a:pt x="6" y="3"/>
                              </a:lnTo>
                              <a:close/>
                            </a:path>
                          </a:pathLst>
                        </a:custGeom>
                        <a:solidFill>
                          <a:srgbClr val="000000"/>
                        </a:solidFill>
                        <a:ln w="9525">
                          <a:noFill/>
                        </a:ln>
                      </p:spPr>
                      <p:txBody>
                        <a:bodyPr/>
                        <a:p>
                          <a:endParaRPr lang="zh-CN" altLang="en-US"/>
                        </a:p>
                      </p:txBody>
                    </p:sp>
                    <p:sp>
                      <p:nvSpPr>
                        <p:cNvPr id="433213" name="任意多边形 433212"/>
                        <p:cNvSpPr/>
                        <p:nvPr/>
                      </p:nvSpPr>
                      <p:spPr>
                        <a:xfrm>
                          <a:off x="1185" y="3432"/>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3214" name="任意多边形 433213"/>
                        <p:cNvSpPr/>
                        <p:nvPr/>
                      </p:nvSpPr>
                      <p:spPr>
                        <a:xfrm>
                          <a:off x="1189" y="3443"/>
                          <a:ext cx="6" cy="6"/>
                        </a:xfrm>
                        <a:custGeom>
                          <a:avLst/>
                          <a:gdLst/>
                          <a:ahLst/>
                          <a:cxnLst/>
                          <a:pathLst>
                            <a:path w="6" h="6">
                              <a:moveTo>
                                <a:pt x="6" y="3"/>
                              </a:moveTo>
                              <a:lnTo>
                                <a:pt x="5" y="2"/>
                              </a:lnTo>
                              <a:lnTo>
                                <a:pt x="4" y="1"/>
                              </a:lnTo>
                              <a:lnTo>
                                <a:pt x="3" y="0"/>
                              </a:lnTo>
                              <a:lnTo>
                                <a:pt x="2" y="0"/>
                              </a:lnTo>
                              <a:lnTo>
                                <a:pt x="1" y="1"/>
                              </a:lnTo>
                              <a:lnTo>
                                <a:pt x="0" y="2"/>
                              </a:lnTo>
                              <a:lnTo>
                                <a:pt x="0" y="3"/>
                              </a:lnTo>
                              <a:lnTo>
                                <a:pt x="0" y="4"/>
                              </a:lnTo>
                              <a:lnTo>
                                <a:pt x="0" y="4"/>
                              </a:lnTo>
                              <a:lnTo>
                                <a:pt x="0" y="5"/>
                              </a:lnTo>
                              <a:lnTo>
                                <a:pt x="1" y="6"/>
                              </a:lnTo>
                              <a:lnTo>
                                <a:pt x="2" y="6"/>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215" name="任意多边形 433214"/>
                        <p:cNvSpPr/>
                        <p:nvPr/>
                      </p:nvSpPr>
                      <p:spPr>
                        <a:xfrm>
                          <a:off x="1192" y="3455"/>
                          <a:ext cx="6" cy="7"/>
                        </a:xfrm>
                        <a:custGeom>
                          <a:avLst/>
                          <a:gdLst/>
                          <a:ahLst/>
                          <a:cxnLst/>
                          <a:pathLst>
                            <a:path w="6" h="7">
                              <a:moveTo>
                                <a:pt x="6" y="2"/>
                              </a:moveTo>
                              <a:lnTo>
                                <a:pt x="5" y="1"/>
                              </a:lnTo>
                              <a:lnTo>
                                <a:pt x="4" y="0"/>
                              </a:lnTo>
                              <a:lnTo>
                                <a:pt x="3" y="0"/>
                              </a:lnTo>
                              <a:lnTo>
                                <a:pt x="2" y="0"/>
                              </a:lnTo>
                              <a:lnTo>
                                <a:pt x="1" y="0"/>
                              </a:lnTo>
                              <a:lnTo>
                                <a:pt x="0" y="1"/>
                              </a:lnTo>
                              <a:lnTo>
                                <a:pt x="0" y="2"/>
                              </a:lnTo>
                              <a:lnTo>
                                <a:pt x="0" y="3"/>
                              </a:lnTo>
                              <a:lnTo>
                                <a:pt x="0" y="3"/>
                              </a:lnTo>
                              <a:lnTo>
                                <a:pt x="0" y="4"/>
                              </a:lnTo>
                              <a:lnTo>
                                <a:pt x="1" y="6"/>
                              </a:lnTo>
                              <a:lnTo>
                                <a:pt x="2" y="7"/>
                              </a:lnTo>
                              <a:lnTo>
                                <a:pt x="3" y="7"/>
                              </a:lnTo>
                              <a:lnTo>
                                <a:pt x="4" y="6"/>
                              </a:lnTo>
                              <a:lnTo>
                                <a:pt x="5" y="4"/>
                              </a:lnTo>
                              <a:lnTo>
                                <a:pt x="6" y="3"/>
                              </a:lnTo>
                              <a:lnTo>
                                <a:pt x="6" y="2"/>
                              </a:lnTo>
                              <a:close/>
                            </a:path>
                          </a:pathLst>
                        </a:custGeom>
                        <a:solidFill>
                          <a:srgbClr val="000000"/>
                        </a:solidFill>
                        <a:ln w="9525">
                          <a:noFill/>
                        </a:ln>
                      </p:spPr>
                      <p:txBody>
                        <a:bodyPr/>
                        <a:p>
                          <a:endParaRPr lang="zh-CN" altLang="en-US"/>
                        </a:p>
                      </p:txBody>
                    </p:sp>
                    <p:sp>
                      <p:nvSpPr>
                        <p:cNvPr id="433216" name="任意多边形 433215"/>
                        <p:cNvSpPr/>
                        <p:nvPr/>
                      </p:nvSpPr>
                      <p:spPr>
                        <a:xfrm>
                          <a:off x="1195" y="3467"/>
                          <a:ext cx="6" cy="6"/>
                        </a:xfrm>
                        <a:custGeom>
                          <a:avLst/>
                          <a:gdLst/>
                          <a:ahLst/>
                          <a:cxnLst/>
                          <a:pathLst>
                            <a:path w="6" h="6">
                              <a:moveTo>
                                <a:pt x="6" y="3"/>
                              </a:moveTo>
                              <a:lnTo>
                                <a:pt x="6" y="2"/>
                              </a:lnTo>
                              <a:lnTo>
                                <a:pt x="5" y="1"/>
                              </a:lnTo>
                              <a:lnTo>
                                <a:pt x="4" y="0"/>
                              </a:lnTo>
                              <a:lnTo>
                                <a:pt x="3" y="0"/>
                              </a:lnTo>
                              <a:lnTo>
                                <a:pt x="2" y="1"/>
                              </a:lnTo>
                              <a:lnTo>
                                <a:pt x="1" y="2"/>
                              </a:lnTo>
                              <a:lnTo>
                                <a:pt x="0" y="3"/>
                              </a:lnTo>
                              <a:lnTo>
                                <a:pt x="0" y="4"/>
                              </a:lnTo>
                              <a:lnTo>
                                <a:pt x="0" y="4"/>
                              </a:lnTo>
                              <a:lnTo>
                                <a:pt x="1" y="5"/>
                              </a:lnTo>
                              <a:lnTo>
                                <a:pt x="2" y="6"/>
                              </a:lnTo>
                              <a:lnTo>
                                <a:pt x="3" y="6"/>
                              </a:lnTo>
                              <a:lnTo>
                                <a:pt x="4" y="6"/>
                              </a:lnTo>
                              <a:lnTo>
                                <a:pt x="5" y="6"/>
                              </a:lnTo>
                              <a:lnTo>
                                <a:pt x="6" y="5"/>
                              </a:lnTo>
                              <a:lnTo>
                                <a:pt x="6" y="4"/>
                              </a:lnTo>
                              <a:lnTo>
                                <a:pt x="6" y="3"/>
                              </a:lnTo>
                              <a:close/>
                            </a:path>
                          </a:pathLst>
                        </a:custGeom>
                        <a:solidFill>
                          <a:srgbClr val="000000"/>
                        </a:solidFill>
                        <a:ln w="9525">
                          <a:noFill/>
                        </a:ln>
                      </p:spPr>
                      <p:txBody>
                        <a:bodyPr/>
                        <a:p>
                          <a:endParaRPr lang="zh-CN" altLang="en-US"/>
                        </a:p>
                      </p:txBody>
                    </p:sp>
                    <p:sp>
                      <p:nvSpPr>
                        <p:cNvPr id="433217" name="任意多边形 433216"/>
                        <p:cNvSpPr/>
                        <p:nvPr/>
                      </p:nvSpPr>
                      <p:spPr>
                        <a:xfrm>
                          <a:off x="1199" y="3479"/>
                          <a:ext cx="6" cy="6"/>
                        </a:xfrm>
                        <a:custGeom>
                          <a:avLst/>
                          <a:gdLst/>
                          <a:ahLst/>
                          <a:cxnLst/>
                          <a:pathLst>
                            <a:path w="6" h="6">
                              <a:moveTo>
                                <a:pt x="6" y="2"/>
                              </a:moveTo>
                              <a:lnTo>
                                <a:pt x="5" y="1"/>
                              </a:lnTo>
                              <a:lnTo>
                                <a:pt x="4" y="0"/>
                              </a:lnTo>
                              <a:lnTo>
                                <a:pt x="3" y="0"/>
                              </a:lnTo>
                              <a:lnTo>
                                <a:pt x="2" y="0"/>
                              </a:lnTo>
                              <a:lnTo>
                                <a:pt x="1" y="0"/>
                              </a:lnTo>
                              <a:lnTo>
                                <a:pt x="0" y="1"/>
                              </a:lnTo>
                              <a:lnTo>
                                <a:pt x="0" y="2"/>
                              </a:lnTo>
                              <a:lnTo>
                                <a:pt x="0" y="3"/>
                              </a:lnTo>
                              <a:lnTo>
                                <a:pt x="0" y="3"/>
                              </a:lnTo>
                              <a:lnTo>
                                <a:pt x="0" y="4"/>
                              </a:lnTo>
                              <a:lnTo>
                                <a:pt x="1" y="5"/>
                              </a:lnTo>
                              <a:lnTo>
                                <a:pt x="2" y="6"/>
                              </a:lnTo>
                              <a:lnTo>
                                <a:pt x="3" y="6"/>
                              </a:lnTo>
                              <a:lnTo>
                                <a:pt x="4" y="5"/>
                              </a:lnTo>
                              <a:lnTo>
                                <a:pt x="5" y="4"/>
                              </a:lnTo>
                              <a:lnTo>
                                <a:pt x="6" y="3"/>
                              </a:lnTo>
                              <a:lnTo>
                                <a:pt x="6" y="2"/>
                              </a:lnTo>
                              <a:close/>
                            </a:path>
                          </a:pathLst>
                        </a:custGeom>
                        <a:solidFill>
                          <a:srgbClr val="000000"/>
                        </a:solidFill>
                        <a:ln w="9525">
                          <a:noFill/>
                        </a:ln>
                      </p:spPr>
                      <p:txBody>
                        <a:bodyPr/>
                        <a:p>
                          <a:endParaRPr lang="zh-CN" altLang="en-US"/>
                        </a:p>
                      </p:txBody>
                    </p:sp>
                    <p:sp>
                      <p:nvSpPr>
                        <p:cNvPr id="433218" name="任意多边形 433217"/>
                        <p:cNvSpPr/>
                        <p:nvPr/>
                      </p:nvSpPr>
                      <p:spPr>
                        <a:xfrm>
                          <a:off x="1203" y="3490"/>
                          <a:ext cx="6" cy="6"/>
                        </a:xfrm>
                        <a:custGeom>
                          <a:avLst/>
                          <a:gdLst/>
                          <a:ahLst/>
                          <a:cxnLst/>
                          <a:pathLst>
                            <a:path w="6" h="6">
                              <a:moveTo>
                                <a:pt x="6" y="3"/>
                              </a:moveTo>
                              <a:lnTo>
                                <a:pt x="5" y="2"/>
                              </a:lnTo>
                              <a:lnTo>
                                <a:pt x="4" y="1"/>
                              </a:lnTo>
                              <a:lnTo>
                                <a:pt x="3" y="0"/>
                              </a:lnTo>
                              <a:lnTo>
                                <a:pt x="2" y="0"/>
                              </a:lnTo>
                              <a:lnTo>
                                <a:pt x="1" y="1"/>
                              </a:lnTo>
                              <a:lnTo>
                                <a:pt x="0" y="2"/>
                              </a:lnTo>
                              <a:lnTo>
                                <a:pt x="0" y="3"/>
                              </a:lnTo>
                              <a:lnTo>
                                <a:pt x="0" y="4"/>
                              </a:lnTo>
                              <a:lnTo>
                                <a:pt x="0" y="4"/>
                              </a:lnTo>
                              <a:lnTo>
                                <a:pt x="0" y="5"/>
                              </a:lnTo>
                              <a:lnTo>
                                <a:pt x="1" y="6"/>
                              </a:lnTo>
                              <a:lnTo>
                                <a:pt x="2" y="6"/>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219" name="任意多边形 433218"/>
                        <p:cNvSpPr/>
                        <p:nvPr/>
                      </p:nvSpPr>
                      <p:spPr>
                        <a:xfrm>
                          <a:off x="1206" y="3502"/>
                          <a:ext cx="6" cy="6"/>
                        </a:xfrm>
                        <a:custGeom>
                          <a:avLst/>
                          <a:gdLst/>
                          <a:ahLst/>
                          <a:cxnLst/>
                          <a:pathLst>
                            <a:path w="6" h="6">
                              <a:moveTo>
                                <a:pt x="6" y="2"/>
                              </a:moveTo>
                              <a:lnTo>
                                <a:pt x="6" y="1"/>
                              </a:lnTo>
                              <a:lnTo>
                                <a:pt x="5" y="0"/>
                              </a:lnTo>
                              <a:lnTo>
                                <a:pt x="4" y="0"/>
                              </a:lnTo>
                              <a:lnTo>
                                <a:pt x="3" y="0"/>
                              </a:lnTo>
                              <a:lnTo>
                                <a:pt x="2" y="0"/>
                              </a:lnTo>
                              <a:lnTo>
                                <a:pt x="1" y="1"/>
                              </a:lnTo>
                              <a:lnTo>
                                <a:pt x="0" y="2"/>
                              </a:lnTo>
                              <a:lnTo>
                                <a:pt x="0" y="3"/>
                              </a:lnTo>
                              <a:lnTo>
                                <a:pt x="0" y="3"/>
                              </a:lnTo>
                              <a:lnTo>
                                <a:pt x="1" y="4"/>
                              </a:lnTo>
                              <a:lnTo>
                                <a:pt x="2" y="5"/>
                              </a:lnTo>
                              <a:lnTo>
                                <a:pt x="3" y="6"/>
                              </a:lnTo>
                              <a:lnTo>
                                <a:pt x="4" y="6"/>
                              </a:lnTo>
                              <a:lnTo>
                                <a:pt x="5" y="5"/>
                              </a:lnTo>
                              <a:lnTo>
                                <a:pt x="6" y="4"/>
                              </a:lnTo>
                              <a:lnTo>
                                <a:pt x="6" y="3"/>
                              </a:lnTo>
                              <a:lnTo>
                                <a:pt x="6" y="2"/>
                              </a:lnTo>
                              <a:close/>
                            </a:path>
                          </a:pathLst>
                        </a:custGeom>
                        <a:solidFill>
                          <a:srgbClr val="000000"/>
                        </a:solidFill>
                        <a:ln w="9525">
                          <a:noFill/>
                        </a:ln>
                      </p:spPr>
                      <p:txBody>
                        <a:bodyPr/>
                        <a:p>
                          <a:endParaRPr lang="zh-CN" altLang="en-US"/>
                        </a:p>
                      </p:txBody>
                    </p:sp>
                    <p:sp>
                      <p:nvSpPr>
                        <p:cNvPr id="433220" name="任意多边形 433219"/>
                        <p:cNvSpPr/>
                        <p:nvPr/>
                      </p:nvSpPr>
                      <p:spPr>
                        <a:xfrm>
                          <a:off x="1211" y="3513"/>
                          <a:ext cx="7" cy="6"/>
                        </a:xfrm>
                        <a:custGeom>
                          <a:avLst/>
                          <a:gdLst/>
                          <a:ahLst/>
                          <a:cxnLst/>
                          <a:pathLst>
                            <a:path w="7" h="6">
                              <a:moveTo>
                                <a:pt x="7" y="2"/>
                              </a:moveTo>
                              <a:lnTo>
                                <a:pt x="6" y="1"/>
                              </a:lnTo>
                              <a:lnTo>
                                <a:pt x="5" y="0"/>
                              </a:lnTo>
                              <a:lnTo>
                                <a:pt x="3" y="0"/>
                              </a:lnTo>
                              <a:lnTo>
                                <a:pt x="2" y="0"/>
                              </a:lnTo>
                              <a:lnTo>
                                <a:pt x="1" y="0"/>
                              </a:lnTo>
                              <a:lnTo>
                                <a:pt x="0" y="1"/>
                              </a:lnTo>
                              <a:lnTo>
                                <a:pt x="0" y="2"/>
                              </a:lnTo>
                              <a:lnTo>
                                <a:pt x="0" y="3"/>
                              </a:lnTo>
                              <a:lnTo>
                                <a:pt x="0" y="3"/>
                              </a:lnTo>
                              <a:lnTo>
                                <a:pt x="0" y="4"/>
                              </a:lnTo>
                              <a:lnTo>
                                <a:pt x="1" y="5"/>
                              </a:lnTo>
                              <a:lnTo>
                                <a:pt x="2" y="6"/>
                              </a:lnTo>
                              <a:lnTo>
                                <a:pt x="3" y="6"/>
                              </a:lnTo>
                              <a:lnTo>
                                <a:pt x="5" y="5"/>
                              </a:lnTo>
                              <a:lnTo>
                                <a:pt x="6" y="4"/>
                              </a:lnTo>
                              <a:lnTo>
                                <a:pt x="7" y="3"/>
                              </a:lnTo>
                              <a:lnTo>
                                <a:pt x="7" y="2"/>
                              </a:lnTo>
                              <a:close/>
                            </a:path>
                          </a:pathLst>
                        </a:custGeom>
                        <a:solidFill>
                          <a:srgbClr val="000000"/>
                        </a:solidFill>
                        <a:ln w="9525">
                          <a:noFill/>
                        </a:ln>
                      </p:spPr>
                      <p:txBody>
                        <a:bodyPr/>
                        <a:p>
                          <a:endParaRPr lang="zh-CN" altLang="en-US"/>
                        </a:p>
                      </p:txBody>
                    </p:sp>
                    <p:sp>
                      <p:nvSpPr>
                        <p:cNvPr id="433221" name="任意多边形 433220"/>
                        <p:cNvSpPr/>
                        <p:nvPr/>
                      </p:nvSpPr>
                      <p:spPr>
                        <a:xfrm>
                          <a:off x="1216" y="3524"/>
                          <a:ext cx="6" cy="6"/>
                        </a:xfrm>
                        <a:custGeom>
                          <a:avLst/>
                          <a:gdLst/>
                          <a:ahLst/>
                          <a:cxnLst/>
                          <a:pathLst>
                            <a:path w="6" h="6">
                              <a:moveTo>
                                <a:pt x="6" y="3"/>
                              </a:moveTo>
                              <a:lnTo>
                                <a:pt x="5" y="2"/>
                              </a:lnTo>
                              <a:lnTo>
                                <a:pt x="4" y="1"/>
                              </a:lnTo>
                              <a:lnTo>
                                <a:pt x="3" y="0"/>
                              </a:lnTo>
                              <a:lnTo>
                                <a:pt x="2" y="0"/>
                              </a:lnTo>
                              <a:lnTo>
                                <a:pt x="1" y="1"/>
                              </a:lnTo>
                              <a:lnTo>
                                <a:pt x="0" y="2"/>
                              </a:lnTo>
                              <a:lnTo>
                                <a:pt x="0" y="3"/>
                              </a:lnTo>
                              <a:lnTo>
                                <a:pt x="0" y="4"/>
                              </a:lnTo>
                              <a:lnTo>
                                <a:pt x="0" y="4"/>
                              </a:lnTo>
                              <a:lnTo>
                                <a:pt x="0" y="5"/>
                              </a:lnTo>
                              <a:lnTo>
                                <a:pt x="1" y="6"/>
                              </a:lnTo>
                              <a:lnTo>
                                <a:pt x="2" y="6"/>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222" name="任意多边形 433221"/>
                        <p:cNvSpPr/>
                        <p:nvPr/>
                      </p:nvSpPr>
                      <p:spPr>
                        <a:xfrm>
                          <a:off x="1220" y="3535"/>
                          <a:ext cx="6" cy="6"/>
                        </a:xfrm>
                        <a:custGeom>
                          <a:avLst/>
                          <a:gdLst/>
                          <a:ahLst/>
                          <a:cxnLst/>
                          <a:pathLst>
                            <a:path w="6" h="6">
                              <a:moveTo>
                                <a:pt x="6" y="3"/>
                              </a:moveTo>
                              <a:lnTo>
                                <a:pt x="6" y="2"/>
                              </a:lnTo>
                              <a:lnTo>
                                <a:pt x="5" y="1"/>
                              </a:lnTo>
                              <a:lnTo>
                                <a:pt x="4" y="0"/>
                              </a:lnTo>
                              <a:lnTo>
                                <a:pt x="3" y="0"/>
                              </a:lnTo>
                              <a:lnTo>
                                <a:pt x="2" y="1"/>
                              </a:lnTo>
                              <a:lnTo>
                                <a:pt x="1" y="2"/>
                              </a:lnTo>
                              <a:lnTo>
                                <a:pt x="0" y="3"/>
                              </a:lnTo>
                              <a:lnTo>
                                <a:pt x="0" y="4"/>
                              </a:lnTo>
                              <a:lnTo>
                                <a:pt x="0" y="4"/>
                              </a:lnTo>
                              <a:lnTo>
                                <a:pt x="1" y="5"/>
                              </a:lnTo>
                              <a:lnTo>
                                <a:pt x="2" y="6"/>
                              </a:lnTo>
                              <a:lnTo>
                                <a:pt x="3" y="6"/>
                              </a:lnTo>
                              <a:lnTo>
                                <a:pt x="4" y="6"/>
                              </a:lnTo>
                              <a:lnTo>
                                <a:pt x="5" y="6"/>
                              </a:lnTo>
                              <a:lnTo>
                                <a:pt x="6" y="5"/>
                              </a:lnTo>
                              <a:lnTo>
                                <a:pt x="6" y="4"/>
                              </a:lnTo>
                              <a:lnTo>
                                <a:pt x="6" y="3"/>
                              </a:lnTo>
                              <a:close/>
                            </a:path>
                          </a:pathLst>
                        </a:custGeom>
                        <a:solidFill>
                          <a:srgbClr val="000000"/>
                        </a:solidFill>
                        <a:ln w="9525">
                          <a:noFill/>
                        </a:ln>
                      </p:spPr>
                      <p:txBody>
                        <a:bodyPr/>
                        <a:p>
                          <a:endParaRPr lang="zh-CN" altLang="en-US"/>
                        </a:p>
                      </p:txBody>
                    </p:sp>
                    <p:sp>
                      <p:nvSpPr>
                        <p:cNvPr id="433223" name="任意多边形 433222"/>
                        <p:cNvSpPr/>
                        <p:nvPr/>
                      </p:nvSpPr>
                      <p:spPr>
                        <a:xfrm>
                          <a:off x="1225" y="3546"/>
                          <a:ext cx="6" cy="6"/>
                        </a:xfrm>
                        <a:custGeom>
                          <a:avLst/>
                          <a:gdLst/>
                          <a:ahLst/>
                          <a:cxnLst/>
                          <a:pathLst>
                            <a:path w="6" h="6">
                              <a:moveTo>
                                <a:pt x="6" y="3"/>
                              </a:moveTo>
                              <a:lnTo>
                                <a:pt x="5" y="2"/>
                              </a:lnTo>
                              <a:lnTo>
                                <a:pt x="4" y="1"/>
                              </a:lnTo>
                              <a:lnTo>
                                <a:pt x="3" y="0"/>
                              </a:lnTo>
                              <a:lnTo>
                                <a:pt x="2" y="0"/>
                              </a:lnTo>
                              <a:lnTo>
                                <a:pt x="1" y="1"/>
                              </a:lnTo>
                              <a:lnTo>
                                <a:pt x="0" y="2"/>
                              </a:lnTo>
                              <a:lnTo>
                                <a:pt x="0" y="3"/>
                              </a:lnTo>
                              <a:lnTo>
                                <a:pt x="0" y="4"/>
                              </a:lnTo>
                              <a:lnTo>
                                <a:pt x="0" y="4"/>
                              </a:lnTo>
                              <a:lnTo>
                                <a:pt x="0" y="5"/>
                              </a:lnTo>
                              <a:lnTo>
                                <a:pt x="1" y="6"/>
                              </a:lnTo>
                              <a:lnTo>
                                <a:pt x="2" y="6"/>
                              </a:lnTo>
                              <a:lnTo>
                                <a:pt x="3" y="6"/>
                              </a:lnTo>
                              <a:lnTo>
                                <a:pt x="4" y="6"/>
                              </a:lnTo>
                              <a:lnTo>
                                <a:pt x="5" y="5"/>
                              </a:lnTo>
                              <a:lnTo>
                                <a:pt x="6" y="4"/>
                              </a:lnTo>
                              <a:lnTo>
                                <a:pt x="6" y="3"/>
                              </a:lnTo>
                              <a:close/>
                            </a:path>
                          </a:pathLst>
                        </a:custGeom>
                        <a:solidFill>
                          <a:srgbClr val="000000"/>
                        </a:solidFill>
                        <a:ln w="9525">
                          <a:noFill/>
                        </a:ln>
                      </p:spPr>
                      <p:txBody>
                        <a:bodyPr/>
                        <a:p>
                          <a:endParaRPr lang="zh-CN" altLang="en-US"/>
                        </a:p>
                      </p:txBody>
                    </p:sp>
                    <p:sp>
                      <p:nvSpPr>
                        <p:cNvPr id="433224" name="任意多边形 433223"/>
                        <p:cNvSpPr/>
                        <p:nvPr/>
                      </p:nvSpPr>
                      <p:spPr>
                        <a:xfrm>
                          <a:off x="1229" y="3557"/>
                          <a:ext cx="6" cy="6"/>
                        </a:xfrm>
                        <a:custGeom>
                          <a:avLst/>
                          <a:gdLst/>
                          <a:ahLst/>
                          <a:cxnLst/>
                          <a:pathLst>
                            <a:path w="6" h="6">
                              <a:moveTo>
                                <a:pt x="6" y="3"/>
                              </a:moveTo>
                              <a:lnTo>
                                <a:pt x="6" y="2"/>
                              </a:lnTo>
                              <a:lnTo>
                                <a:pt x="5" y="1"/>
                              </a:lnTo>
                              <a:lnTo>
                                <a:pt x="4" y="0"/>
                              </a:lnTo>
                              <a:lnTo>
                                <a:pt x="3" y="0"/>
                              </a:lnTo>
                              <a:lnTo>
                                <a:pt x="2" y="1"/>
                              </a:lnTo>
                              <a:lnTo>
                                <a:pt x="1" y="2"/>
                              </a:lnTo>
                              <a:lnTo>
                                <a:pt x="0" y="3"/>
                              </a:lnTo>
                              <a:lnTo>
                                <a:pt x="0" y="4"/>
                              </a:lnTo>
                              <a:lnTo>
                                <a:pt x="0" y="4"/>
                              </a:lnTo>
                              <a:lnTo>
                                <a:pt x="1" y="5"/>
                              </a:lnTo>
                              <a:lnTo>
                                <a:pt x="2" y="6"/>
                              </a:lnTo>
                              <a:lnTo>
                                <a:pt x="3" y="6"/>
                              </a:lnTo>
                              <a:lnTo>
                                <a:pt x="4" y="6"/>
                              </a:lnTo>
                              <a:lnTo>
                                <a:pt x="5" y="6"/>
                              </a:lnTo>
                              <a:lnTo>
                                <a:pt x="6" y="5"/>
                              </a:lnTo>
                              <a:lnTo>
                                <a:pt x="6" y="4"/>
                              </a:lnTo>
                              <a:lnTo>
                                <a:pt x="6" y="3"/>
                              </a:lnTo>
                              <a:close/>
                            </a:path>
                          </a:pathLst>
                        </a:custGeom>
                        <a:solidFill>
                          <a:srgbClr val="000000"/>
                        </a:solidFill>
                        <a:ln w="9525">
                          <a:noFill/>
                        </a:ln>
                      </p:spPr>
                      <p:txBody>
                        <a:bodyPr/>
                        <a:p>
                          <a:endParaRPr lang="zh-CN" altLang="en-US"/>
                        </a:p>
                      </p:txBody>
                    </p:sp>
                    <p:sp>
                      <p:nvSpPr>
                        <p:cNvPr id="433225" name="任意多边形 433224"/>
                        <p:cNvSpPr/>
                        <p:nvPr/>
                      </p:nvSpPr>
                      <p:spPr>
                        <a:xfrm>
                          <a:off x="1234" y="3569"/>
                          <a:ext cx="6" cy="6"/>
                        </a:xfrm>
                        <a:custGeom>
                          <a:avLst/>
                          <a:gdLst/>
                          <a:ahLst/>
                          <a:cxnLst/>
                          <a:pathLst>
                            <a:path w="6" h="6">
                              <a:moveTo>
                                <a:pt x="6" y="3"/>
                              </a:moveTo>
                              <a:lnTo>
                                <a:pt x="6" y="2"/>
                              </a:lnTo>
                              <a:lnTo>
                                <a:pt x="5" y="1"/>
                              </a:lnTo>
                              <a:lnTo>
                                <a:pt x="4" y="0"/>
                              </a:lnTo>
                              <a:lnTo>
                                <a:pt x="3" y="0"/>
                              </a:lnTo>
                              <a:lnTo>
                                <a:pt x="2" y="1"/>
                              </a:lnTo>
                              <a:lnTo>
                                <a:pt x="1" y="2"/>
                              </a:lnTo>
                              <a:lnTo>
                                <a:pt x="0" y="3"/>
                              </a:lnTo>
                              <a:lnTo>
                                <a:pt x="0" y="4"/>
                              </a:lnTo>
                              <a:lnTo>
                                <a:pt x="0" y="4"/>
                              </a:lnTo>
                              <a:lnTo>
                                <a:pt x="1" y="5"/>
                              </a:lnTo>
                              <a:lnTo>
                                <a:pt x="2" y="6"/>
                              </a:lnTo>
                              <a:lnTo>
                                <a:pt x="3" y="6"/>
                              </a:lnTo>
                              <a:lnTo>
                                <a:pt x="4" y="6"/>
                              </a:lnTo>
                              <a:lnTo>
                                <a:pt x="5" y="6"/>
                              </a:lnTo>
                              <a:lnTo>
                                <a:pt x="6" y="5"/>
                              </a:lnTo>
                              <a:lnTo>
                                <a:pt x="6" y="4"/>
                              </a:lnTo>
                              <a:lnTo>
                                <a:pt x="6" y="3"/>
                              </a:lnTo>
                              <a:close/>
                            </a:path>
                          </a:pathLst>
                        </a:custGeom>
                        <a:solidFill>
                          <a:srgbClr val="000000"/>
                        </a:solidFill>
                        <a:ln w="9525">
                          <a:noFill/>
                        </a:ln>
                      </p:spPr>
                      <p:txBody>
                        <a:bodyPr/>
                        <a:p>
                          <a:endParaRPr lang="zh-CN" altLang="en-US"/>
                        </a:p>
                      </p:txBody>
                    </p:sp>
                    <p:sp>
                      <p:nvSpPr>
                        <p:cNvPr id="433226" name="任意多边形 433225"/>
                        <p:cNvSpPr/>
                        <p:nvPr/>
                      </p:nvSpPr>
                      <p:spPr>
                        <a:xfrm>
                          <a:off x="1239" y="3580"/>
                          <a:ext cx="6" cy="6"/>
                        </a:xfrm>
                        <a:custGeom>
                          <a:avLst/>
                          <a:gdLst/>
                          <a:ahLst/>
                          <a:cxnLst/>
                          <a:pathLst>
                            <a:path w="6" h="6">
                              <a:moveTo>
                                <a:pt x="6" y="3"/>
                              </a:moveTo>
                              <a:lnTo>
                                <a:pt x="6" y="2"/>
                              </a:lnTo>
                              <a:lnTo>
                                <a:pt x="5" y="1"/>
                              </a:lnTo>
                              <a:lnTo>
                                <a:pt x="4" y="0"/>
                              </a:lnTo>
                              <a:lnTo>
                                <a:pt x="3" y="0"/>
                              </a:lnTo>
                              <a:lnTo>
                                <a:pt x="2" y="1"/>
                              </a:lnTo>
                              <a:lnTo>
                                <a:pt x="1" y="2"/>
                              </a:lnTo>
                              <a:lnTo>
                                <a:pt x="0" y="3"/>
                              </a:lnTo>
                              <a:lnTo>
                                <a:pt x="0" y="4"/>
                              </a:lnTo>
                              <a:lnTo>
                                <a:pt x="0" y="4"/>
                              </a:lnTo>
                              <a:lnTo>
                                <a:pt x="1" y="5"/>
                              </a:lnTo>
                              <a:lnTo>
                                <a:pt x="2" y="6"/>
                              </a:lnTo>
                              <a:lnTo>
                                <a:pt x="3" y="6"/>
                              </a:lnTo>
                              <a:lnTo>
                                <a:pt x="4" y="6"/>
                              </a:lnTo>
                              <a:lnTo>
                                <a:pt x="5" y="6"/>
                              </a:lnTo>
                              <a:lnTo>
                                <a:pt x="6" y="5"/>
                              </a:lnTo>
                              <a:lnTo>
                                <a:pt x="6" y="4"/>
                              </a:lnTo>
                              <a:lnTo>
                                <a:pt x="6" y="3"/>
                              </a:lnTo>
                              <a:close/>
                            </a:path>
                          </a:pathLst>
                        </a:custGeom>
                        <a:solidFill>
                          <a:srgbClr val="000000"/>
                        </a:solidFill>
                        <a:ln w="9525">
                          <a:noFill/>
                        </a:ln>
                      </p:spPr>
                      <p:txBody>
                        <a:bodyPr/>
                        <a:p>
                          <a:endParaRPr lang="zh-CN" altLang="en-US"/>
                        </a:p>
                      </p:txBody>
                    </p:sp>
                    <p:sp>
                      <p:nvSpPr>
                        <p:cNvPr id="433227" name="任意多边形 433226"/>
                        <p:cNvSpPr/>
                        <p:nvPr/>
                      </p:nvSpPr>
                      <p:spPr>
                        <a:xfrm>
                          <a:off x="1245" y="3591"/>
                          <a:ext cx="6" cy="6"/>
                        </a:xfrm>
                        <a:custGeom>
                          <a:avLst/>
                          <a:gdLst/>
                          <a:ahLst/>
                          <a:cxnLst/>
                          <a:pathLst>
                            <a:path w="6" h="6">
                              <a:moveTo>
                                <a:pt x="6" y="2"/>
                              </a:moveTo>
                              <a:lnTo>
                                <a:pt x="5" y="1"/>
                              </a:lnTo>
                              <a:lnTo>
                                <a:pt x="4" y="0"/>
                              </a:lnTo>
                              <a:lnTo>
                                <a:pt x="3" y="0"/>
                              </a:lnTo>
                              <a:lnTo>
                                <a:pt x="2" y="0"/>
                              </a:lnTo>
                              <a:lnTo>
                                <a:pt x="1" y="0"/>
                              </a:lnTo>
                              <a:lnTo>
                                <a:pt x="0" y="1"/>
                              </a:lnTo>
                              <a:lnTo>
                                <a:pt x="0" y="2"/>
                              </a:lnTo>
                              <a:lnTo>
                                <a:pt x="0" y="3"/>
                              </a:lnTo>
                              <a:lnTo>
                                <a:pt x="0" y="3"/>
                              </a:lnTo>
                              <a:lnTo>
                                <a:pt x="0" y="4"/>
                              </a:lnTo>
                              <a:lnTo>
                                <a:pt x="1" y="5"/>
                              </a:lnTo>
                              <a:lnTo>
                                <a:pt x="2" y="6"/>
                              </a:lnTo>
                              <a:lnTo>
                                <a:pt x="3" y="6"/>
                              </a:lnTo>
                              <a:lnTo>
                                <a:pt x="4" y="5"/>
                              </a:lnTo>
                              <a:lnTo>
                                <a:pt x="5" y="4"/>
                              </a:lnTo>
                              <a:lnTo>
                                <a:pt x="6" y="3"/>
                              </a:lnTo>
                              <a:lnTo>
                                <a:pt x="6" y="2"/>
                              </a:lnTo>
                              <a:close/>
                            </a:path>
                          </a:pathLst>
                        </a:custGeom>
                        <a:solidFill>
                          <a:srgbClr val="000000"/>
                        </a:solidFill>
                        <a:ln w="9525">
                          <a:noFill/>
                        </a:ln>
                      </p:spPr>
                      <p:txBody>
                        <a:bodyPr/>
                        <a:p>
                          <a:endParaRPr lang="zh-CN" altLang="en-US"/>
                        </a:p>
                      </p:txBody>
                    </p:sp>
                    <p:sp>
                      <p:nvSpPr>
                        <p:cNvPr id="433228" name="任意多边形 433227"/>
                        <p:cNvSpPr/>
                        <p:nvPr/>
                      </p:nvSpPr>
                      <p:spPr>
                        <a:xfrm>
                          <a:off x="1250" y="3602"/>
                          <a:ext cx="6" cy="6"/>
                        </a:xfrm>
                        <a:custGeom>
                          <a:avLst/>
                          <a:gdLst/>
                          <a:ahLst/>
                          <a:cxnLst/>
                          <a:pathLst>
                            <a:path w="6" h="6">
                              <a:moveTo>
                                <a:pt x="6" y="1"/>
                              </a:moveTo>
                              <a:lnTo>
                                <a:pt x="5" y="0"/>
                              </a:lnTo>
                              <a:lnTo>
                                <a:pt x="4" y="0"/>
                              </a:lnTo>
                              <a:lnTo>
                                <a:pt x="3" y="0"/>
                              </a:lnTo>
                              <a:lnTo>
                                <a:pt x="2" y="0"/>
                              </a:lnTo>
                              <a:lnTo>
                                <a:pt x="1" y="1"/>
                              </a:lnTo>
                              <a:lnTo>
                                <a:pt x="0" y="2"/>
                              </a:lnTo>
                              <a:lnTo>
                                <a:pt x="0" y="3"/>
                              </a:lnTo>
                              <a:lnTo>
                                <a:pt x="1" y="4"/>
                              </a:lnTo>
                              <a:lnTo>
                                <a:pt x="1" y="4"/>
                              </a:lnTo>
                              <a:lnTo>
                                <a:pt x="2" y="5"/>
                              </a:lnTo>
                              <a:lnTo>
                                <a:pt x="3" y="6"/>
                              </a:lnTo>
                              <a:lnTo>
                                <a:pt x="4" y="6"/>
                              </a:lnTo>
                              <a:lnTo>
                                <a:pt x="5" y="5"/>
                              </a:lnTo>
                              <a:lnTo>
                                <a:pt x="6" y="4"/>
                              </a:lnTo>
                              <a:lnTo>
                                <a:pt x="6" y="3"/>
                              </a:lnTo>
                              <a:lnTo>
                                <a:pt x="6" y="2"/>
                              </a:lnTo>
                              <a:lnTo>
                                <a:pt x="6" y="1"/>
                              </a:lnTo>
                              <a:close/>
                            </a:path>
                          </a:pathLst>
                        </a:custGeom>
                        <a:solidFill>
                          <a:srgbClr val="000000"/>
                        </a:solidFill>
                        <a:ln w="9525">
                          <a:noFill/>
                        </a:ln>
                      </p:spPr>
                      <p:txBody>
                        <a:bodyPr/>
                        <a:p>
                          <a:endParaRPr lang="zh-CN" altLang="en-US"/>
                        </a:p>
                      </p:txBody>
                    </p:sp>
                    <p:sp>
                      <p:nvSpPr>
                        <p:cNvPr id="433229" name="任意多边形 433228"/>
                        <p:cNvSpPr/>
                        <p:nvPr/>
                      </p:nvSpPr>
                      <p:spPr>
                        <a:xfrm>
                          <a:off x="1256" y="3612"/>
                          <a:ext cx="6" cy="6"/>
                        </a:xfrm>
                        <a:custGeom>
                          <a:avLst/>
                          <a:gdLst/>
                          <a:ahLst/>
                          <a:cxnLst/>
                          <a:pathLst>
                            <a:path w="6" h="6">
                              <a:moveTo>
                                <a:pt x="6" y="2"/>
                              </a:moveTo>
                              <a:lnTo>
                                <a:pt x="5" y="1"/>
                              </a:lnTo>
                              <a:lnTo>
                                <a:pt x="4" y="0"/>
                              </a:lnTo>
                              <a:lnTo>
                                <a:pt x="3" y="0"/>
                              </a:lnTo>
                              <a:lnTo>
                                <a:pt x="2" y="1"/>
                              </a:lnTo>
                              <a:lnTo>
                                <a:pt x="1" y="2"/>
                              </a:lnTo>
                              <a:lnTo>
                                <a:pt x="0" y="3"/>
                              </a:lnTo>
                              <a:lnTo>
                                <a:pt x="0" y="4"/>
                              </a:lnTo>
                              <a:lnTo>
                                <a:pt x="1" y="5"/>
                              </a:lnTo>
                              <a:lnTo>
                                <a:pt x="1" y="5"/>
                              </a:lnTo>
                              <a:lnTo>
                                <a:pt x="2" y="6"/>
                              </a:lnTo>
                              <a:lnTo>
                                <a:pt x="3" y="6"/>
                              </a:lnTo>
                              <a:lnTo>
                                <a:pt x="4" y="6"/>
                              </a:lnTo>
                              <a:lnTo>
                                <a:pt x="5" y="6"/>
                              </a:lnTo>
                              <a:lnTo>
                                <a:pt x="6" y="5"/>
                              </a:lnTo>
                              <a:lnTo>
                                <a:pt x="6" y="4"/>
                              </a:lnTo>
                              <a:lnTo>
                                <a:pt x="6" y="3"/>
                              </a:lnTo>
                              <a:lnTo>
                                <a:pt x="6" y="2"/>
                              </a:lnTo>
                              <a:close/>
                            </a:path>
                          </a:pathLst>
                        </a:custGeom>
                        <a:solidFill>
                          <a:srgbClr val="000000"/>
                        </a:solidFill>
                        <a:ln w="9525">
                          <a:noFill/>
                        </a:ln>
                      </p:spPr>
                      <p:txBody>
                        <a:bodyPr/>
                        <a:p>
                          <a:endParaRPr lang="zh-CN" altLang="en-US"/>
                        </a:p>
                      </p:txBody>
                    </p:sp>
                    <p:sp>
                      <p:nvSpPr>
                        <p:cNvPr id="433230" name="任意多边形 433229"/>
                        <p:cNvSpPr/>
                        <p:nvPr/>
                      </p:nvSpPr>
                      <p:spPr>
                        <a:xfrm>
                          <a:off x="1262" y="3622"/>
                          <a:ext cx="6" cy="6"/>
                        </a:xfrm>
                        <a:custGeom>
                          <a:avLst/>
                          <a:gdLst/>
                          <a:ahLst/>
                          <a:cxnLst/>
                          <a:pathLst>
                            <a:path w="6" h="6">
                              <a:moveTo>
                                <a:pt x="6" y="2"/>
                              </a:moveTo>
                              <a:lnTo>
                                <a:pt x="5" y="1"/>
                              </a:lnTo>
                              <a:lnTo>
                                <a:pt x="4" y="0"/>
                              </a:lnTo>
                              <a:lnTo>
                                <a:pt x="3" y="0"/>
                              </a:lnTo>
                              <a:lnTo>
                                <a:pt x="2" y="1"/>
                              </a:lnTo>
                              <a:lnTo>
                                <a:pt x="1" y="2"/>
                              </a:lnTo>
                              <a:lnTo>
                                <a:pt x="0" y="3"/>
                              </a:lnTo>
                              <a:lnTo>
                                <a:pt x="0" y="4"/>
                              </a:lnTo>
                              <a:lnTo>
                                <a:pt x="1" y="5"/>
                              </a:lnTo>
                              <a:lnTo>
                                <a:pt x="1" y="5"/>
                              </a:lnTo>
                              <a:lnTo>
                                <a:pt x="2" y="6"/>
                              </a:lnTo>
                              <a:lnTo>
                                <a:pt x="3" y="6"/>
                              </a:lnTo>
                              <a:lnTo>
                                <a:pt x="4" y="6"/>
                              </a:lnTo>
                              <a:lnTo>
                                <a:pt x="5" y="6"/>
                              </a:lnTo>
                              <a:lnTo>
                                <a:pt x="6" y="5"/>
                              </a:lnTo>
                              <a:lnTo>
                                <a:pt x="6" y="4"/>
                              </a:lnTo>
                              <a:lnTo>
                                <a:pt x="6" y="3"/>
                              </a:lnTo>
                              <a:lnTo>
                                <a:pt x="6" y="2"/>
                              </a:lnTo>
                              <a:close/>
                            </a:path>
                          </a:pathLst>
                        </a:custGeom>
                        <a:solidFill>
                          <a:srgbClr val="000000"/>
                        </a:solidFill>
                        <a:ln w="9525">
                          <a:noFill/>
                        </a:ln>
                      </p:spPr>
                      <p:txBody>
                        <a:bodyPr/>
                        <a:p>
                          <a:endParaRPr lang="zh-CN" altLang="en-US"/>
                        </a:p>
                      </p:txBody>
                    </p:sp>
                    <p:sp>
                      <p:nvSpPr>
                        <p:cNvPr id="433231" name="任意多边形 433230"/>
                        <p:cNvSpPr/>
                        <p:nvPr/>
                      </p:nvSpPr>
                      <p:spPr>
                        <a:xfrm>
                          <a:off x="1269" y="3632"/>
                          <a:ext cx="6" cy="6"/>
                        </a:xfrm>
                        <a:custGeom>
                          <a:avLst/>
                          <a:gdLst/>
                          <a:ahLst/>
                          <a:cxnLst/>
                          <a:pathLst>
                            <a:path w="6" h="6">
                              <a:moveTo>
                                <a:pt x="5" y="2"/>
                              </a:moveTo>
                              <a:lnTo>
                                <a:pt x="4" y="1"/>
                              </a:lnTo>
                              <a:lnTo>
                                <a:pt x="3" y="0"/>
                              </a:lnTo>
                              <a:lnTo>
                                <a:pt x="2" y="0"/>
                              </a:lnTo>
                              <a:lnTo>
                                <a:pt x="1" y="1"/>
                              </a:lnTo>
                              <a:lnTo>
                                <a:pt x="0" y="2"/>
                              </a:lnTo>
                              <a:lnTo>
                                <a:pt x="0" y="3"/>
                              </a:lnTo>
                              <a:lnTo>
                                <a:pt x="0" y="4"/>
                              </a:lnTo>
                              <a:lnTo>
                                <a:pt x="0" y="5"/>
                              </a:lnTo>
                              <a:lnTo>
                                <a:pt x="0" y="5"/>
                              </a:lnTo>
                              <a:lnTo>
                                <a:pt x="1" y="6"/>
                              </a:lnTo>
                              <a:lnTo>
                                <a:pt x="2" y="6"/>
                              </a:lnTo>
                              <a:lnTo>
                                <a:pt x="3" y="6"/>
                              </a:lnTo>
                              <a:lnTo>
                                <a:pt x="4" y="6"/>
                              </a:lnTo>
                              <a:lnTo>
                                <a:pt x="5" y="5"/>
                              </a:lnTo>
                              <a:lnTo>
                                <a:pt x="6" y="4"/>
                              </a:lnTo>
                              <a:lnTo>
                                <a:pt x="6" y="3"/>
                              </a:lnTo>
                              <a:lnTo>
                                <a:pt x="5" y="2"/>
                              </a:lnTo>
                              <a:close/>
                            </a:path>
                          </a:pathLst>
                        </a:custGeom>
                        <a:solidFill>
                          <a:srgbClr val="000000"/>
                        </a:solidFill>
                        <a:ln w="9525">
                          <a:noFill/>
                        </a:ln>
                      </p:spPr>
                      <p:txBody>
                        <a:bodyPr/>
                        <a:p>
                          <a:endParaRPr lang="zh-CN" altLang="en-US"/>
                        </a:p>
                      </p:txBody>
                    </p:sp>
                    <p:sp>
                      <p:nvSpPr>
                        <p:cNvPr id="433232" name="任意多边形 433231"/>
                        <p:cNvSpPr/>
                        <p:nvPr/>
                      </p:nvSpPr>
                      <p:spPr>
                        <a:xfrm>
                          <a:off x="1276" y="3642"/>
                          <a:ext cx="6" cy="6"/>
                        </a:xfrm>
                        <a:custGeom>
                          <a:avLst/>
                          <a:gdLst/>
                          <a:ahLst/>
                          <a:cxnLst/>
                          <a:pathLst>
                            <a:path w="6" h="6">
                              <a:moveTo>
                                <a:pt x="5" y="2"/>
                              </a:moveTo>
                              <a:lnTo>
                                <a:pt x="4" y="1"/>
                              </a:lnTo>
                              <a:lnTo>
                                <a:pt x="3" y="0"/>
                              </a:lnTo>
                              <a:lnTo>
                                <a:pt x="2" y="0"/>
                              </a:lnTo>
                              <a:lnTo>
                                <a:pt x="1" y="1"/>
                              </a:lnTo>
                              <a:lnTo>
                                <a:pt x="0" y="2"/>
                              </a:lnTo>
                              <a:lnTo>
                                <a:pt x="0" y="3"/>
                              </a:lnTo>
                              <a:lnTo>
                                <a:pt x="0" y="4"/>
                              </a:lnTo>
                              <a:lnTo>
                                <a:pt x="0" y="5"/>
                              </a:lnTo>
                              <a:lnTo>
                                <a:pt x="0" y="5"/>
                              </a:lnTo>
                              <a:lnTo>
                                <a:pt x="1" y="6"/>
                              </a:lnTo>
                              <a:lnTo>
                                <a:pt x="2" y="6"/>
                              </a:lnTo>
                              <a:lnTo>
                                <a:pt x="3" y="6"/>
                              </a:lnTo>
                              <a:lnTo>
                                <a:pt x="4" y="6"/>
                              </a:lnTo>
                              <a:lnTo>
                                <a:pt x="5" y="5"/>
                              </a:lnTo>
                              <a:lnTo>
                                <a:pt x="6" y="4"/>
                              </a:lnTo>
                              <a:lnTo>
                                <a:pt x="6" y="3"/>
                              </a:lnTo>
                              <a:lnTo>
                                <a:pt x="5" y="2"/>
                              </a:lnTo>
                              <a:close/>
                            </a:path>
                          </a:pathLst>
                        </a:custGeom>
                        <a:solidFill>
                          <a:srgbClr val="000000"/>
                        </a:solidFill>
                        <a:ln w="9525">
                          <a:noFill/>
                        </a:ln>
                      </p:spPr>
                      <p:txBody>
                        <a:bodyPr/>
                        <a:p>
                          <a:endParaRPr lang="zh-CN" altLang="en-US"/>
                        </a:p>
                      </p:txBody>
                    </p:sp>
                    <p:sp>
                      <p:nvSpPr>
                        <p:cNvPr id="433233" name="任意多边形 433232"/>
                        <p:cNvSpPr/>
                        <p:nvPr/>
                      </p:nvSpPr>
                      <p:spPr>
                        <a:xfrm>
                          <a:off x="1283" y="3652"/>
                          <a:ext cx="6" cy="6"/>
                        </a:xfrm>
                        <a:custGeom>
                          <a:avLst/>
                          <a:gdLst/>
                          <a:ahLst/>
                          <a:cxnLst/>
                          <a:pathLst>
                            <a:path w="6" h="6">
                              <a:moveTo>
                                <a:pt x="5" y="1"/>
                              </a:moveTo>
                              <a:lnTo>
                                <a:pt x="4" y="0"/>
                              </a:lnTo>
                              <a:lnTo>
                                <a:pt x="3" y="0"/>
                              </a:lnTo>
                              <a:lnTo>
                                <a:pt x="2" y="0"/>
                              </a:lnTo>
                              <a:lnTo>
                                <a:pt x="1" y="0"/>
                              </a:lnTo>
                              <a:lnTo>
                                <a:pt x="0" y="1"/>
                              </a:lnTo>
                              <a:lnTo>
                                <a:pt x="0" y="2"/>
                              </a:lnTo>
                              <a:lnTo>
                                <a:pt x="0" y="3"/>
                              </a:lnTo>
                              <a:lnTo>
                                <a:pt x="0" y="4"/>
                              </a:lnTo>
                              <a:lnTo>
                                <a:pt x="0" y="4"/>
                              </a:lnTo>
                              <a:lnTo>
                                <a:pt x="1" y="5"/>
                              </a:lnTo>
                              <a:lnTo>
                                <a:pt x="2" y="6"/>
                              </a:lnTo>
                              <a:lnTo>
                                <a:pt x="3" y="6"/>
                              </a:lnTo>
                              <a:lnTo>
                                <a:pt x="4" y="5"/>
                              </a:lnTo>
                              <a:lnTo>
                                <a:pt x="5" y="4"/>
                              </a:lnTo>
                              <a:lnTo>
                                <a:pt x="6" y="3"/>
                              </a:lnTo>
                              <a:lnTo>
                                <a:pt x="6" y="2"/>
                              </a:lnTo>
                              <a:lnTo>
                                <a:pt x="5" y="1"/>
                              </a:lnTo>
                              <a:close/>
                            </a:path>
                          </a:pathLst>
                        </a:custGeom>
                        <a:solidFill>
                          <a:srgbClr val="000000"/>
                        </a:solidFill>
                        <a:ln w="9525">
                          <a:noFill/>
                        </a:ln>
                      </p:spPr>
                      <p:txBody>
                        <a:bodyPr/>
                        <a:p>
                          <a:endParaRPr lang="zh-CN" altLang="en-US"/>
                        </a:p>
                      </p:txBody>
                    </p:sp>
                    <p:sp>
                      <p:nvSpPr>
                        <p:cNvPr id="433234" name="任意多边形 433233"/>
                        <p:cNvSpPr/>
                        <p:nvPr/>
                      </p:nvSpPr>
                      <p:spPr>
                        <a:xfrm>
                          <a:off x="1290" y="3661"/>
                          <a:ext cx="6" cy="6"/>
                        </a:xfrm>
                        <a:custGeom>
                          <a:avLst/>
                          <a:gdLst/>
                          <a:ahLst/>
                          <a:cxnLst/>
                          <a:pathLst>
                            <a:path w="6" h="6">
                              <a:moveTo>
                                <a:pt x="6" y="2"/>
                              </a:moveTo>
                              <a:lnTo>
                                <a:pt x="5" y="1"/>
                              </a:lnTo>
                              <a:lnTo>
                                <a:pt x="4" y="0"/>
                              </a:lnTo>
                              <a:lnTo>
                                <a:pt x="3" y="0"/>
                              </a:lnTo>
                              <a:lnTo>
                                <a:pt x="2" y="1"/>
                              </a:lnTo>
                              <a:lnTo>
                                <a:pt x="1" y="2"/>
                              </a:lnTo>
                              <a:lnTo>
                                <a:pt x="0" y="3"/>
                              </a:lnTo>
                              <a:lnTo>
                                <a:pt x="0" y="4"/>
                              </a:lnTo>
                              <a:lnTo>
                                <a:pt x="1" y="5"/>
                              </a:lnTo>
                              <a:lnTo>
                                <a:pt x="1" y="5"/>
                              </a:lnTo>
                              <a:lnTo>
                                <a:pt x="2" y="6"/>
                              </a:lnTo>
                              <a:lnTo>
                                <a:pt x="3" y="6"/>
                              </a:lnTo>
                              <a:lnTo>
                                <a:pt x="4" y="6"/>
                              </a:lnTo>
                              <a:lnTo>
                                <a:pt x="5" y="6"/>
                              </a:lnTo>
                              <a:lnTo>
                                <a:pt x="6" y="5"/>
                              </a:lnTo>
                              <a:lnTo>
                                <a:pt x="6" y="4"/>
                              </a:lnTo>
                              <a:lnTo>
                                <a:pt x="6" y="3"/>
                              </a:lnTo>
                              <a:lnTo>
                                <a:pt x="6" y="2"/>
                              </a:lnTo>
                              <a:close/>
                            </a:path>
                          </a:pathLst>
                        </a:custGeom>
                        <a:solidFill>
                          <a:srgbClr val="000000"/>
                        </a:solidFill>
                        <a:ln w="9525">
                          <a:noFill/>
                        </a:ln>
                      </p:spPr>
                      <p:txBody>
                        <a:bodyPr/>
                        <a:p>
                          <a:endParaRPr lang="zh-CN" altLang="en-US"/>
                        </a:p>
                      </p:txBody>
                    </p:sp>
                    <p:sp>
                      <p:nvSpPr>
                        <p:cNvPr id="433235" name="任意多边形 433234"/>
                        <p:cNvSpPr/>
                        <p:nvPr/>
                      </p:nvSpPr>
                      <p:spPr>
                        <a:xfrm>
                          <a:off x="1299" y="3671"/>
                          <a:ext cx="6" cy="6"/>
                        </a:xfrm>
                        <a:custGeom>
                          <a:avLst/>
                          <a:gdLst/>
                          <a:ahLst/>
                          <a:cxnLst/>
                          <a:pathLst>
                            <a:path w="6" h="6">
                              <a:moveTo>
                                <a:pt x="5" y="1"/>
                              </a:moveTo>
                              <a:lnTo>
                                <a:pt x="4" y="0"/>
                              </a:lnTo>
                              <a:lnTo>
                                <a:pt x="3" y="0"/>
                              </a:lnTo>
                              <a:lnTo>
                                <a:pt x="2" y="0"/>
                              </a:lnTo>
                              <a:lnTo>
                                <a:pt x="1" y="0"/>
                              </a:lnTo>
                              <a:lnTo>
                                <a:pt x="0" y="1"/>
                              </a:lnTo>
                              <a:lnTo>
                                <a:pt x="0" y="2"/>
                              </a:lnTo>
                              <a:lnTo>
                                <a:pt x="0" y="3"/>
                              </a:lnTo>
                              <a:lnTo>
                                <a:pt x="0" y="4"/>
                              </a:lnTo>
                              <a:lnTo>
                                <a:pt x="0" y="4"/>
                              </a:lnTo>
                              <a:lnTo>
                                <a:pt x="1" y="5"/>
                              </a:lnTo>
                              <a:lnTo>
                                <a:pt x="2" y="6"/>
                              </a:lnTo>
                              <a:lnTo>
                                <a:pt x="3" y="6"/>
                              </a:lnTo>
                              <a:lnTo>
                                <a:pt x="4" y="5"/>
                              </a:lnTo>
                              <a:lnTo>
                                <a:pt x="5" y="4"/>
                              </a:lnTo>
                              <a:lnTo>
                                <a:pt x="6" y="3"/>
                              </a:lnTo>
                              <a:lnTo>
                                <a:pt x="6" y="2"/>
                              </a:lnTo>
                              <a:lnTo>
                                <a:pt x="5" y="1"/>
                              </a:lnTo>
                              <a:close/>
                            </a:path>
                          </a:pathLst>
                        </a:custGeom>
                        <a:solidFill>
                          <a:srgbClr val="000000"/>
                        </a:solidFill>
                        <a:ln w="9525">
                          <a:noFill/>
                        </a:ln>
                      </p:spPr>
                      <p:txBody>
                        <a:bodyPr/>
                        <a:p>
                          <a:endParaRPr lang="zh-CN" altLang="en-US"/>
                        </a:p>
                      </p:txBody>
                    </p:sp>
                    <p:sp>
                      <p:nvSpPr>
                        <p:cNvPr id="433236" name="任意多边形 433235"/>
                        <p:cNvSpPr/>
                        <p:nvPr/>
                      </p:nvSpPr>
                      <p:spPr>
                        <a:xfrm>
                          <a:off x="1307" y="3679"/>
                          <a:ext cx="6" cy="6"/>
                        </a:xfrm>
                        <a:custGeom>
                          <a:avLst/>
                          <a:gdLst/>
                          <a:ahLst/>
                          <a:cxnLst/>
                          <a:pathLst>
                            <a:path w="6" h="6">
                              <a:moveTo>
                                <a:pt x="5" y="1"/>
                              </a:moveTo>
                              <a:lnTo>
                                <a:pt x="4" y="0"/>
                              </a:lnTo>
                              <a:lnTo>
                                <a:pt x="3" y="0"/>
                              </a:lnTo>
                              <a:lnTo>
                                <a:pt x="2" y="1"/>
                              </a:lnTo>
                              <a:lnTo>
                                <a:pt x="1" y="2"/>
                              </a:lnTo>
                              <a:lnTo>
                                <a:pt x="0" y="3"/>
                              </a:lnTo>
                              <a:lnTo>
                                <a:pt x="0" y="4"/>
                              </a:lnTo>
                              <a:lnTo>
                                <a:pt x="1" y="5"/>
                              </a:lnTo>
                              <a:lnTo>
                                <a:pt x="2" y="6"/>
                              </a:lnTo>
                              <a:lnTo>
                                <a:pt x="2" y="6"/>
                              </a:lnTo>
                              <a:lnTo>
                                <a:pt x="3" y="6"/>
                              </a:lnTo>
                              <a:lnTo>
                                <a:pt x="4" y="6"/>
                              </a:lnTo>
                              <a:lnTo>
                                <a:pt x="5" y="6"/>
                              </a:lnTo>
                              <a:lnTo>
                                <a:pt x="6" y="5"/>
                              </a:lnTo>
                              <a:lnTo>
                                <a:pt x="6" y="4"/>
                              </a:lnTo>
                              <a:lnTo>
                                <a:pt x="6" y="3"/>
                              </a:lnTo>
                              <a:lnTo>
                                <a:pt x="6" y="2"/>
                              </a:lnTo>
                              <a:lnTo>
                                <a:pt x="5" y="1"/>
                              </a:lnTo>
                              <a:close/>
                            </a:path>
                          </a:pathLst>
                        </a:custGeom>
                        <a:solidFill>
                          <a:srgbClr val="000000"/>
                        </a:solidFill>
                        <a:ln w="9525">
                          <a:noFill/>
                        </a:ln>
                      </p:spPr>
                      <p:txBody>
                        <a:bodyPr/>
                        <a:p>
                          <a:endParaRPr lang="zh-CN" altLang="en-US"/>
                        </a:p>
                      </p:txBody>
                    </p:sp>
                    <p:sp>
                      <p:nvSpPr>
                        <p:cNvPr id="433237" name="任意多边形 433236"/>
                        <p:cNvSpPr/>
                        <p:nvPr/>
                      </p:nvSpPr>
                      <p:spPr>
                        <a:xfrm>
                          <a:off x="1317" y="3687"/>
                          <a:ext cx="6" cy="6"/>
                        </a:xfrm>
                        <a:custGeom>
                          <a:avLst/>
                          <a:gdLst/>
                          <a:ahLst/>
                          <a:cxnLst/>
                          <a:pathLst>
                            <a:path w="6" h="6">
                              <a:moveTo>
                                <a:pt x="5" y="1"/>
                              </a:moveTo>
                              <a:lnTo>
                                <a:pt x="4" y="0"/>
                              </a:lnTo>
                              <a:lnTo>
                                <a:pt x="3" y="0"/>
                              </a:lnTo>
                              <a:lnTo>
                                <a:pt x="2" y="1"/>
                              </a:lnTo>
                              <a:lnTo>
                                <a:pt x="1" y="2"/>
                              </a:lnTo>
                              <a:lnTo>
                                <a:pt x="0" y="3"/>
                              </a:lnTo>
                              <a:lnTo>
                                <a:pt x="0" y="4"/>
                              </a:lnTo>
                              <a:lnTo>
                                <a:pt x="1" y="5"/>
                              </a:lnTo>
                              <a:lnTo>
                                <a:pt x="2" y="6"/>
                              </a:lnTo>
                              <a:lnTo>
                                <a:pt x="2" y="6"/>
                              </a:lnTo>
                              <a:lnTo>
                                <a:pt x="3" y="6"/>
                              </a:lnTo>
                              <a:lnTo>
                                <a:pt x="4" y="6"/>
                              </a:lnTo>
                              <a:lnTo>
                                <a:pt x="5" y="6"/>
                              </a:lnTo>
                              <a:lnTo>
                                <a:pt x="6" y="5"/>
                              </a:lnTo>
                              <a:lnTo>
                                <a:pt x="6" y="4"/>
                              </a:lnTo>
                              <a:lnTo>
                                <a:pt x="6" y="3"/>
                              </a:lnTo>
                              <a:lnTo>
                                <a:pt x="6" y="2"/>
                              </a:lnTo>
                              <a:lnTo>
                                <a:pt x="5" y="1"/>
                              </a:lnTo>
                              <a:close/>
                            </a:path>
                          </a:pathLst>
                        </a:custGeom>
                        <a:solidFill>
                          <a:srgbClr val="000000"/>
                        </a:solidFill>
                        <a:ln w="9525">
                          <a:noFill/>
                        </a:ln>
                      </p:spPr>
                      <p:txBody>
                        <a:bodyPr/>
                        <a:p>
                          <a:endParaRPr lang="zh-CN" altLang="en-US"/>
                        </a:p>
                      </p:txBody>
                    </p:sp>
                    <p:sp>
                      <p:nvSpPr>
                        <p:cNvPr id="433238" name="任意多边形 433237"/>
                        <p:cNvSpPr/>
                        <p:nvPr/>
                      </p:nvSpPr>
                      <p:spPr>
                        <a:xfrm>
                          <a:off x="1327" y="3694"/>
                          <a:ext cx="6" cy="6"/>
                        </a:xfrm>
                        <a:custGeom>
                          <a:avLst/>
                          <a:gdLst/>
                          <a:ahLst/>
                          <a:cxnLst/>
                          <a:pathLst>
                            <a:path w="6" h="6">
                              <a:moveTo>
                                <a:pt x="5" y="1"/>
                              </a:moveTo>
                              <a:lnTo>
                                <a:pt x="4" y="0"/>
                              </a:lnTo>
                              <a:lnTo>
                                <a:pt x="3" y="0"/>
                              </a:lnTo>
                              <a:lnTo>
                                <a:pt x="2" y="1"/>
                              </a:lnTo>
                              <a:lnTo>
                                <a:pt x="1" y="2"/>
                              </a:lnTo>
                              <a:lnTo>
                                <a:pt x="0" y="3"/>
                              </a:lnTo>
                              <a:lnTo>
                                <a:pt x="0" y="4"/>
                              </a:lnTo>
                              <a:lnTo>
                                <a:pt x="1" y="5"/>
                              </a:lnTo>
                              <a:lnTo>
                                <a:pt x="2" y="6"/>
                              </a:lnTo>
                              <a:lnTo>
                                <a:pt x="2" y="6"/>
                              </a:lnTo>
                              <a:lnTo>
                                <a:pt x="3" y="6"/>
                              </a:lnTo>
                              <a:lnTo>
                                <a:pt x="4" y="6"/>
                              </a:lnTo>
                              <a:lnTo>
                                <a:pt x="5" y="6"/>
                              </a:lnTo>
                              <a:lnTo>
                                <a:pt x="6" y="5"/>
                              </a:lnTo>
                              <a:lnTo>
                                <a:pt x="6" y="4"/>
                              </a:lnTo>
                              <a:lnTo>
                                <a:pt x="6" y="3"/>
                              </a:lnTo>
                              <a:lnTo>
                                <a:pt x="6" y="2"/>
                              </a:lnTo>
                              <a:lnTo>
                                <a:pt x="5" y="1"/>
                              </a:lnTo>
                              <a:close/>
                            </a:path>
                          </a:pathLst>
                        </a:custGeom>
                        <a:solidFill>
                          <a:srgbClr val="000000"/>
                        </a:solidFill>
                        <a:ln w="9525">
                          <a:noFill/>
                        </a:ln>
                      </p:spPr>
                      <p:txBody>
                        <a:bodyPr/>
                        <a:p>
                          <a:endParaRPr lang="zh-CN" altLang="en-US"/>
                        </a:p>
                      </p:txBody>
                    </p:sp>
                    <p:sp>
                      <p:nvSpPr>
                        <p:cNvPr id="433239" name="任意多边形 433238"/>
                        <p:cNvSpPr/>
                        <p:nvPr/>
                      </p:nvSpPr>
                      <p:spPr>
                        <a:xfrm>
                          <a:off x="1337" y="3700"/>
                          <a:ext cx="6" cy="6"/>
                        </a:xfrm>
                        <a:custGeom>
                          <a:avLst/>
                          <a:gdLst/>
                          <a:ahLst/>
                          <a:cxnLst/>
                          <a:pathLst>
                            <a:path w="6" h="6">
                              <a:moveTo>
                                <a:pt x="5" y="1"/>
                              </a:moveTo>
                              <a:lnTo>
                                <a:pt x="4" y="0"/>
                              </a:lnTo>
                              <a:lnTo>
                                <a:pt x="3" y="0"/>
                              </a:lnTo>
                              <a:lnTo>
                                <a:pt x="2" y="1"/>
                              </a:lnTo>
                              <a:lnTo>
                                <a:pt x="1" y="2"/>
                              </a:lnTo>
                              <a:lnTo>
                                <a:pt x="0" y="3"/>
                              </a:lnTo>
                              <a:lnTo>
                                <a:pt x="0" y="4"/>
                              </a:lnTo>
                              <a:lnTo>
                                <a:pt x="1" y="5"/>
                              </a:lnTo>
                              <a:lnTo>
                                <a:pt x="2" y="6"/>
                              </a:lnTo>
                              <a:lnTo>
                                <a:pt x="2" y="6"/>
                              </a:lnTo>
                              <a:lnTo>
                                <a:pt x="3" y="6"/>
                              </a:lnTo>
                              <a:lnTo>
                                <a:pt x="4" y="6"/>
                              </a:lnTo>
                              <a:lnTo>
                                <a:pt x="5" y="6"/>
                              </a:lnTo>
                              <a:lnTo>
                                <a:pt x="6" y="5"/>
                              </a:lnTo>
                              <a:lnTo>
                                <a:pt x="6" y="4"/>
                              </a:lnTo>
                              <a:lnTo>
                                <a:pt x="6" y="3"/>
                              </a:lnTo>
                              <a:lnTo>
                                <a:pt x="6" y="2"/>
                              </a:lnTo>
                              <a:lnTo>
                                <a:pt x="5" y="1"/>
                              </a:lnTo>
                              <a:close/>
                            </a:path>
                          </a:pathLst>
                        </a:custGeom>
                        <a:solidFill>
                          <a:srgbClr val="000000"/>
                        </a:solidFill>
                        <a:ln w="9525">
                          <a:noFill/>
                        </a:ln>
                      </p:spPr>
                      <p:txBody>
                        <a:bodyPr/>
                        <a:p>
                          <a:endParaRPr lang="zh-CN" altLang="en-US"/>
                        </a:p>
                      </p:txBody>
                    </p:sp>
                    <p:sp>
                      <p:nvSpPr>
                        <p:cNvPr id="433240" name="任意多边形 433239"/>
                        <p:cNvSpPr/>
                        <p:nvPr/>
                      </p:nvSpPr>
                      <p:spPr>
                        <a:xfrm>
                          <a:off x="1348" y="3705"/>
                          <a:ext cx="6" cy="6"/>
                        </a:xfrm>
                        <a:custGeom>
                          <a:avLst/>
                          <a:gdLst/>
                          <a:ahLst/>
                          <a:cxnLst/>
                          <a:pathLst>
                            <a:path w="6" h="6">
                              <a:moveTo>
                                <a:pt x="4" y="0"/>
                              </a:moveTo>
                              <a:lnTo>
                                <a:pt x="3" y="0"/>
                              </a:lnTo>
                              <a:lnTo>
                                <a:pt x="2" y="0"/>
                              </a:lnTo>
                              <a:lnTo>
                                <a:pt x="1" y="1"/>
                              </a:lnTo>
                              <a:lnTo>
                                <a:pt x="0" y="2"/>
                              </a:lnTo>
                              <a:lnTo>
                                <a:pt x="0" y="3"/>
                              </a:lnTo>
                              <a:lnTo>
                                <a:pt x="1" y="4"/>
                              </a:lnTo>
                              <a:lnTo>
                                <a:pt x="2" y="5"/>
                              </a:lnTo>
                              <a:lnTo>
                                <a:pt x="3" y="6"/>
                              </a:lnTo>
                              <a:lnTo>
                                <a:pt x="3" y="6"/>
                              </a:lnTo>
                              <a:lnTo>
                                <a:pt x="4" y="6"/>
                              </a:lnTo>
                              <a:lnTo>
                                <a:pt x="5" y="6"/>
                              </a:lnTo>
                              <a:lnTo>
                                <a:pt x="6" y="5"/>
                              </a:lnTo>
                              <a:lnTo>
                                <a:pt x="6" y="4"/>
                              </a:lnTo>
                              <a:lnTo>
                                <a:pt x="6" y="3"/>
                              </a:lnTo>
                              <a:lnTo>
                                <a:pt x="6" y="2"/>
                              </a:lnTo>
                              <a:lnTo>
                                <a:pt x="5" y="1"/>
                              </a:lnTo>
                              <a:lnTo>
                                <a:pt x="4" y="0"/>
                              </a:lnTo>
                              <a:close/>
                            </a:path>
                          </a:pathLst>
                        </a:custGeom>
                        <a:solidFill>
                          <a:srgbClr val="000000"/>
                        </a:solidFill>
                        <a:ln w="9525">
                          <a:noFill/>
                        </a:ln>
                      </p:spPr>
                      <p:txBody>
                        <a:bodyPr/>
                        <a:p>
                          <a:endParaRPr lang="zh-CN" altLang="en-US"/>
                        </a:p>
                      </p:txBody>
                    </p:sp>
                    <p:sp>
                      <p:nvSpPr>
                        <p:cNvPr id="433241" name="任意多边形 433240"/>
                        <p:cNvSpPr/>
                        <p:nvPr/>
                      </p:nvSpPr>
                      <p:spPr>
                        <a:xfrm>
                          <a:off x="1360" y="3708"/>
                          <a:ext cx="6" cy="6"/>
                        </a:xfrm>
                        <a:custGeom>
                          <a:avLst/>
                          <a:gdLst/>
                          <a:ahLst/>
                          <a:cxnLst/>
                          <a:pathLst>
                            <a:path w="6" h="6">
                              <a:moveTo>
                                <a:pt x="3" y="0"/>
                              </a:moveTo>
                              <a:lnTo>
                                <a:pt x="2" y="0"/>
                              </a:lnTo>
                              <a:lnTo>
                                <a:pt x="1" y="1"/>
                              </a:lnTo>
                              <a:lnTo>
                                <a:pt x="0" y="2"/>
                              </a:lnTo>
                              <a:lnTo>
                                <a:pt x="0" y="3"/>
                              </a:lnTo>
                              <a:lnTo>
                                <a:pt x="0" y="4"/>
                              </a:lnTo>
                              <a:lnTo>
                                <a:pt x="0" y="5"/>
                              </a:lnTo>
                              <a:lnTo>
                                <a:pt x="1" y="6"/>
                              </a:lnTo>
                              <a:lnTo>
                                <a:pt x="2" y="6"/>
                              </a:lnTo>
                              <a:lnTo>
                                <a:pt x="2" y="6"/>
                              </a:lnTo>
                              <a:lnTo>
                                <a:pt x="3" y="6"/>
                              </a:lnTo>
                              <a:lnTo>
                                <a:pt x="4" y="6"/>
                              </a:lnTo>
                              <a:lnTo>
                                <a:pt x="5" y="5"/>
                              </a:lnTo>
                              <a:lnTo>
                                <a:pt x="6" y="4"/>
                              </a:lnTo>
                              <a:lnTo>
                                <a:pt x="6" y="3"/>
                              </a:lnTo>
                              <a:lnTo>
                                <a:pt x="5" y="2"/>
                              </a:lnTo>
                              <a:lnTo>
                                <a:pt x="4" y="1"/>
                              </a:lnTo>
                              <a:lnTo>
                                <a:pt x="3" y="0"/>
                              </a:lnTo>
                              <a:close/>
                            </a:path>
                          </a:pathLst>
                        </a:custGeom>
                        <a:solidFill>
                          <a:srgbClr val="000000"/>
                        </a:solidFill>
                        <a:ln w="9525">
                          <a:noFill/>
                        </a:ln>
                      </p:spPr>
                      <p:txBody>
                        <a:bodyPr/>
                        <a:p>
                          <a:endParaRPr lang="zh-CN" altLang="en-US"/>
                        </a:p>
                      </p:txBody>
                    </p:sp>
                    <p:sp>
                      <p:nvSpPr>
                        <p:cNvPr id="433242" name="任意多边形 433241"/>
                        <p:cNvSpPr/>
                        <p:nvPr/>
                      </p:nvSpPr>
                      <p:spPr>
                        <a:xfrm>
                          <a:off x="1372" y="3710"/>
                          <a:ext cx="6" cy="6"/>
                        </a:xfrm>
                        <a:custGeom>
                          <a:avLst/>
                          <a:gdLst/>
                          <a:ahLst/>
                          <a:cxnLst/>
                          <a:pathLst>
                            <a:path w="6" h="6">
                              <a:moveTo>
                                <a:pt x="3" y="0"/>
                              </a:moveTo>
                              <a:lnTo>
                                <a:pt x="2" y="0"/>
                              </a:lnTo>
                              <a:lnTo>
                                <a:pt x="1" y="1"/>
                              </a:lnTo>
                              <a:lnTo>
                                <a:pt x="0" y="2"/>
                              </a:lnTo>
                              <a:lnTo>
                                <a:pt x="0" y="3"/>
                              </a:lnTo>
                              <a:lnTo>
                                <a:pt x="0" y="4"/>
                              </a:lnTo>
                              <a:lnTo>
                                <a:pt x="0" y="5"/>
                              </a:lnTo>
                              <a:lnTo>
                                <a:pt x="1" y="6"/>
                              </a:lnTo>
                              <a:lnTo>
                                <a:pt x="2" y="6"/>
                              </a:lnTo>
                              <a:lnTo>
                                <a:pt x="2" y="6"/>
                              </a:lnTo>
                              <a:lnTo>
                                <a:pt x="3" y="6"/>
                              </a:lnTo>
                              <a:lnTo>
                                <a:pt x="4" y="6"/>
                              </a:lnTo>
                              <a:lnTo>
                                <a:pt x="5" y="5"/>
                              </a:lnTo>
                              <a:lnTo>
                                <a:pt x="6" y="4"/>
                              </a:lnTo>
                              <a:lnTo>
                                <a:pt x="6" y="3"/>
                              </a:lnTo>
                              <a:lnTo>
                                <a:pt x="5" y="2"/>
                              </a:lnTo>
                              <a:lnTo>
                                <a:pt x="4" y="1"/>
                              </a:lnTo>
                              <a:lnTo>
                                <a:pt x="3" y="0"/>
                              </a:lnTo>
                              <a:close/>
                            </a:path>
                          </a:pathLst>
                        </a:custGeom>
                        <a:solidFill>
                          <a:srgbClr val="000000"/>
                        </a:solidFill>
                        <a:ln w="9525">
                          <a:noFill/>
                        </a:ln>
                      </p:spPr>
                      <p:txBody>
                        <a:bodyPr/>
                        <a:p>
                          <a:endParaRPr lang="zh-CN" altLang="en-US"/>
                        </a:p>
                      </p:txBody>
                    </p:sp>
                    <p:sp>
                      <p:nvSpPr>
                        <p:cNvPr id="433243" name="任意多边形 433242"/>
                        <p:cNvSpPr/>
                        <p:nvPr/>
                      </p:nvSpPr>
                      <p:spPr>
                        <a:xfrm>
                          <a:off x="1384" y="3711"/>
                          <a:ext cx="6" cy="6"/>
                        </a:xfrm>
                        <a:custGeom>
                          <a:avLst/>
                          <a:gdLst/>
                          <a:ahLst/>
                          <a:cxnLst/>
                          <a:pathLst>
                            <a:path w="6" h="6">
                              <a:moveTo>
                                <a:pt x="3" y="0"/>
                              </a:moveTo>
                              <a:lnTo>
                                <a:pt x="2" y="0"/>
                              </a:lnTo>
                              <a:lnTo>
                                <a:pt x="1" y="0"/>
                              </a:lnTo>
                              <a:lnTo>
                                <a:pt x="0" y="1"/>
                              </a:lnTo>
                              <a:lnTo>
                                <a:pt x="0" y="2"/>
                              </a:lnTo>
                              <a:lnTo>
                                <a:pt x="0" y="3"/>
                              </a:lnTo>
                              <a:lnTo>
                                <a:pt x="0" y="4"/>
                              </a:lnTo>
                              <a:lnTo>
                                <a:pt x="1" y="5"/>
                              </a:lnTo>
                              <a:lnTo>
                                <a:pt x="2" y="6"/>
                              </a:lnTo>
                              <a:lnTo>
                                <a:pt x="2" y="6"/>
                              </a:lnTo>
                              <a:lnTo>
                                <a:pt x="3" y="6"/>
                              </a:lnTo>
                              <a:lnTo>
                                <a:pt x="4" y="5"/>
                              </a:lnTo>
                              <a:lnTo>
                                <a:pt x="5"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3244" name="任意多边形 433243"/>
                        <p:cNvSpPr/>
                        <p:nvPr/>
                      </p:nvSpPr>
                      <p:spPr>
                        <a:xfrm>
                          <a:off x="1395" y="3709"/>
                          <a:ext cx="6" cy="6"/>
                        </a:xfrm>
                        <a:custGeom>
                          <a:avLst/>
                          <a:gdLst/>
                          <a:ahLst/>
                          <a:cxnLst/>
                          <a:pathLst>
                            <a:path w="6" h="6">
                              <a:moveTo>
                                <a:pt x="3" y="0"/>
                              </a:moveTo>
                              <a:lnTo>
                                <a:pt x="2" y="1"/>
                              </a:lnTo>
                              <a:lnTo>
                                <a:pt x="1" y="2"/>
                              </a:lnTo>
                              <a:lnTo>
                                <a:pt x="0" y="3"/>
                              </a:lnTo>
                              <a:lnTo>
                                <a:pt x="0" y="4"/>
                              </a:lnTo>
                              <a:lnTo>
                                <a:pt x="1" y="5"/>
                              </a:lnTo>
                              <a:lnTo>
                                <a:pt x="2" y="6"/>
                              </a:lnTo>
                              <a:lnTo>
                                <a:pt x="3" y="6"/>
                              </a:lnTo>
                              <a:lnTo>
                                <a:pt x="4" y="6"/>
                              </a:lnTo>
                              <a:lnTo>
                                <a:pt x="4" y="6"/>
                              </a:lnTo>
                              <a:lnTo>
                                <a:pt x="5" y="6"/>
                              </a:lnTo>
                              <a:lnTo>
                                <a:pt x="6" y="5"/>
                              </a:lnTo>
                              <a:lnTo>
                                <a:pt x="6" y="4"/>
                              </a:lnTo>
                              <a:lnTo>
                                <a:pt x="6" y="3"/>
                              </a:lnTo>
                              <a:lnTo>
                                <a:pt x="6" y="2"/>
                              </a:lnTo>
                              <a:lnTo>
                                <a:pt x="5" y="1"/>
                              </a:lnTo>
                              <a:lnTo>
                                <a:pt x="4" y="0"/>
                              </a:lnTo>
                              <a:lnTo>
                                <a:pt x="3" y="0"/>
                              </a:lnTo>
                              <a:close/>
                            </a:path>
                          </a:pathLst>
                        </a:custGeom>
                        <a:solidFill>
                          <a:srgbClr val="000000"/>
                        </a:solidFill>
                        <a:ln w="9525">
                          <a:noFill/>
                        </a:ln>
                      </p:spPr>
                      <p:txBody>
                        <a:bodyPr/>
                        <a:p>
                          <a:endParaRPr lang="zh-CN" altLang="en-US"/>
                        </a:p>
                      </p:txBody>
                    </p:sp>
                    <p:sp>
                      <p:nvSpPr>
                        <p:cNvPr id="433245" name="任意多边形 433244"/>
                        <p:cNvSpPr/>
                        <p:nvPr/>
                      </p:nvSpPr>
                      <p:spPr>
                        <a:xfrm>
                          <a:off x="1407" y="3706"/>
                          <a:ext cx="6" cy="6"/>
                        </a:xfrm>
                        <a:custGeom>
                          <a:avLst/>
                          <a:gdLst/>
                          <a:ahLst/>
                          <a:cxnLst/>
                          <a:pathLst>
                            <a:path w="6" h="6">
                              <a:moveTo>
                                <a:pt x="3" y="0"/>
                              </a:moveTo>
                              <a:lnTo>
                                <a:pt x="2" y="1"/>
                              </a:lnTo>
                              <a:lnTo>
                                <a:pt x="1" y="2"/>
                              </a:lnTo>
                              <a:lnTo>
                                <a:pt x="0" y="3"/>
                              </a:lnTo>
                              <a:lnTo>
                                <a:pt x="0" y="3"/>
                              </a:lnTo>
                              <a:lnTo>
                                <a:pt x="1" y="4"/>
                              </a:lnTo>
                              <a:lnTo>
                                <a:pt x="2" y="5"/>
                              </a:lnTo>
                              <a:lnTo>
                                <a:pt x="3" y="6"/>
                              </a:lnTo>
                              <a:lnTo>
                                <a:pt x="4" y="6"/>
                              </a:lnTo>
                              <a:lnTo>
                                <a:pt x="4" y="6"/>
                              </a:lnTo>
                              <a:lnTo>
                                <a:pt x="4" y="5"/>
                              </a:lnTo>
                              <a:lnTo>
                                <a:pt x="5" y="4"/>
                              </a:lnTo>
                              <a:lnTo>
                                <a:pt x="6" y="3"/>
                              </a:lnTo>
                              <a:lnTo>
                                <a:pt x="6" y="3"/>
                              </a:lnTo>
                              <a:lnTo>
                                <a:pt x="5" y="2"/>
                              </a:lnTo>
                              <a:lnTo>
                                <a:pt x="4" y="1"/>
                              </a:lnTo>
                              <a:lnTo>
                                <a:pt x="3" y="0"/>
                              </a:lnTo>
                              <a:lnTo>
                                <a:pt x="3" y="0"/>
                              </a:lnTo>
                              <a:close/>
                            </a:path>
                          </a:pathLst>
                        </a:custGeom>
                        <a:solidFill>
                          <a:srgbClr val="000000"/>
                        </a:solidFill>
                        <a:ln w="9525">
                          <a:noFill/>
                        </a:ln>
                      </p:spPr>
                      <p:txBody>
                        <a:bodyPr/>
                        <a:p>
                          <a:endParaRPr lang="zh-CN" altLang="en-US"/>
                        </a:p>
                      </p:txBody>
                    </p:sp>
                    <p:sp>
                      <p:nvSpPr>
                        <p:cNvPr id="433246" name="任意多边形 433245"/>
                        <p:cNvSpPr/>
                        <p:nvPr/>
                      </p:nvSpPr>
                      <p:spPr>
                        <a:xfrm>
                          <a:off x="1419" y="3701"/>
                          <a:ext cx="6" cy="6"/>
                        </a:xfrm>
                        <a:custGeom>
                          <a:avLst/>
                          <a:gdLst/>
                          <a:ahLst/>
                          <a:cxnLst/>
                          <a:pathLst>
                            <a:path w="6" h="6">
                              <a:moveTo>
                                <a:pt x="2" y="1"/>
                              </a:moveTo>
                              <a:lnTo>
                                <a:pt x="1" y="2"/>
                              </a:lnTo>
                              <a:lnTo>
                                <a:pt x="0" y="3"/>
                              </a:lnTo>
                              <a:lnTo>
                                <a:pt x="0" y="4"/>
                              </a:lnTo>
                              <a:lnTo>
                                <a:pt x="1" y="5"/>
                              </a:lnTo>
                              <a:lnTo>
                                <a:pt x="2" y="6"/>
                              </a:lnTo>
                              <a:lnTo>
                                <a:pt x="3" y="6"/>
                              </a:lnTo>
                              <a:lnTo>
                                <a:pt x="4" y="6"/>
                              </a:lnTo>
                              <a:lnTo>
                                <a:pt x="5" y="6"/>
                              </a:lnTo>
                              <a:lnTo>
                                <a:pt x="5" y="6"/>
                              </a:lnTo>
                              <a:lnTo>
                                <a:pt x="6" y="5"/>
                              </a:lnTo>
                              <a:lnTo>
                                <a:pt x="6" y="4"/>
                              </a:lnTo>
                              <a:lnTo>
                                <a:pt x="6" y="3"/>
                              </a:lnTo>
                              <a:lnTo>
                                <a:pt x="6" y="2"/>
                              </a:lnTo>
                              <a:lnTo>
                                <a:pt x="5" y="1"/>
                              </a:lnTo>
                              <a:lnTo>
                                <a:pt x="4" y="0"/>
                              </a:lnTo>
                              <a:lnTo>
                                <a:pt x="3" y="0"/>
                              </a:lnTo>
                              <a:lnTo>
                                <a:pt x="2" y="1"/>
                              </a:lnTo>
                              <a:close/>
                            </a:path>
                          </a:pathLst>
                        </a:custGeom>
                        <a:solidFill>
                          <a:srgbClr val="000000"/>
                        </a:solidFill>
                        <a:ln w="9525">
                          <a:noFill/>
                        </a:ln>
                      </p:spPr>
                      <p:txBody>
                        <a:bodyPr/>
                        <a:p>
                          <a:endParaRPr lang="zh-CN" altLang="en-US"/>
                        </a:p>
                      </p:txBody>
                    </p:sp>
                    <p:sp>
                      <p:nvSpPr>
                        <p:cNvPr id="433247" name="任意多边形 433246"/>
                        <p:cNvSpPr/>
                        <p:nvPr/>
                      </p:nvSpPr>
                      <p:spPr>
                        <a:xfrm>
                          <a:off x="1430" y="3696"/>
                          <a:ext cx="6" cy="6"/>
                        </a:xfrm>
                        <a:custGeom>
                          <a:avLst/>
                          <a:gdLst/>
                          <a:ahLst/>
                          <a:cxnLst/>
                          <a:pathLst>
                            <a:path w="6" h="6">
                              <a:moveTo>
                                <a:pt x="1" y="0"/>
                              </a:moveTo>
                              <a:lnTo>
                                <a:pt x="0" y="1"/>
                              </a:lnTo>
                              <a:lnTo>
                                <a:pt x="0" y="2"/>
                              </a:lnTo>
                              <a:lnTo>
                                <a:pt x="0" y="3"/>
                              </a:lnTo>
                              <a:lnTo>
                                <a:pt x="0" y="4"/>
                              </a:lnTo>
                              <a:lnTo>
                                <a:pt x="1" y="5"/>
                              </a:lnTo>
                              <a:lnTo>
                                <a:pt x="2" y="6"/>
                              </a:lnTo>
                              <a:lnTo>
                                <a:pt x="3" y="6"/>
                              </a:lnTo>
                              <a:lnTo>
                                <a:pt x="4" y="5"/>
                              </a:lnTo>
                              <a:lnTo>
                                <a:pt x="4" y="5"/>
                              </a:lnTo>
                              <a:lnTo>
                                <a:pt x="5" y="4"/>
                              </a:lnTo>
                              <a:lnTo>
                                <a:pt x="6" y="3"/>
                              </a:lnTo>
                              <a:lnTo>
                                <a:pt x="6" y="2"/>
                              </a:lnTo>
                              <a:lnTo>
                                <a:pt x="5" y="1"/>
                              </a:lnTo>
                              <a:lnTo>
                                <a:pt x="4" y="0"/>
                              </a:lnTo>
                              <a:lnTo>
                                <a:pt x="3" y="0"/>
                              </a:lnTo>
                              <a:lnTo>
                                <a:pt x="2" y="0"/>
                              </a:lnTo>
                              <a:lnTo>
                                <a:pt x="1" y="0"/>
                              </a:lnTo>
                              <a:close/>
                            </a:path>
                          </a:pathLst>
                        </a:custGeom>
                        <a:solidFill>
                          <a:srgbClr val="000000"/>
                        </a:solidFill>
                        <a:ln w="9525">
                          <a:noFill/>
                        </a:ln>
                      </p:spPr>
                      <p:txBody>
                        <a:bodyPr/>
                        <a:p>
                          <a:endParaRPr lang="zh-CN" altLang="en-US"/>
                        </a:p>
                      </p:txBody>
                    </p:sp>
                    <p:sp>
                      <p:nvSpPr>
                        <p:cNvPr id="433248" name="任意多边形 433247"/>
                        <p:cNvSpPr/>
                        <p:nvPr/>
                      </p:nvSpPr>
                      <p:spPr>
                        <a:xfrm>
                          <a:off x="1439" y="3689"/>
                          <a:ext cx="6" cy="6"/>
                        </a:xfrm>
                        <a:custGeom>
                          <a:avLst/>
                          <a:gdLst/>
                          <a:ahLst/>
                          <a:cxnLst/>
                          <a:pathLst>
                            <a:path w="6" h="6">
                              <a:moveTo>
                                <a:pt x="2" y="0"/>
                              </a:moveTo>
                              <a:lnTo>
                                <a:pt x="1" y="1"/>
                              </a:lnTo>
                              <a:lnTo>
                                <a:pt x="0" y="2"/>
                              </a:lnTo>
                              <a:lnTo>
                                <a:pt x="0" y="3"/>
                              </a:lnTo>
                              <a:lnTo>
                                <a:pt x="1" y="4"/>
                              </a:lnTo>
                              <a:lnTo>
                                <a:pt x="2" y="5"/>
                              </a:lnTo>
                              <a:lnTo>
                                <a:pt x="3" y="6"/>
                              </a:lnTo>
                              <a:lnTo>
                                <a:pt x="4" y="6"/>
                              </a:lnTo>
                              <a:lnTo>
                                <a:pt x="5" y="5"/>
                              </a:lnTo>
                              <a:lnTo>
                                <a:pt x="5" y="5"/>
                              </a:lnTo>
                              <a:lnTo>
                                <a:pt x="6" y="4"/>
                              </a:lnTo>
                              <a:lnTo>
                                <a:pt x="6" y="3"/>
                              </a:lnTo>
                              <a:lnTo>
                                <a:pt x="6" y="2"/>
                              </a:lnTo>
                              <a:lnTo>
                                <a:pt x="6" y="1"/>
                              </a:lnTo>
                              <a:lnTo>
                                <a:pt x="5" y="0"/>
                              </a:lnTo>
                              <a:lnTo>
                                <a:pt x="4" y="0"/>
                              </a:lnTo>
                              <a:lnTo>
                                <a:pt x="3" y="0"/>
                              </a:lnTo>
                              <a:lnTo>
                                <a:pt x="2" y="0"/>
                              </a:lnTo>
                              <a:close/>
                            </a:path>
                          </a:pathLst>
                        </a:custGeom>
                        <a:solidFill>
                          <a:srgbClr val="000000"/>
                        </a:solidFill>
                        <a:ln w="9525">
                          <a:noFill/>
                        </a:ln>
                      </p:spPr>
                      <p:txBody>
                        <a:bodyPr/>
                        <a:p>
                          <a:endParaRPr lang="zh-CN" altLang="en-US"/>
                        </a:p>
                      </p:txBody>
                    </p:sp>
                    <p:sp>
                      <p:nvSpPr>
                        <p:cNvPr id="433249" name="任意多边形 433248"/>
                        <p:cNvSpPr/>
                        <p:nvPr/>
                      </p:nvSpPr>
                      <p:spPr>
                        <a:xfrm>
                          <a:off x="1449" y="3681"/>
                          <a:ext cx="6" cy="6"/>
                        </a:xfrm>
                        <a:custGeom>
                          <a:avLst/>
                          <a:gdLst/>
                          <a:ahLst/>
                          <a:cxnLst/>
                          <a:pathLst>
                            <a:path w="6" h="6">
                              <a:moveTo>
                                <a:pt x="1" y="1"/>
                              </a:moveTo>
                              <a:lnTo>
                                <a:pt x="0" y="2"/>
                              </a:lnTo>
                              <a:lnTo>
                                <a:pt x="0" y="3"/>
                              </a:lnTo>
                              <a:lnTo>
                                <a:pt x="0" y="4"/>
                              </a:lnTo>
                              <a:lnTo>
                                <a:pt x="0" y="5"/>
                              </a:lnTo>
                              <a:lnTo>
                                <a:pt x="1" y="6"/>
                              </a:lnTo>
                              <a:lnTo>
                                <a:pt x="2" y="6"/>
                              </a:lnTo>
                              <a:lnTo>
                                <a:pt x="3" y="6"/>
                              </a:lnTo>
                              <a:lnTo>
                                <a:pt x="4" y="6"/>
                              </a:lnTo>
                              <a:lnTo>
                                <a:pt x="4" y="6"/>
                              </a:lnTo>
                              <a:lnTo>
                                <a:pt x="5" y="5"/>
                              </a:lnTo>
                              <a:lnTo>
                                <a:pt x="6" y="4"/>
                              </a:lnTo>
                              <a:lnTo>
                                <a:pt x="6" y="3"/>
                              </a:lnTo>
                              <a:lnTo>
                                <a:pt x="5" y="2"/>
                              </a:lnTo>
                              <a:lnTo>
                                <a:pt x="4" y="1"/>
                              </a:lnTo>
                              <a:lnTo>
                                <a:pt x="3" y="0"/>
                              </a:lnTo>
                              <a:lnTo>
                                <a:pt x="2" y="0"/>
                              </a:lnTo>
                              <a:lnTo>
                                <a:pt x="1" y="1"/>
                              </a:lnTo>
                              <a:close/>
                            </a:path>
                          </a:pathLst>
                        </a:custGeom>
                        <a:solidFill>
                          <a:srgbClr val="000000"/>
                        </a:solidFill>
                        <a:ln w="9525">
                          <a:noFill/>
                        </a:ln>
                      </p:spPr>
                      <p:txBody>
                        <a:bodyPr/>
                        <a:p>
                          <a:endParaRPr lang="zh-CN" altLang="en-US"/>
                        </a:p>
                      </p:txBody>
                    </p:sp>
                    <p:sp>
                      <p:nvSpPr>
                        <p:cNvPr id="433250" name="任意多边形 433249"/>
                        <p:cNvSpPr/>
                        <p:nvPr/>
                      </p:nvSpPr>
                      <p:spPr>
                        <a:xfrm>
                          <a:off x="1457" y="3673"/>
                          <a:ext cx="6" cy="6"/>
                        </a:xfrm>
                        <a:custGeom>
                          <a:avLst/>
                          <a:gdLst/>
                          <a:ahLst/>
                          <a:cxnLst/>
                          <a:pathLst>
                            <a:path w="6" h="6">
                              <a:moveTo>
                                <a:pt x="1" y="1"/>
                              </a:moveTo>
                              <a:lnTo>
                                <a:pt x="0" y="2"/>
                              </a:lnTo>
                              <a:lnTo>
                                <a:pt x="0" y="3"/>
                              </a:lnTo>
                              <a:lnTo>
                                <a:pt x="1" y="4"/>
                              </a:lnTo>
                              <a:lnTo>
                                <a:pt x="2" y="5"/>
                              </a:lnTo>
                              <a:lnTo>
                                <a:pt x="3" y="6"/>
                              </a:lnTo>
                              <a:lnTo>
                                <a:pt x="4" y="6"/>
                              </a:lnTo>
                              <a:lnTo>
                                <a:pt x="5" y="5"/>
                              </a:lnTo>
                              <a:lnTo>
                                <a:pt x="6" y="4"/>
                              </a:lnTo>
                              <a:lnTo>
                                <a:pt x="6" y="4"/>
                              </a:lnTo>
                              <a:lnTo>
                                <a:pt x="6" y="3"/>
                              </a:lnTo>
                              <a:lnTo>
                                <a:pt x="6" y="2"/>
                              </a:lnTo>
                              <a:lnTo>
                                <a:pt x="6" y="1"/>
                              </a:lnTo>
                              <a:lnTo>
                                <a:pt x="5" y="0"/>
                              </a:lnTo>
                              <a:lnTo>
                                <a:pt x="4" y="0"/>
                              </a:lnTo>
                              <a:lnTo>
                                <a:pt x="3" y="0"/>
                              </a:lnTo>
                              <a:lnTo>
                                <a:pt x="2" y="0"/>
                              </a:lnTo>
                              <a:lnTo>
                                <a:pt x="1" y="1"/>
                              </a:lnTo>
                              <a:close/>
                            </a:path>
                          </a:pathLst>
                        </a:custGeom>
                        <a:solidFill>
                          <a:srgbClr val="000000"/>
                        </a:solidFill>
                        <a:ln w="9525">
                          <a:noFill/>
                        </a:ln>
                      </p:spPr>
                      <p:txBody>
                        <a:bodyPr/>
                        <a:p>
                          <a:endParaRPr lang="zh-CN" altLang="en-US"/>
                        </a:p>
                      </p:txBody>
                    </p:sp>
                    <p:sp>
                      <p:nvSpPr>
                        <p:cNvPr id="433251" name="任意多边形 433250"/>
                        <p:cNvSpPr/>
                        <p:nvPr/>
                      </p:nvSpPr>
                      <p:spPr>
                        <a:xfrm>
                          <a:off x="1466" y="3663"/>
                          <a:ext cx="6" cy="7"/>
                        </a:xfrm>
                        <a:custGeom>
                          <a:avLst/>
                          <a:gdLst/>
                          <a:ahLst/>
                          <a:cxnLst/>
                          <a:pathLst>
                            <a:path w="6" h="7">
                              <a:moveTo>
                                <a:pt x="0" y="2"/>
                              </a:moveTo>
                              <a:lnTo>
                                <a:pt x="0" y="3"/>
                              </a:lnTo>
                              <a:lnTo>
                                <a:pt x="0" y="4"/>
                              </a:lnTo>
                              <a:lnTo>
                                <a:pt x="0" y="6"/>
                              </a:lnTo>
                              <a:lnTo>
                                <a:pt x="1" y="7"/>
                              </a:lnTo>
                              <a:lnTo>
                                <a:pt x="2" y="7"/>
                              </a:lnTo>
                              <a:lnTo>
                                <a:pt x="3" y="7"/>
                              </a:lnTo>
                              <a:lnTo>
                                <a:pt x="4" y="7"/>
                              </a:lnTo>
                              <a:lnTo>
                                <a:pt x="5" y="6"/>
                              </a:lnTo>
                              <a:lnTo>
                                <a:pt x="5" y="6"/>
                              </a:lnTo>
                              <a:lnTo>
                                <a:pt x="6" y="4"/>
                              </a:lnTo>
                              <a:lnTo>
                                <a:pt x="6" y="3"/>
                              </a:lnTo>
                              <a:lnTo>
                                <a:pt x="5" y="2"/>
                              </a:lnTo>
                              <a:lnTo>
                                <a:pt x="4" y="1"/>
                              </a:lnTo>
                              <a:lnTo>
                                <a:pt x="3" y="0"/>
                              </a:lnTo>
                              <a:lnTo>
                                <a:pt x="2" y="0"/>
                              </a:lnTo>
                              <a:lnTo>
                                <a:pt x="1" y="1"/>
                              </a:lnTo>
                              <a:lnTo>
                                <a:pt x="0" y="2"/>
                              </a:lnTo>
                              <a:close/>
                            </a:path>
                          </a:pathLst>
                        </a:custGeom>
                        <a:solidFill>
                          <a:srgbClr val="000000"/>
                        </a:solidFill>
                        <a:ln w="9525">
                          <a:noFill/>
                        </a:ln>
                      </p:spPr>
                      <p:txBody>
                        <a:bodyPr/>
                        <a:p>
                          <a:endParaRPr lang="zh-CN" altLang="en-US"/>
                        </a:p>
                      </p:txBody>
                    </p:sp>
                    <p:sp>
                      <p:nvSpPr>
                        <p:cNvPr id="433252" name="任意多边形 433251"/>
                        <p:cNvSpPr/>
                        <p:nvPr/>
                      </p:nvSpPr>
                      <p:spPr>
                        <a:xfrm>
                          <a:off x="1473" y="3654"/>
                          <a:ext cx="6" cy="6"/>
                        </a:xfrm>
                        <a:custGeom>
                          <a:avLst/>
                          <a:gdLst/>
                          <a:ahLst/>
                          <a:cxnLst/>
                          <a:pathLst>
                            <a:path w="6" h="6">
                              <a:moveTo>
                                <a:pt x="1" y="2"/>
                              </a:moveTo>
                              <a:lnTo>
                                <a:pt x="0" y="3"/>
                              </a:lnTo>
                              <a:lnTo>
                                <a:pt x="0" y="4"/>
                              </a:lnTo>
                              <a:lnTo>
                                <a:pt x="1" y="5"/>
                              </a:lnTo>
                              <a:lnTo>
                                <a:pt x="2" y="6"/>
                              </a:lnTo>
                              <a:lnTo>
                                <a:pt x="3" y="6"/>
                              </a:lnTo>
                              <a:lnTo>
                                <a:pt x="4" y="6"/>
                              </a:lnTo>
                              <a:lnTo>
                                <a:pt x="5" y="6"/>
                              </a:lnTo>
                              <a:lnTo>
                                <a:pt x="6" y="5"/>
                              </a:lnTo>
                              <a:lnTo>
                                <a:pt x="6" y="5"/>
                              </a:lnTo>
                              <a:lnTo>
                                <a:pt x="6" y="4"/>
                              </a:lnTo>
                              <a:lnTo>
                                <a:pt x="6" y="3"/>
                              </a:lnTo>
                              <a:lnTo>
                                <a:pt x="6" y="2"/>
                              </a:lnTo>
                              <a:lnTo>
                                <a:pt x="5" y="1"/>
                              </a:lnTo>
                              <a:lnTo>
                                <a:pt x="4" y="0"/>
                              </a:lnTo>
                              <a:lnTo>
                                <a:pt x="3" y="0"/>
                              </a:lnTo>
                              <a:lnTo>
                                <a:pt x="2" y="1"/>
                              </a:lnTo>
                              <a:lnTo>
                                <a:pt x="1" y="2"/>
                              </a:lnTo>
                              <a:close/>
                            </a:path>
                          </a:pathLst>
                        </a:custGeom>
                        <a:solidFill>
                          <a:srgbClr val="000000"/>
                        </a:solidFill>
                        <a:ln w="9525">
                          <a:noFill/>
                        </a:ln>
                      </p:spPr>
                      <p:txBody>
                        <a:bodyPr/>
                        <a:p>
                          <a:endParaRPr lang="zh-CN" altLang="en-US"/>
                        </a:p>
                      </p:txBody>
                    </p:sp>
                    <p:sp>
                      <p:nvSpPr>
                        <p:cNvPr id="433253" name="任意多边形 433252"/>
                        <p:cNvSpPr/>
                        <p:nvPr/>
                      </p:nvSpPr>
                      <p:spPr>
                        <a:xfrm>
                          <a:off x="1481" y="3645"/>
                          <a:ext cx="6" cy="6"/>
                        </a:xfrm>
                        <a:custGeom>
                          <a:avLst/>
                          <a:gdLst/>
                          <a:ahLst/>
                          <a:cxnLst/>
                          <a:pathLst>
                            <a:path w="6" h="6">
                              <a:moveTo>
                                <a:pt x="0" y="1"/>
                              </a:moveTo>
                              <a:lnTo>
                                <a:pt x="0" y="2"/>
                              </a:lnTo>
                              <a:lnTo>
                                <a:pt x="0" y="3"/>
                              </a:lnTo>
                              <a:lnTo>
                                <a:pt x="0" y="4"/>
                              </a:lnTo>
                              <a:lnTo>
                                <a:pt x="1" y="5"/>
                              </a:lnTo>
                              <a:lnTo>
                                <a:pt x="2" y="6"/>
                              </a:lnTo>
                              <a:lnTo>
                                <a:pt x="3" y="6"/>
                              </a:lnTo>
                              <a:lnTo>
                                <a:pt x="4" y="5"/>
                              </a:lnTo>
                              <a:lnTo>
                                <a:pt x="5" y="4"/>
                              </a:lnTo>
                              <a:lnTo>
                                <a:pt x="5" y="4"/>
                              </a:lnTo>
                              <a:lnTo>
                                <a:pt x="6" y="3"/>
                              </a:lnTo>
                              <a:lnTo>
                                <a:pt x="6" y="2"/>
                              </a:lnTo>
                              <a:lnTo>
                                <a:pt x="5" y="1"/>
                              </a:lnTo>
                              <a:lnTo>
                                <a:pt x="4" y="0"/>
                              </a:lnTo>
                              <a:lnTo>
                                <a:pt x="3" y="0"/>
                              </a:lnTo>
                              <a:lnTo>
                                <a:pt x="2" y="0"/>
                              </a:lnTo>
                              <a:lnTo>
                                <a:pt x="1" y="0"/>
                              </a:lnTo>
                              <a:lnTo>
                                <a:pt x="0" y="1"/>
                              </a:lnTo>
                              <a:close/>
                            </a:path>
                          </a:pathLst>
                        </a:custGeom>
                        <a:solidFill>
                          <a:srgbClr val="000000"/>
                        </a:solidFill>
                        <a:ln w="9525">
                          <a:noFill/>
                        </a:ln>
                      </p:spPr>
                      <p:txBody>
                        <a:bodyPr/>
                        <a:p>
                          <a:endParaRPr lang="zh-CN" altLang="en-US"/>
                        </a:p>
                      </p:txBody>
                    </p:sp>
                    <p:sp>
                      <p:nvSpPr>
                        <p:cNvPr id="433254" name="任意多边形 433253"/>
                        <p:cNvSpPr/>
                        <p:nvPr/>
                      </p:nvSpPr>
                      <p:spPr>
                        <a:xfrm>
                          <a:off x="1488" y="3635"/>
                          <a:ext cx="6" cy="6"/>
                        </a:xfrm>
                        <a:custGeom>
                          <a:avLst/>
                          <a:gdLst/>
                          <a:ahLst/>
                          <a:cxnLst/>
                          <a:pathLst>
                            <a:path w="6" h="6">
                              <a:moveTo>
                                <a:pt x="0" y="1"/>
                              </a:moveTo>
                              <a:lnTo>
                                <a:pt x="0" y="2"/>
                              </a:lnTo>
                              <a:lnTo>
                                <a:pt x="0" y="3"/>
                              </a:lnTo>
                              <a:lnTo>
                                <a:pt x="0" y="4"/>
                              </a:lnTo>
                              <a:lnTo>
                                <a:pt x="1" y="5"/>
                              </a:lnTo>
                              <a:lnTo>
                                <a:pt x="2" y="6"/>
                              </a:lnTo>
                              <a:lnTo>
                                <a:pt x="3" y="6"/>
                              </a:lnTo>
                              <a:lnTo>
                                <a:pt x="4" y="5"/>
                              </a:lnTo>
                              <a:lnTo>
                                <a:pt x="5" y="4"/>
                              </a:lnTo>
                              <a:lnTo>
                                <a:pt x="5" y="4"/>
                              </a:lnTo>
                              <a:lnTo>
                                <a:pt x="6" y="3"/>
                              </a:lnTo>
                              <a:lnTo>
                                <a:pt x="6" y="2"/>
                              </a:lnTo>
                              <a:lnTo>
                                <a:pt x="5" y="1"/>
                              </a:lnTo>
                              <a:lnTo>
                                <a:pt x="4" y="0"/>
                              </a:lnTo>
                              <a:lnTo>
                                <a:pt x="3" y="0"/>
                              </a:lnTo>
                              <a:lnTo>
                                <a:pt x="2" y="0"/>
                              </a:lnTo>
                              <a:lnTo>
                                <a:pt x="1" y="0"/>
                              </a:lnTo>
                              <a:lnTo>
                                <a:pt x="0" y="1"/>
                              </a:lnTo>
                              <a:close/>
                            </a:path>
                          </a:pathLst>
                        </a:custGeom>
                        <a:solidFill>
                          <a:srgbClr val="000000"/>
                        </a:solidFill>
                        <a:ln w="9525">
                          <a:noFill/>
                        </a:ln>
                      </p:spPr>
                      <p:txBody>
                        <a:bodyPr/>
                        <a:p>
                          <a:endParaRPr lang="zh-CN" altLang="en-US"/>
                        </a:p>
                      </p:txBody>
                    </p:sp>
                    <p:sp>
                      <p:nvSpPr>
                        <p:cNvPr id="433255" name="任意多边形 433254"/>
                        <p:cNvSpPr/>
                        <p:nvPr/>
                      </p:nvSpPr>
                      <p:spPr>
                        <a:xfrm>
                          <a:off x="1494" y="3625"/>
                          <a:ext cx="6" cy="6"/>
                        </a:xfrm>
                        <a:custGeom>
                          <a:avLst/>
                          <a:gdLst/>
                          <a:ahLst/>
                          <a:cxnLst/>
                          <a:pathLst>
                            <a:path w="6" h="6">
                              <a:moveTo>
                                <a:pt x="1" y="1"/>
                              </a:moveTo>
                              <a:lnTo>
                                <a:pt x="0" y="2"/>
                              </a:lnTo>
                              <a:lnTo>
                                <a:pt x="0" y="3"/>
                              </a:lnTo>
                              <a:lnTo>
                                <a:pt x="1" y="4"/>
                              </a:lnTo>
                              <a:lnTo>
                                <a:pt x="2" y="5"/>
                              </a:lnTo>
                              <a:lnTo>
                                <a:pt x="3" y="6"/>
                              </a:lnTo>
                              <a:lnTo>
                                <a:pt x="4" y="6"/>
                              </a:lnTo>
                              <a:lnTo>
                                <a:pt x="5" y="5"/>
                              </a:lnTo>
                              <a:lnTo>
                                <a:pt x="6" y="4"/>
                              </a:lnTo>
                              <a:lnTo>
                                <a:pt x="6" y="4"/>
                              </a:lnTo>
                              <a:lnTo>
                                <a:pt x="6" y="3"/>
                              </a:lnTo>
                              <a:lnTo>
                                <a:pt x="6" y="2"/>
                              </a:lnTo>
                              <a:lnTo>
                                <a:pt x="6" y="1"/>
                              </a:lnTo>
                              <a:lnTo>
                                <a:pt x="5" y="0"/>
                              </a:lnTo>
                              <a:lnTo>
                                <a:pt x="4" y="0"/>
                              </a:lnTo>
                              <a:lnTo>
                                <a:pt x="3" y="0"/>
                              </a:lnTo>
                              <a:lnTo>
                                <a:pt x="2" y="0"/>
                              </a:lnTo>
                              <a:lnTo>
                                <a:pt x="1" y="1"/>
                              </a:lnTo>
                              <a:close/>
                            </a:path>
                          </a:pathLst>
                        </a:custGeom>
                        <a:solidFill>
                          <a:srgbClr val="000000"/>
                        </a:solidFill>
                        <a:ln w="9525">
                          <a:noFill/>
                        </a:ln>
                      </p:spPr>
                      <p:txBody>
                        <a:bodyPr/>
                        <a:p>
                          <a:endParaRPr lang="zh-CN" altLang="en-US"/>
                        </a:p>
                      </p:txBody>
                    </p:sp>
                    <p:sp>
                      <p:nvSpPr>
                        <p:cNvPr id="433256" name="任意多边形 433255"/>
                        <p:cNvSpPr/>
                        <p:nvPr/>
                      </p:nvSpPr>
                      <p:spPr>
                        <a:xfrm>
                          <a:off x="1500" y="3614"/>
                          <a:ext cx="6" cy="6"/>
                        </a:xfrm>
                        <a:custGeom>
                          <a:avLst/>
                          <a:gdLst/>
                          <a:ahLst/>
                          <a:cxnLst/>
                          <a:pathLst>
                            <a:path w="6" h="6">
                              <a:moveTo>
                                <a:pt x="1" y="2"/>
                              </a:moveTo>
                              <a:lnTo>
                                <a:pt x="0" y="3"/>
                              </a:lnTo>
                              <a:lnTo>
                                <a:pt x="0" y="4"/>
                              </a:lnTo>
                              <a:lnTo>
                                <a:pt x="1" y="5"/>
                              </a:lnTo>
                              <a:lnTo>
                                <a:pt x="2" y="6"/>
                              </a:lnTo>
                              <a:lnTo>
                                <a:pt x="3" y="6"/>
                              </a:lnTo>
                              <a:lnTo>
                                <a:pt x="4" y="6"/>
                              </a:lnTo>
                              <a:lnTo>
                                <a:pt x="5" y="6"/>
                              </a:lnTo>
                              <a:lnTo>
                                <a:pt x="6" y="5"/>
                              </a:lnTo>
                              <a:lnTo>
                                <a:pt x="6" y="5"/>
                              </a:lnTo>
                              <a:lnTo>
                                <a:pt x="6" y="4"/>
                              </a:lnTo>
                              <a:lnTo>
                                <a:pt x="6" y="3"/>
                              </a:lnTo>
                              <a:lnTo>
                                <a:pt x="6" y="2"/>
                              </a:lnTo>
                              <a:lnTo>
                                <a:pt x="5" y="1"/>
                              </a:lnTo>
                              <a:lnTo>
                                <a:pt x="4" y="0"/>
                              </a:lnTo>
                              <a:lnTo>
                                <a:pt x="3" y="0"/>
                              </a:lnTo>
                              <a:lnTo>
                                <a:pt x="2" y="1"/>
                              </a:lnTo>
                              <a:lnTo>
                                <a:pt x="1" y="2"/>
                              </a:lnTo>
                              <a:close/>
                            </a:path>
                          </a:pathLst>
                        </a:custGeom>
                        <a:solidFill>
                          <a:srgbClr val="000000"/>
                        </a:solidFill>
                        <a:ln w="9525">
                          <a:noFill/>
                        </a:ln>
                      </p:spPr>
                      <p:txBody>
                        <a:bodyPr/>
                        <a:p>
                          <a:endParaRPr lang="zh-CN" altLang="en-US"/>
                        </a:p>
                      </p:txBody>
                    </p:sp>
                    <p:sp>
                      <p:nvSpPr>
                        <p:cNvPr id="433257" name="任意多边形 433256"/>
                        <p:cNvSpPr/>
                        <p:nvPr/>
                      </p:nvSpPr>
                      <p:spPr>
                        <a:xfrm>
                          <a:off x="1506" y="3604"/>
                          <a:ext cx="6" cy="6"/>
                        </a:xfrm>
                        <a:custGeom>
                          <a:avLst/>
                          <a:gdLst/>
                          <a:ahLst/>
                          <a:cxnLst/>
                          <a:pathLst>
                            <a:path w="6" h="6">
                              <a:moveTo>
                                <a:pt x="1" y="1"/>
                              </a:moveTo>
                              <a:lnTo>
                                <a:pt x="0" y="2"/>
                              </a:lnTo>
                              <a:lnTo>
                                <a:pt x="0" y="3"/>
                              </a:lnTo>
                              <a:lnTo>
                                <a:pt x="1" y="4"/>
                              </a:lnTo>
                              <a:lnTo>
                                <a:pt x="2" y="5"/>
                              </a:lnTo>
                              <a:lnTo>
                                <a:pt x="3" y="6"/>
                              </a:lnTo>
                              <a:lnTo>
                                <a:pt x="4" y="6"/>
                              </a:lnTo>
                              <a:lnTo>
                                <a:pt x="5" y="5"/>
                              </a:lnTo>
                              <a:lnTo>
                                <a:pt x="6" y="4"/>
                              </a:lnTo>
                              <a:lnTo>
                                <a:pt x="6" y="4"/>
                              </a:lnTo>
                              <a:lnTo>
                                <a:pt x="6" y="3"/>
                              </a:lnTo>
                              <a:lnTo>
                                <a:pt x="6" y="2"/>
                              </a:lnTo>
                              <a:lnTo>
                                <a:pt x="6" y="1"/>
                              </a:lnTo>
                              <a:lnTo>
                                <a:pt x="5" y="0"/>
                              </a:lnTo>
                              <a:lnTo>
                                <a:pt x="4" y="0"/>
                              </a:lnTo>
                              <a:lnTo>
                                <a:pt x="3" y="0"/>
                              </a:lnTo>
                              <a:lnTo>
                                <a:pt x="2" y="0"/>
                              </a:lnTo>
                              <a:lnTo>
                                <a:pt x="1" y="1"/>
                              </a:lnTo>
                              <a:close/>
                            </a:path>
                          </a:pathLst>
                        </a:custGeom>
                        <a:solidFill>
                          <a:srgbClr val="000000"/>
                        </a:solidFill>
                        <a:ln w="9525">
                          <a:noFill/>
                        </a:ln>
                      </p:spPr>
                      <p:txBody>
                        <a:bodyPr/>
                        <a:p>
                          <a:endParaRPr lang="zh-CN" altLang="en-US"/>
                        </a:p>
                      </p:txBody>
                    </p:sp>
                    <p:sp>
                      <p:nvSpPr>
                        <p:cNvPr id="433258" name="任意多边形 433257"/>
                        <p:cNvSpPr/>
                        <p:nvPr/>
                      </p:nvSpPr>
                      <p:spPr>
                        <a:xfrm>
                          <a:off x="1512" y="3593"/>
                          <a:ext cx="7" cy="6"/>
                        </a:xfrm>
                        <a:custGeom>
                          <a:avLst/>
                          <a:gdLst/>
                          <a:ahLst/>
                          <a:cxnLst/>
                          <a:pathLst>
                            <a:path w="7" h="6">
                              <a:moveTo>
                                <a:pt x="0" y="3"/>
                              </a:moveTo>
                              <a:lnTo>
                                <a:pt x="0" y="4"/>
                              </a:lnTo>
                              <a:lnTo>
                                <a:pt x="1" y="5"/>
                              </a:lnTo>
                              <a:lnTo>
                                <a:pt x="2" y="6"/>
                              </a:lnTo>
                              <a:lnTo>
                                <a:pt x="3" y="6"/>
                              </a:lnTo>
                              <a:lnTo>
                                <a:pt x="5" y="6"/>
                              </a:lnTo>
                              <a:lnTo>
                                <a:pt x="6" y="6"/>
                              </a:lnTo>
                              <a:lnTo>
                                <a:pt x="7" y="5"/>
                              </a:lnTo>
                              <a:lnTo>
                                <a:pt x="7" y="4"/>
                              </a:lnTo>
                              <a:lnTo>
                                <a:pt x="7" y="4"/>
                              </a:lnTo>
                              <a:lnTo>
                                <a:pt x="7" y="3"/>
                              </a:lnTo>
                              <a:lnTo>
                                <a:pt x="7" y="2"/>
                              </a:lnTo>
                              <a:lnTo>
                                <a:pt x="6" y="1"/>
                              </a:lnTo>
                              <a:lnTo>
                                <a:pt x="5"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3259" name="任意多边形 433258"/>
                        <p:cNvSpPr/>
                        <p:nvPr/>
                      </p:nvSpPr>
                      <p:spPr>
                        <a:xfrm>
                          <a:off x="1518" y="3583"/>
                          <a:ext cx="6" cy="6"/>
                        </a:xfrm>
                        <a:custGeom>
                          <a:avLst/>
                          <a:gdLst/>
                          <a:ahLst/>
                          <a:cxnLst/>
                          <a:pathLst>
                            <a:path w="6" h="6">
                              <a:moveTo>
                                <a:pt x="0" y="2"/>
                              </a:moveTo>
                              <a:lnTo>
                                <a:pt x="0" y="3"/>
                              </a:lnTo>
                              <a:lnTo>
                                <a:pt x="1" y="4"/>
                              </a:lnTo>
                              <a:lnTo>
                                <a:pt x="2" y="5"/>
                              </a:lnTo>
                              <a:lnTo>
                                <a:pt x="3" y="6"/>
                              </a:lnTo>
                              <a:lnTo>
                                <a:pt x="4" y="6"/>
                              </a:lnTo>
                              <a:lnTo>
                                <a:pt x="5" y="5"/>
                              </a:lnTo>
                              <a:lnTo>
                                <a:pt x="6" y="4"/>
                              </a:lnTo>
                              <a:lnTo>
                                <a:pt x="6" y="3"/>
                              </a:lnTo>
                              <a:lnTo>
                                <a:pt x="6" y="3"/>
                              </a:lnTo>
                              <a:lnTo>
                                <a:pt x="6" y="2"/>
                              </a:lnTo>
                              <a:lnTo>
                                <a:pt x="6" y="1"/>
                              </a:lnTo>
                              <a:lnTo>
                                <a:pt x="5" y="0"/>
                              </a:lnTo>
                              <a:lnTo>
                                <a:pt x="4" y="0"/>
                              </a:lnTo>
                              <a:lnTo>
                                <a:pt x="3" y="0"/>
                              </a:lnTo>
                              <a:lnTo>
                                <a:pt x="2" y="0"/>
                              </a:lnTo>
                              <a:lnTo>
                                <a:pt x="1" y="1"/>
                              </a:lnTo>
                              <a:lnTo>
                                <a:pt x="0" y="2"/>
                              </a:lnTo>
                              <a:close/>
                            </a:path>
                          </a:pathLst>
                        </a:custGeom>
                        <a:solidFill>
                          <a:srgbClr val="000000"/>
                        </a:solidFill>
                        <a:ln w="9525">
                          <a:noFill/>
                        </a:ln>
                      </p:spPr>
                      <p:txBody>
                        <a:bodyPr/>
                        <a:p>
                          <a:endParaRPr lang="zh-CN" altLang="en-US"/>
                        </a:p>
                      </p:txBody>
                    </p:sp>
                    <p:sp>
                      <p:nvSpPr>
                        <p:cNvPr id="433260" name="任意多边形 433259"/>
                        <p:cNvSpPr/>
                        <p:nvPr/>
                      </p:nvSpPr>
                      <p:spPr>
                        <a:xfrm>
                          <a:off x="1524" y="3572"/>
                          <a:ext cx="6" cy="6"/>
                        </a:xfrm>
                        <a:custGeom>
                          <a:avLst/>
                          <a:gdLst/>
                          <a:ahLst/>
                          <a:cxnLst/>
                          <a:pathLst>
                            <a:path w="6" h="6">
                              <a:moveTo>
                                <a:pt x="0" y="2"/>
                              </a:moveTo>
                              <a:lnTo>
                                <a:pt x="0" y="3"/>
                              </a:lnTo>
                              <a:lnTo>
                                <a:pt x="0" y="4"/>
                              </a:lnTo>
                              <a:lnTo>
                                <a:pt x="1" y="5"/>
                              </a:lnTo>
                              <a:lnTo>
                                <a:pt x="2" y="6"/>
                              </a:lnTo>
                              <a:lnTo>
                                <a:pt x="3" y="6"/>
                              </a:lnTo>
                              <a:lnTo>
                                <a:pt x="4" y="5"/>
                              </a:lnTo>
                              <a:lnTo>
                                <a:pt x="5" y="4"/>
                              </a:lnTo>
                              <a:lnTo>
                                <a:pt x="6" y="3"/>
                              </a:lnTo>
                              <a:lnTo>
                                <a:pt x="6" y="3"/>
                              </a:lnTo>
                              <a:lnTo>
                                <a:pt x="6" y="2"/>
                              </a:lnTo>
                              <a:lnTo>
                                <a:pt x="5" y="1"/>
                              </a:lnTo>
                              <a:lnTo>
                                <a:pt x="4" y="0"/>
                              </a:lnTo>
                              <a:lnTo>
                                <a:pt x="3" y="0"/>
                              </a:lnTo>
                              <a:lnTo>
                                <a:pt x="2" y="0"/>
                              </a:lnTo>
                              <a:lnTo>
                                <a:pt x="1" y="0"/>
                              </a:lnTo>
                              <a:lnTo>
                                <a:pt x="0" y="1"/>
                              </a:lnTo>
                              <a:lnTo>
                                <a:pt x="0" y="2"/>
                              </a:lnTo>
                              <a:close/>
                            </a:path>
                          </a:pathLst>
                        </a:custGeom>
                        <a:solidFill>
                          <a:srgbClr val="000000"/>
                        </a:solidFill>
                        <a:ln w="9525">
                          <a:noFill/>
                        </a:ln>
                      </p:spPr>
                      <p:txBody>
                        <a:bodyPr/>
                        <a:p>
                          <a:endParaRPr lang="zh-CN" altLang="en-US"/>
                        </a:p>
                      </p:txBody>
                    </p:sp>
                    <p:sp>
                      <p:nvSpPr>
                        <p:cNvPr id="433261" name="任意多边形 433260"/>
                        <p:cNvSpPr/>
                        <p:nvPr/>
                      </p:nvSpPr>
                      <p:spPr>
                        <a:xfrm>
                          <a:off x="1529" y="3560"/>
                          <a:ext cx="6" cy="7"/>
                        </a:xfrm>
                        <a:custGeom>
                          <a:avLst/>
                          <a:gdLst/>
                          <a:ahLst/>
                          <a:cxnLst/>
                          <a:pathLst>
                            <a:path w="6" h="7">
                              <a:moveTo>
                                <a:pt x="0" y="2"/>
                              </a:moveTo>
                              <a:lnTo>
                                <a:pt x="0" y="3"/>
                              </a:lnTo>
                              <a:lnTo>
                                <a:pt x="0" y="5"/>
                              </a:lnTo>
                              <a:lnTo>
                                <a:pt x="1" y="6"/>
                              </a:lnTo>
                              <a:lnTo>
                                <a:pt x="2" y="7"/>
                              </a:lnTo>
                              <a:lnTo>
                                <a:pt x="3" y="7"/>
                              </a:lnTo>
                              <a:lnTo>
                                <a:pt x="4" y="6"/>
                              </a:lnTo>
                              <a:lnTo>
                                <a:pt x="5" y="5"/>
                              </a:lnTo>
                              <a:lnTo>
                                <a:pt x="6" y="3"/>
                              </a:lnTo>
                              <a:lnTo>
                                <a:pt x="6" y="3"/>
                              </a:lnTo>
                              <a:lnTo>
                                <a:pt x="6" y="2"/>
                              </a:lnTo>
                              <a:lnTo>
                                <a:pt x="5" y="1"/>
                              </a:lnTo>
                              <a:lnTo>
                                <a:pt x="4" y="0"/>
                              </a:lnTo>
                              <a:lnTo>
                                <a:pt x="3" y="0"/>
                              </a:lnTo>
                              <a:lnTo>
                                <a:pt x="2" y="0"/>
                              </a:lnTo>
                              <a:lnTo>
                                <a:pt x="1" y="0"/>
                              </a:lnTo>
                              <a:lnTo>
                                <a:pt x="0" y="1"/>
                              </a:lnTo>
                              <a:lnTo>
                                <a:pt x="0" y="2"/>
                              </a:lnTo>
                              <a:close/>
                            </a:path>
                          </a:pathLst>
                        </a:custGeom>
                        <a:solidFill>
                          <a:srgbClr val="000000"/>
                        </a:solidFill>
                        <a:ln w="9525">
                          <a:noFill/>
                        </a:ln>
                      </p:spPr>
                      <p:txBody>
                        <a:bodyPr/>
                        <a:p>
                          <a:endParaRPr lang="zh-CN" altLang="en-US"/>
                        </a:p>
                      </p:txBody>
                    </p:sp>
                    <p:sp>
                      <p:nvSpPr>
                        <p:cNvPr id="433262" name="任意多边形 433261"/>
                        <p:cNvSpPr/>
                        <p:nvPr/>
                      </p:nvSpPr>
                      <p:spPr>
                        <a:xfrm>
                          <a:off x="1533" y="3549"/>
                          <a:ext cx="6" cy="6"/>
                        </a:xfrm>
                        <a:custGeom>
                          <a:avLst/>
                          <a:gdLst/>
                          <a:ahLst/>
                          <a:cxnLst/>
                          <a:pathLst>
                            <a:path w="6" h="6">
                              <a:moveTo>
                                <a:pt x="0" y="2"/>
                              </a:moveTo>
                              <a:lnTo>
                                <a:pt x="0" y="3"/>
                              </a:lnTo>
                              <a:lnTo>
                                <a:pt x="1" y="4"/>
                              </a:lnTo>
                              <a:lnTo>
                                <a:pt x="2" y="5"/>
                              </a:lnTo>
                              <a:lnTo>
                                <a:pt x="3" y="6"/>
                              </a:lnTo>
                              <a:lnTo>
                                <a:pt x="4" y="6"/>
                              </a:lnTo>
                              <a:lnTo>
                                <a:pt x="5" y="5"/>
                              </a:lnTo>
                              <a:lnTo>
                                <a:pt x="6" y="4"/>
                              </a:lnTo>
                              <a:lnTo>
                                <a:pt x="6" y="3"/>
                              </a:lnTo>
                              <a:lnTo>
                                <a:pt x="6" y="3"/>
                              </a:lnTo>
                              <a:lnTo>
                                <a:pt x="6" y="2"/>
                              </a:lnTo>
                              <a:lnTo>
                                <a:pt x="6" y="1"/>
                              </a:lnTo>
                              <a:lnTo>
                                <a:pt x="5" y="0"/>
                              </a:lnTo>
                              <a:lnTo>
                                <a:pt x="4" y="0"/>
                              </a:lnTo>
                              <a:lnTo>
                                <a:pt x="3" y="0"/>
                              </a:lnTo>
                              <a:lnTo>
                                <a:pt x="2" y="0"/>
                              </a:lnTo>
                              <a:lnTo>
                                <a:pt x="1" y="1"/>
                              </a:lnTo>
                              <a:lnTo>
                                <a:pt x="0" y="2"/>
                              </a:lnTo>
                              <a:close/>
                            </a:path>
                          </a:pathLst>
                        </a:custGeom>
                        <a:solidFill>
                          <a:srgbClr val="000000"/>
                        </a:solidFill>
                        <a:ln w="9525">
                          <a:noFill/>
                        </a:ln>
                      </p:spPr>
                      <p:txBody>
                        <a:bodyPr/>
                        <a:p>
                          <a:endParaRPr lang="zh-CN" altLang="en-US"/>
                        </a:p>
                      </p:txBody>
                    </p:sp>
                    <p:sp>
                      <p:nvSpPr>
                        <p:cNvPr id="433263" name="任意多边形 433262"/>
                        <p:cNvSpPr/>
                        <p:nvPr/>
                      </p:nvSpPr>
                      <p:spPr>
                        <a:xfrm>
                          <a:off x="1538" y="3538"/>
                          <a:ext cx="6" cy="6"/>
                        </a:xfrm>
                        <a:custGeom>
                          <a:avLst/>
                          <a:gdLst/>
                          <a:ahLst/>
                          <a:cxnLst/>
                          <a:pathLst>
                            <a:path w="6" h="6">
                              <a:moveTo>
                                <a:pt x="0" y="2"/>
                              </a:moveTo>
                              <a:lnTo>
                                <a:pt x="0" y="3"/>
                              </a:lnTo>
                              <a:lnTo>
                                <a:pt x="0" y="4"/>
                              </a:lnTo>
                              <a:lnTo>
                                <a:pt x="1" y="5"/>
                              </a:lnTo>
                              <a:lnTo>
                                <a:pt x="2" y="6"/>
                              </a:lnTo>
                              <a:lnTo>
                                <a:pt x="3" y="6"/>
                              </a:lnTo>
                              <a:lnTo>
                                <a:pt x="4" y="5"/>
                              </a:lnTo>
                              <a:lnTo>
                                <a:pt x="5" y="4"/>
                              </a:lnTo>
                              <a:lnTo>
                                <a:pt x="6" y="3"/>
                              </a:lnTo>
                              <a:lnTo>
                                <a:pt x="6" y="3"/>
                              </a:lnTo>
                              <a:lnTo>
                                <a:pt x="6" y="2"/>
                              </a:lnTo>
                              <a:lnTo>
                                <a:pt x="5" y="1"/>
                              </a:lnTo>
                              <a:lnTo>
                                <a:pt x="4" y="0"/>
                              </a:lnTo>
                              <a:lnTo>
                                <a:pt x="3" y="0"/>
                              </a:lnTo>
                              <a:lnTo>
                                <a:pt x="2" y="0"/>
                              </a:lnTo>
                              <a:lnTo>
                                <a:pt x="1" y="0"/>
                              </a:lnTo>
                              <a:lnTo>
                                <a:pt x="0" y="1"/>
                              </a:lnTo>
                              <a:lnTo>
                                <a:pt x="0" y="2"/>
                              </a:lnTo>
                              <a:close/>
                            </a:path>
                          </a:pathLst>
                        </a:custGeom>
                        <a:solidFill>
                          <a:srgbClr val="000000"/>
                        </a:solidFill>
                        <a:ln w="9525">
                          <a:noFill/>
                        </a:ln>
                      </p:spPr>
                      <p:txBody>
                        <a:bodyPr/>
                        <a:p>
                          <a:endParaRPr lang="zh-CN" altLang="en-US"/>
                        </a:p>
                      </p:txBody>
                    </p:sp>
                    <p:sp>
                      <p:nvSpPr>
                        <p:cNvPr id="433264" name="任意多边形 433263"/>
                        <p:cNvSpPr/>
                        <p:nvPr/>
                      </p:nvSpPr>
                      <p:spPr>
                        <a:xfrm>
                          <a:off x="1542" y="3527"/>
                          <a:ext cx="6" cy="6"/>
                        </a:xfrm>
                        <a:custGeom>
                          <a:avLst/>
                          <a:gdLst/>
                          <a:ahLst/>
                          <a:cxnLst/>
                          <a:pathLst>
                            <a:path w="6" h="6">
                              <a:moveTo>
                                <a:pt x="0" y="2"/>
                              </a:moveTo>
                              <a:lnTo>
                                <a:pt x="0" y="3"/>
                              </a:lnTo>
                              <a:lnTo>
                                <a:pt x="1" y="4"/>
                              </a:lnTo>
                              <a:lnTo>
                                <a:pt x="2" y="5"/>
                              </a:lnTo>
                              <a:lnTo>
                                <a:pt x="3" y="6"/>
                              </a:lnTo>
                              <a:lnTo>
                                <a:pt x="4" y="6"/>
                              </a:lnTo>
                              <a:lnTo>
                                <a:pt x="5" y="5"/>
                              </a:lnTo>
                              <a:lnTo>
                                <a:pt x="6" y="4"/>
                              </a:lnTo>
                              <a:lnTo>
                                <a:pt x="6" y="3"/>
                              </a:lnTo>
                              <a:lnTo>
                                <a:pt x="6" y="3"/>
                              </a:lnTo>
                              <a:lnTo>
                                <a:pt x="6" y="2"/>
                              </a:lnTo>
                              <a:lnTo>
                                <a:pt x="6" y="1"/>
                              </a:lnTo>
                              <a:lnTo>
                                <a:pt x="5" y="0"/>
                              </a:lnTo>
                              <a:lnTo>
                                <a:pt x="4" y="0"/>
                              </a:lnTo>
                              <a:lnTo>
                                <a:pt x="3" y="0"/>
                              </a:lnTo>
                              <a:lnTo>
                                <a:pt x="2" y="0"/>
                              </a:lnTo>
                              <a:lnTo>
                                <a:pt x="1" y="1"/>
                              </a:lnTo>
                              <a:lnTo>
                                <a:pt x="0" y="2"/>
                              </a:lnTo>
                              <a:close/>
                            </a:path>
                          </a:pathLst>
                        </a:custGeom>
                        <a:solidFill>
                          <a:srgbClr val="000000"/>
                        </a:solidFill>
                        <a:ln w="9525">
                          <a:noFill/>
                        </a:ln>
                      </p:spPr>
                      <p:txBody>
                        <a:bodyPr/>
                        <a:p>
                          <a:endParaRPr lang="zh-CN" altLang="en-US"/>
                        </a:p>
                      </p:txBody>
                    </p:sp>
                    <p:sp>
                      <p:nvSpPr>
                        <p:cNvPr id="433265" name="任意多边形 433264"/>
                        <p:cNvSpPr/>
                        <p:nvPr/>
                      </p:nvSpPr>
                      <p:spPr>
                        <a:xfrm>
                          <a:off x="1546" y="3515"/>
                          <a:ext cx="6" cy="6"/>
                        </a:xfrm>
                        <a:custGeom>
                          <a:avLst/>
                          <a:gdLst/>
                          <a:ahLst/>
                          <a:cxnLst/>
                          <a:pathLst>
                            <a:path w="6" h="6">
                              <a:moveTo>
                                <a:pt x="0" y="3"/>
                              </a:moveTo>
                              <a:lnTo>
                                <a:pt x="0" y="4"/>
                              </a:lnTo>
                              <a:lnTo>
                                <a:pt x="1" y="5"/>
                              </a:lnTo>
                              <a:lnTo>
                                <a:pt x="2" y="6"/>
                              </a:lnTo>
                              <a:lnTo>
                                <a:pt x="3" y="6"/>
                              </a:lnTo>
                              <a:lnTo>
                                <a:pt x="4" y="6"/>
                              </a:lnTo>
                              <a:lnTo>
                                <a:pt x="5" y="6"/>
                              </a:lnTo>
                              <a:lnTo>
                                <a:pt x="6" y="5"/>
                              </a:lnTo>
                              <a:lnTo>
                                <a:pt x="6" y="4"/>
                              </a:lnTo>
                              <a:lnTo>
                                <a:pt x="6" y="4"/>
                              </a:lnTo>
                              <a:lnTo>
                                <a:pt x="6" y="3"/>
                              </a:lnTo>
                              <a:lnTo>
                                <a:pt x="6" y="2"/>
                              </a:lnTo>
                              <a:lnTo>
                                <a:pt x="5" y="1"/>
                              </a:lnTo>
                              <a:lnTo>
                                <a:pt x="4"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3266" name="任意多边形 433265"/>
                        <p:cNvSpPr/>
                        <p:nvPr/>
                      </p:nvSpPr>
                      <p:spPr>
                        <a:xfrm>
                          <a:off x="1551" y="3504"/>
                          <a:ext cx="6" cy="6"/>
                        </a:xfrm>
                        <a:custGeom>
                          <a:avLst/>
                          <a:gdLst/>
                          <a:ahLst/>
                          <a:cxnLst/>
                          <a:pathLst>
                            <a:path w="6" h="6">
                              <a:moveTo>
                                <a:pt x="0" y="3"/>
                              </a:moveTo>
                              <a:lnTo>
                                <a:pt x="0" y="4"/>
                              </a:lnTo>
                              <a:lnTo>
                                <a:pt x="0" y="5"/>
                              </a:lnTo>
                              <a:lnTo>
                                <a:pt x="1" y="6"/>
                              </a:lnTo>
                              <a:lnTo>
                                <a:pt x="2" y="6"/>
                              </a:lnTo>
                              <a:lnTo>
                                <a:pt x="3" y="6"/>
                              </a:lnTo>
                              <a:lnTo>
                                <a:pt x="4" y="6"/>
                              </a:lnTo>
                              <a:lnTo>
                                <a:pt x="5" y="5"/>
                              </a:lnTo>
                              <a:lnTo>
                                <a:pt x="6" y="4"/>
                              </a:lnTo>
                              <a:lnTo>
                                <a:pt x="6" y="4"/>
                              </a:lnTo>
                              <a:lnTo>
                                <a:pt x="6" y="3"/>
                              </a:lnTo>
                              <a:lnTo>
                                <a:pt x="5" y="2"/>
                              </a:lnTo>
                              <a:lnTo>
                                <a:pt x="4" y="1"/>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267" name="任意多边形 433266"/>
                        <p:cNvSpPr/>
                        <p:nvPr/>
                      </p:nvSpPr>
                      <p:spPr>
                        <a:xfrm>
                          <a:off x="1554" y="3493"/>
                          <a:ext cx="6" cy="6"/>
                        </a:xfrm>
                        <a:custGeom>
                          <a:avLst/>
                          <a:gdLst/>
                          <a:ahLst/>
                          <a:cxnLst/>
                          <a:pathLst>
                            <a:path w="6" h="6">
                              <a:moveTo>
                                <a:pt x="0" y="2"/>
                              </a:moveTo>
                              <a:lnTo>
                                <a:pt x="0" y="3"/>
                              </a:lnTo>
                              <a:lnTo>
                                <a:pt x="1" y="4"/>
                              </a:lnTo>
                              <a:lnTo>
                                <a:pt x="2" y="5"/>
                              </a:lnTo>
                              <a:lnTo>
                                <a:pt x="3" y="6"/>
                              </a:lnTo>
                              <a:lnTo>
                                <a:pt x="4" y="6"/>
                              </a:lnTo>
                              <a:lnTo>
                                <a:pt x="5" y="5"/>
                              </a:lnTo>
                              <a:lnTo>
                                <a:pt x="6" y="4"/>
                              </a:lnTo>
                              <a:lnTo>
                                <a:pt x="6" y="3"/>
                              </a:lnTo>
                              <a:lnTo>
                                <a:pt x="6" y="3"/>
                              </a:lnTo>
                              <a:lnTo>
                                <a:pt x="6" y="2"/>
                              </a:lnTo>
                              <a:lnTo>
                                <a:pt x="6" y="1"/>
                              </a:lnTo>
                              <a:lnTo>
                                <a:pt x="5" y="0"/>
                              </a:lnTo>
                              <a:lnTo>
                                <a:pt x="4" y="0"/>
                              </a:lnTo>
                              <a:lnTo>
                                <a:pt x="3" y="0"/>
                              </a:lnTo>
                              <a:lnTo>
                                <a:pt x="2" y="0"/>
                              </a:lnTo>
                              <a:lnTo>
                                <a:pt x="1" y="1"/>
                              </a:lnTo>
                              <a:lnTo>
                                <a:pt x="0" y="2"/>
                              </a:lnTo>
                              <a:close/>
                            </a:path>
                          </a:pathLst>
                        </a:custGeom>
                        <a:solidFill>
                          <a:srgbClr val="000000"/>
                        </a:solidFill>
                        <a:ln w="9525">
                          <a:noFill/>
                        </a:ln>
                      </p:spPr>
                      <p:txBody>
                        <a:bodyPr/>
                        <a:p>
                          <a:endParaRPr lang="zh-CN" altLang="en-US"/>
                        </a:p>
                      </p:txBody>
                    </p:sp>
                    <p:sp>
                      <p:nvSpPr>
                        <p:cNvPr id="433268" name="任意多边形 433267"/>
                        <p:cNvSpPr/>
                        <p:nvPr/>
                      </p:nvSpPr>
                      <p:spPr>
                        <a:xfrm>
                          <a:off x="1558" y="3481"/>
                          <a:ext cx="6" cy="6"/>
                        </a:xfrm>
                        <a:custGeom>
                          <a:avLst/>
                          <a:gdLst/>
                          <a:ahLst/>
                          <a:cxnLst/>
                          <a:pathLst>
                            <a:path w="6" h="6">
                              <a:moveTo>
                                <a:pt x="0" y="3"/>
                              </a:moveTo>
                              <a:lnTo>
                                <a:pt x="0" y="4"/>
                              </a:lnTo>
                              <a:lnTo>
                                <a:pt x="1" y="5"/>
                              </a:lnTo>
                              <a:lnTo>
                                <a:pt x="2" y="6"/>
                              </a:lnTo>
                              <a:lnTo>
                                <a:pt x="3" y="6"/>
                              </a:lnTo>
                              <a:lnTo>
                                <a:pt x="4" y="6"/>
                              </a:lnTo>
                              <a:lnTo>
                                <a:pt x="5" y="6"/>
                              </a:lnTo>
                              <a:lnTo>
                                <a:pt x="6" y="5"/>
                              </a:lnTo>
                              <a:lnTo>
                                <a:pt x="6" y="4"/>
                              </a:lnTo>
                              <a:lnTo>
                                <a:pt x="6" y="4"/>
                              </a:lnTo>
                              <a:lnTo>
                                <a:pt x="6" y="3"/>
                              </a:lnTo>
                              <a:lnTo>
                                <a:pt x="6" y="2"/>
                              </a:lnTo>
                              <a:lnTo>
                                <a:pt x="5" y="1"/>
                              </a:lnTo>
                              <a:lnTo>
                                <a:pt x="4"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3269" name="任意多边形 433268"/>
                        <p:cNvSpPr/>
                        <p:nvPr/>
                      </p:nvSpPr>
                      <p:spPr>
                        <a:xfrm>
                          <a:off x="1562" y="3470"/>
                          <a:ext cx="6" cy="6"/>
                        </a:xfrm>
                        <a:custGeom>
                          <a:avLst/>
                          <a:gdLst/>
                          <a:ahLst/>
                          <a:cxnLst/>
                          <a:pathLst>
                            <a:path w="6" h="6">
                              <a:moveTo>
                                <a:pt x="0" y="2"/>
                              </a:moveTo>
                              <a:lnTo>
                                <a:pt x="0" y="3"/>
                              </a:lnTo>
                              <a:lnTo>
                                <a:pt x="0" y="4"/>
                              </a:lnTo>
                              <a:lnTo>
                                <a:pt x="1" y="5"/>
                              </a:lnTo>
                              <a:lnTo>
                                <a:pt x="2" y="6"/>
                              </a:lnTo>
                              <a:lnTo>
                                <a:pt x="3" y="6"/>
                              </a:lnTo>
                              <a:lnTo>
                                <a:pt x="4" y="5"/>
                              </a:lnTo>
                              <a:lnTo>
                                <a:pt x="5" y="4"/>
                              </a:lnTo>
                              <a:lnTo>
                                <a:pt x="6" y="3"/>
                              </a:lnTo>
                              <a:lnTo>
                                <a:pt x="6" y="3"/>
                              </a:lnTo>
                              <a:lnTo>
                                <a:pt x="6" y="2"/>
                              </a:lnTo>
                              <a:lnTo>
                                <a:pt x="5" y="1"/>
                              </a:lnTo>
                              <a:lnTo>
                                <a:pt x="4" y="0"/>
                              </a:lnTo>
                              <a:lnTo>
                                <a:pt x="3" y="0"/>
                              </a:lnTo>
                              <a:lnTo>
                                <a:pt x="2" y="0"/>
                              </a:lnTo>
                              <a:lnTo>
                                <a:pt x="1" y="0"/>
                              </a:lnTo>
                              <a:lnTo>
                                <a:pt x="0" y="1"/>
                              </a:lnTo>
                              <a:lnTo>
                                <a:pt x="0" y="2"/>
                              </a:lnTo>
                              <a:close/>
                            </a:path>
                          </a:pathLst>
                        </a:custGeom>
                        <a:solidFill>
                          <a:srgbClr val="000000"/>
                        </a:solidFill>
                        <a:ln w="9525">
                          <a:noFill/>
                        </a:ln>
                      </p:spPr>
                      <p:txBody>
                        <a:bodyPr/>
                        <a:p>
                          <a:endParaRPr lang="zh-CN" altLang="en-US"/>
                        </a:p>
                      </p:txBody>
                    </p:sp>
                    <p:sp>
                      <p:nvSpPr>
                        <p:cNvPr id="433270" name="任意多边形 433269"/>
                        <p:cNvSpPr/>
                        <p:nvPr/>
                      </p:nvSpPr>
                      <p:spPr>
                        <a:xfrm>
                          <a:off x="1565" y="3457"/>
                          <a:ext cx="6" cy="7"/>
                        </a:xfrm>
                        <a:custGeom>
                          <a:avLst/>
                          <a:gdLst/>
                          <a:ahLst/>
                          <a:cxnLst/>
                          <a:pathLst>
                            <a:path w="6" h="7">
                              <a:moveTo>
                                <a:pt x="0" y="4"/>
                              </a:moveTo>
                              <a:lnTo>
                                <a:pt x="0" y="5"/>
                              </a:lnTo>
                              <a:lnTo>
                                <a:pt x="1" y="6"/>
                              </a:lnTo>
                              <a:lnTo>
                                <a:pt x="2" y="7"/>
                              </a:lnTo>
                              <a:lnTo>
                                <a:pt x="3" y="7"/>
                              </a:lnTo>
                              <a:lnTo>
                                <a:pt x="4" y="7"/>
                              </a:lnTo>
                              <a:lnTo>
                                <a:pt x="5" y="7"/>
                              </a:lnTo>
                              <a:lnTo>
                                <a:pt x="6" y="6"/>
                              </a:lnTo>
                              <a:lnTo>
                                <a:pt x="6" y="5"/>
                              </a:lnTo>
                              <a:lnTo>
                                <a:pt x="6" y="5"/>
                              </a:lnTo>
                              <a:lnTo>
                                <a:pt x="6" y="4"/>
                              </a:lnTo>
                              <a:lnTo>
                                <a:pt x="6" y="2"/>
                              </a:lnTo>
                              <a:lnTo>
                                <a:pt x="5" y="1"/>
                              </a:lnTo>
                              <a:lnTo>
                                <a:pt x="4" y="0"/>
                              </a:lnTo>
                              <a:lnTo>
                                <a:pt x="3" y="0"/>
                              </a:lnTo>
                              <a:lnTo>
                                <a:pt x="2" y="1"/>
                              </a:lnTo>
                              <a:lnTo>
                                <a:pt x="1" y="2"/>
                              </a:lnTo>
                              <a:lnTo>
                                <a:pt x="0" y="4"/>
                              </a:lnTo>
                              <a:close/>
                            </a:path>
                          </a:pathLst>
                        </a:custGeom>
                        <a:solidFill>
                          <a:srgbClr val="000000"/>
                        </a:solidFill>
                        <a:ln w="9525">
                          <a:noFill/>
                        </a:ln>
                      </p:spPr>
                      <p:txBody>
                        <a:bodyPr/>
                        <a:p>
                          <a:endParaRPr lang="zh-CN" altLang="en-US"/>
                        </a:p>
                      </p:txBody>
                    </p:sp>
                    <p:sp>
                      <p:nvSpPr>
                        <p:cNvPr id="433271" name="任意多边形 433270"/>
                        <p:cNvSpPr/>
                        <p:nvPr/>
                      </p:nvSpPr>
                      <p:spPr>
                        <a:xfrm>
                          <a:off x="1569" y="3446"/>
                          <a:ext cx="6" cy="6"/>
                        </a:xfrm>
                        <a:custGeom>
                          <a:avLst/>
                          <a:gdLst/>
                          <a:ahLst/>
                          <a:cxnLst/>
                          <a:pathLst>
                            <a:path w="6" h="6">
                              <a:moveTo>
                                <a:pt x="0" y="2"/>
                              </a:moveTo>
                              <a:lnTo>
                                <a:pt x="0" y="3"/>
                              </a:lnTo>
                              <a:lnTo>
                                <a:pt x="0" y="4"/>
                              </a:lnTo>
                              <a:lnTo>
                                <a:pt x="1" y="5"/>
                              </a:lnTo>
                              <a:lnTo>
                                <a:pt x="2" y="6"/>
                              </a:lnTo>
                              <a:lnTo>
                                <a:pt x="3" y="6"/>
                              </a:lnTo>
                              <a:lnTo>
                                <a:pt x="4" y="5"/>
                              </a:lnTo>
                              <a:lnTo>
                                <a:pt x="5" y="4"/>
                              </a:lnTo>
                              <a:lnTo>
                                <a:pt x="6" y="3"/>
                              </a:lnTo>
                              <a:lnTo>
                                <a:pt x="6" y="3"/>
                              </a:lnTo>
                              <a:lnTo>
                                <a:pt x="6" y="2"/>
                              </a:lnTo>
                              <a:lnTo>
                                <a:pt x="5" y="1"/>
                              </a:lnTo>
                              <a:lnTo>
                                <a:pt x="4" y="0"/>
                              </a:lnTo>
                              <a:lnTo>
                                <a:pt x="3" y="0"/>
                              </a:lnTo>
                              <a:lnTo>
                                <a:pt x="2" y="0"/>
                              </a:lnTo>
                              <a:lnTo>
                                <a:pt x="1" y="0"/>
                              </a:lnTo>
                              <a:lnTo>
                                <a:pt x="0" y="1"/>
                              </a:lnTo>
                              <a:lnTo>
                                <a:pt x="0" y="2"/>
                              </a:lnTo>
                              <a:close/>
                            </a:path>
                          </a:pathLst>
                        </a:custGeom>
                        <a:solidFill>
                          <a:srgbClr val="000000"/>
                        </a:solidFill>
                        <a:ln w="9525">
                          <a:noFill/>
                        </a:ln>
                      </p:spPr>
                      <p:txBody>
                        <a:bodyPr/>
                        <a:p>
                          <a:endParaRPr lang="zh-CN" altLang="en-US"/>
                        </a:p>
                      </p:txBody>
                    </p:sp>
                    <p:sp>
                      <p:nvSpPr>
                        <p:cNvPr id="433272" name="任意多边形 433271"/>
                        <p:cNvSpPr/>
                        <p:nvPr/>
                      </p:nvSpPr>
                      <p:spPr>
                        <a:xfrm>
                          <a:off x="1572" y="3434"/>
                          <a:ext cx="6" cy="6"/>
                        </a:xfrm>
                        <a:custGeom>
                          <a:avLst/>
                          <a:gdLst/>
                          <a:ahLst/>
                          <a:cxnLst/>
                          <a:pathLst>
                            <a:path w="6" h="6">
                              <a:moveTo>
                                <a:pt x="0" y="3"/>
                              </a:moveTo>
                              <a:lnTo>
                                <a:pt x="0" y="4"/>
                              </a:lnTo>
                              <a:lnTo>
                                <a:pt x="0" y="5"/>
                              </a:lnTo>
                              <a:lnTo>
                                <a:pt x="1" y="6"/>
                              </a:lnTo>
                              <a:lnTo>
                                <a:pt x="2" y="6"/>
                              </a:lnTo>
                              <a:lnTo>
                                <a:pt x="3" y="6"/>
                              </a:lnTo>
                              <a:lnTo>
                                <a:pt x="4" y="6"/>
                              </a:lnTo>
                              <a:lnTo>
                                <a:pt x="5" y="5"/>
                              </a:lnTo>
                              <a:lnTo>
                                <a:pt x="6" y="4"/>
                              </a:lnTo>
                              <a:lnTo>
                                <a:pt x="6" y="4"/>
                              </a:lnTo>
                              <a:lnTo>
                                <a:pt x="6" y="3"/>
                              </a:lnTo>
                              <a:lnTo>
                                <a:pt x="5" y="2"/>
                              </a:lnTo>
                              <a:lnTo>
                                <a:pt x="4" y="1"/>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273" name="任意多边形 433272"/>
                        <p:cNvSpPr/>
                        <p:nvPr/>
                      </p:nvSpPr>
                      <p:spPr>
                        <a:xfrm>
                          <a:off x="1575" y="3423"/>
                          <a:ext cx="6" cy="6"/>
                        </a:xfrm>
                        <a:custGeom>
                          <a:avLst/>
                          <a:gdLst/>
                          <a:ahLst/>
                          <a:cxnLst/>
                          <a:pathLst>
                            <a:path w="6" h="6">
                              <a:moveTo>
                                <a:pt x="0" y="2"/>
                              </a:moveTo>
                              <a:lnTo>
                                <a:pt x="0" y="3"/>
                              </a:lnTo>
                              <a:lnTo>
                                <a:pt x="1" y="4"/>
                              </a:lnTo>
                              <a:lnTo>
                                <a:pt x="2" y="5"/>
                              </a:lnTo>
                              <a:lnTo>
                                <a:pt x="3" y="6"/>
                              </a:lnTo>
                              <a:lnTo>
                                <a:pt x="4" y="6"/>
                              </a:lnTo>
                              <a:lnTo>
                                <a:pt x="5" y="5"/>
                              </a:lnTo>
                              <a:lnTo>
                                <a:pt x="6" y="4"/>
                              </a:lnTo>
                              <a:lnTo>
                                <a:pt x="6" y="3"/>
                              </a:lnTo>
                              <a:lnTo>
                                <a:pt x="6" y="3"/>
                              </a:lnTo>
                              <a:lnTo>
                                <a:pt x="6" y="2"/>
                              </a:lnTo>
                              <a:lnTo>
                                <a:pt x="6" y="1"/>
                              </a:lnTo>
                              <a:lnTo>
                                <a:pt x="5" y="0"/>
                              </a:lnTo>
                              <a:lnTo>
                                <a:pt x="4" y="0"/>
                              </a:lnTo>
                              <a:lnTo>
                                <a:pt x="3" y="0"/>
                              </a:lnTo>
                              <a:lnTo>
                                <a:pt x="2" y="0"/>
                              </a:lnTo>
                              <a:lnTo>
                                <a:pt x="1" y="1"/>
                              </a:lnTo>
                              <a:lnTo>
                                <a:pt x="0" y="2"/>
                              </a:lnTo>
                              <a:close/>
                            </a:path>
                          </a:pathLst>
                        </a:custGeom>
                        <a:solidFill>
                          <a:srgbClr val="000000"/>
                        </a:solidFill>
                        <a:ln w="9525">
                          <a:noFill/>
                        </a:ln>
                      </p:spPr>
                      <p:txBody>
                        <a:bodyPr/>
                        <a:p>
                          <a:endParaRPr lang="zh-CN" altLang="en-US"/>
                        </a:p>
                      </p:txBody>
                    </p:sp>
                    <p:sp>
                      <p:nvSpPr>
                        <p:cNvPr id="433274" name="任意多边形 433273"/>
                        <p:cNvSpPr/>
                        <p:nvPr/>
                      </p:nvSpPr>
                      <p:spPr>
                        <a:xfrm>
                          <a:off x="1578" y="3411"/>
                          <a:ext cx="6" cy="6"/>
                        </a:xfrm>
                        <a:custGeom>
                          <a:avLst/>
                          <a:gdLst/>
                          <a:ahLst/>
                          <a:cxnLst/>
                          <a:pathLst>
                            <a:path w="6" h="6">
                              <a:moveTo>
                                <a:pt x="0" y="3"/>
                              </a:moveTo>
                              <a:lnTo>
                                <a:pt x="0" y="4"/>
                              </a:lnTo>
                              <a:lnTo>
                                <a:pt x="1" y="5"/>
                              </a:lnTo>
                              <a:lnTo>
                                <a:pt x="2" y="6"/>
                              </a:lnTo>
                              <a:lnTo>
                                <a:pt x="3" y="6"/>
                              </a:lnTo>
                              <a:lnTo>
                                <a:pt x="4" y="6"/>
                              </a:lnTo>
                              <a:lnTo>
                                <a:pt x="5" y="6"/>
                              </a:lnTo>
                              <a:lnTo>
                                <a:pt x="6" y="5"/>
                              </a:lnTo>
                              <a:lnTo>
                                <a:pt x="6" y="4"/>
                              </a:lnTo>
                              <a:lnTo>
                                <a:pt x="6" y="4"/>
                              </a:lnTo>
                              <a:lnTo>
                                <a:pt x="6" y="3"/>
                              </a:lnTo>
                              <a:lnTo>
                                <a:pt x="6" y="2"/>
                              </a:lnTo>
                              <a:lnTo>
                                <a:pt x="5" y="1"/>
                              </a:lnTo>
                              <a:lnTo>
                                <a:pt x="4"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3275" name="任意多边形 433274"/>
                        <p:cNvSpPr/>
                        <p:nvPr/>
                      </p:nvSpPr>
                      <p:spPr>
                        <a:xfrm>
                          <a:off x="1581" y="3400"/>
                          <a:ext cx="6" cy="6"/>
                        </a:xfrm>
                        <a:custGeom>
                          <a:avLst/>
                          <a:gdLst/>
                          <a:ahLst/>
                          <a:cxnLst/>
                          <a:pathLst>
                            <a:path w="6" h="6">
                              <a:moveTo>
                                <a:pt x="0" y="2"/>
                              </a:moveTo>
                              <a:lnTo>
                                <a:pt x="0" y="3"/>
                              </a:lnTo>
                              <a:lnTo>
                                <a:pt x="1" y="4"/>
                              </a:lnTo>
                              <a:lnTo>
                                <a:pt x="2" y="5"/>
                              </a:lnTo>
                              <a:lnTo>
                                <a:pt x="3" y="6"/>
                              </a:lnTo>
                              <a:lnTo>
                                <a:pt x="4" y="6"/>
                              </a:lnTo>
                              <a:lnTo>
                                <a:pt x="5" y="5"/>
                              </a:lnTo>
                              <a:lnTo>
                                <a:pt x="6" y="4"/>
                              </a:lnTo>
                              <a:lnTo>
                                <a:pt x="6" y="3"/>
                              </a:lnTo>
                              <a:lnTo>
                                <a:pt x="6" y="3"/>
                              </a:lnTo>
                              <a:lnTo>
                                <a:pt x="6" y="2"/>
                              </a:lnTo>
                              <a:lnTo>
                                <a:pt x="6" y="1"/>
                              </a:lnTo>
                              <a:lnTo>
                                <a:pt x="5" y="0"/>
                              </a:lnTo>
                              <a:lnTo>
                                <a:pt x="4" y="0"/>
                              </a:lnTo>
                              <a:lnTo>
                                <a:pt x="3" y="0"/>
                              </a:lnTo>
                              <a:lnTo>
                                <a:pt x="2" y="0"/>
                              </a:lnTo>
                              <a:lnTo>
                                <a:pt x="1" y="1"/>
                              </a:lnTo>
                              <a:lnTo>
                                <a:pt x="0" y="2"/>
                              </a:lnTo>
                              <a:close/>
                            </a:path>
                          </a:pathLst>
                        </a:custGeom>
                        <a:solidFill>
                          <a:srgbClr val="000000"/>
                        </a:solidFill>
                        <a:ln w="9525">
                          <a:noFill/>
                        </a:ln>
                      </p:spPr>
                      <p:txBody>
                        <a:bodyPr/>
                        <a:p>
                          <a:endParaRPr lang="zh-CN" altLang="en-US"/>
                        </a:p>
                      </p:txBody>
                    </p:sp>
                    <p:sp>
                      <p:nvSpPr>
                        <p:cNvPr id="433276" name="任意多边形 433275"/>
                        <p:cNvSpPr/>
                        <p:nvPr/>
                      </p:nvSpPr>
                      <p:spPr>
                        <a:xfrm>
                          <a:off x="1584" y="3388"/>
                          <a:ext cx="6" cy="6"/>
                        </a:xfrm>
                        <a:custGeom>
                          <a:avLst/>
                          <a:gdLst/>
                          <a:ahLst/>
                          <a:cxnLst/>
                          <a:pathLst>
                            <a:path w="6" h="6">
                              <a:moveTo>
                                <a:pt x="0" y="2"/>
                              </a:moveTo>
                              <a:lnTo>
                                <a:pt x="0" y="3"/>
                              </a:lnTo>
                              <a:lnTo>
                                <a:pt x="0" y="4"/>
                              </a:lnTo>
                              <a:lnTo>
                                <a:pt x="1" y="5"/>
                              </a:lnTo>
                              <a:lnTo>
                                <a:pt x="2" y="6"/>
                              </a:lnTo>
                              <a:lnTo>
                                <a:pt x="3" y="6"/>
                              </a:lnTo>
                              <a:lnTo>
                                <a:pt x="4" y="5"/>
                              </a:lnTo>
                              <a:lnTo>
                                <a:pt x="5" y="4"/>
                              </a:lnTo>
                              <a:lnTo>
                                <a:pt x="6" y="3"/>
                              </a:lnTo>
                              <a:lnTo>
                                <a:pt x="6" y="3"/>
                              </a:lnTo>
                              <a:lnTo>
                                <a:pt x="6" y="2"/>
                              </a:lnTo>
                              <a:lnTo>
                                <a:pt x="5" y="1"/>
                              </a:lnTo>
                              <a:lnTo>
                                <a:pt x="4" y="0"/>
                              </a:lnTo>
                              <a:lnTo>
                                <a:pt x="3" y="0"/>
                              </a:lnTo>
                              <a:lnTo>
                                <a:pt x="2" y="0"/>
                              </a:lnTo>
                              <a:lnTo>
                                <a:pt x="1" y="0"/>
                              </a:lnTo>
                              <a:lnTo>
                                <a:pt x="0" y="1"/>
                              </a:lnTo>
                              <a:lnTo>
                                <a:pt x="0" y="2"/>
                              </a:lnTo>
                              <a:close/>
                            </a:path>
                          </a:pathLst>
                        </a:custGeom>
                        <a:solidFill>
                          <a:srgbClr val="000000"/>
                        </a:solidFill>
                        <a:ln w="9525">
                          <a:noFill/>
                        </a:ln>
                      </p:spPr>
                      <p:txBody>
                        <a:bodyPr/>
                        <a:p>
                          <a:endParaRPr lang="zh-CN" altLang="en-US"/>
                        </a:p>
                      </p:txBody>
                    </p:sp>
                    <p:sp>
                      <p:nvSpPr>
                        <p:cNvPr id="433277" name="任意多边形 433276"/>
                        <p:cNvSpPr/>
                        <p:nvPr/>
                      </p:nvSpPr>
                      <p:spPr>
                        <a:xfrm>
                          <a:off x="1587" y="3376"/>
                          <a:ext cx="6" cy="6"/>
                        </a:xfrm>
                        <a:custGeom>
                          <a:avLst/>
                          <a:gdLst/>
                          <a:ahLst/>
                          <a:cxnLst/>
                          <a:pathLst>
                            <a:path w="6" h="6">
                              <a:moveTo>
                                <a:pt x="0" y="3"/>
                              </a:moveTo>
                              <a:lnTo>
                                <a:pt x="0" y="4"/>
                              </a:lnTo>
                              <a:lnTo>
                                <a:pt x="0" y="5"/>
                              </a:lnTo>
                              <a:lnTo>
                                <a:pt x="1" y="6"/>
                              </a:lnTo>
                              <a:lnTo>
                                <a:pt x="2" y="6"/>
                              </a:lnTo>
                              <a:lnTo>
                                <a:pt x="3" y="6"/>
                              </a:lnTo>
                              <a:lnTo>
                                <a:pt x="4" y="6"/>
                              </a:lnTo>
                              <a:lnTo>
                                <a:pt x="5" y="5"/>
                              </a:lnTo>
                              <a:lnTo>
                                <a:pt x="6" y="4"/>
                              </a:lnTo>
                              <a:lnTo>
                                <a:pt x="6" y="4"/>
                              </a:lnTo>
                              <a:lnTo>
                                <a:pt x="6" y="3"/>
                              </a:lnTo>
                              <a:lnTo>
                                <a:pt x="5" y="2"/>
                              </a:lnTo>
                              <a:lnTo>
                                <a:pt x="4" y="1"/>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278" name="任意多边形 433277"/>
                        <p:cNvSpPr/>
                        <p:nvPr/>
                      </p:nvSpPr>
                      <p:spPr>
                        <a:xfrm>
                          <a:off x="1589" y="3365"/>
                          <a:ext cx="6" cy="6"/>
                        </a:xfrm>
                        <a:custGeom>
                          <a:avLst/>
                          <a:gdLst/>
                          <a:ahLst/>
                          <a:cxnLst/>
                          <a:pathLst>
                            <a:path w="6" h="6">
                              <a:moveTo>
                                <a:pt x="0" y="2"/>
                              </a:moveTo>
                              <a:lnTo>
                                <a:pt x="0" y="3"/>
                              </a:lnTo>
                              <a:lnTo>
                                <a:pt x="1" y="4"/>
                              </a:lnTo>
                              <a:lnTo>
                                <a:pt x="2" y="5"/>
                              </a:lnTo>
                              <a:lnTo>
                                <a:pt x="3" y="6"/>
                              </a:lnTo>
                              <a:lnTo>
                                <a:pt x="4" y="6"/>
                              </a:lnTo>
                              <a:lnTo>
                                <a:pt x="5" y="5"/>
                              </a:lnTo>
                              <a:lnTo>
                                <a:pt x="6" y="4"/>
                              </a:lnTo>
                              <a:lnTo>
                                <a:pt x="6" y="3"/>
                              </a:lnTo>
                              <a:lnTo>
                                <a:pt x="6" y="3"/>
                              </a:lnTo>
                              <a:lnTo>
                                <a:pt x="6" y="2"/>
                              </a:lnTo>
                              <a:lnTo>
                                <a:pt x="6" y="1"/>
                              </a:lnTo>
                              <a:lnTo>
                                <a:pt x="5" y="0"/>
                              </a:lnTo>
                              <a:lnTo>
                                <a:pt x="4" y="0"/>
                              </a:lnTo>
                              <a:lnTo>
                                <a:pt x="3" y="0"/>
                              </a:lnTo>
                              <a:lnTo>
                                <a:pt x="2" y="0"/>
                              </a:lnTo>
                              <a:lnTo>
                                <a:pt x="1" y="1"/>
                              </a:lnTo>
                              <a:lnTo>
                                <a:pt x="0" y="2"/>
                              </a:lnTo>
                              <a:close/>
                            </a:path>
                          </a:pathLst>
                        </a:custGeom>
                        <a:solidFill>
                          <a:srgbClr val="000000"/>
                        </a:solidFill>
                        <a:ln w="9525">
                          <a:noFill/>
                        </a:ln>
                      </p:spPr>
                      <p:txBody>
                        <a:bodyPr/>
                        <a:p>
                          <a:endParaRPr lang="zh-CN" altLang="en-US"/>
                        </a:p>
                      </p:txBody>
                    </p:sp>
                    <p:sp>
                      <p:nvSpPr>
                        <p:cNvPr id="433279" name="任意多边形 433278"/>
                        <p:cNvSpPr/>
                        <p:nvPr/>
                      </p:nvSpPr>
                      <p:spPr>
                        <a:xfrm>
                          <a:off x="1592" y="3352"/>
                          <a:ext cx="6" cy="7"/>
                        </a:xfrm>
                        <a:custGeom>
                          <a:avLst/>
                          <a:gdLst/>
                          <a:ahLst/>
                          <a:cxnLst/>
                          <a:pathLst>
                            <a:path w="6" h="7">
                              <a:moveTo>
                                <a:pt x="0" y="2"/>
                              </a:moveTo>
                              <a:lnTo>
                                <a:pt x="0" y="3"/>
                              </a:lnTo>
                              <a:lnTo>
                                <a:pt x="0" y="5"/>
                              </a:lnTo>
                              <a:lnTo>
                                <a:pt x="1" y="6"/>
                              </a:lnTo>
                              <a:lnTo>
                                <a:pt x="2" y="7"/>
                              </a:lnTo>
                              <a:lnTo>
                                <a:pt x="3" y="7"/>
                              </a:lnTo>
                              <a:lnTo>
                                <a:pt x="4" y="6"/>
                              </a:lnTo>
                              <a:lnTo>
                                <a:pt x="5" y="5"/>
                              </a:lnTo>
                              <a:lnTo>
                                <a:pt x="6" y="3"/>
                              </a:lnTo>
                              <a:lnTo>
                                <a:pt x="6" y="3"/>
                              </a:lnTo>
                              <a:lnTo>
                                <a:pt x="6" y="2"/>
                              </a:lnTo>
                              <a:lnTo>
                                <a:pt x="5" y="1"/>
                              </a:lnTo>
                              <a:lnTo>
                                <a:pt x="4" y="0"/>
                              </a:lnTo>
                              <a:lnTo>
                                <a:pt x="3" y="0"/>
                              </a:lnTo>
                              <a:lnTo>
                                <a:pt x="2" y="0"/>
                              </a:lnTo>
                              <a:lnTo>
                                <a:pt x="1" y="0"/>
                              </a:lnTo>
                              <a:lnTo>
                                <a:pt x="0" y="1"/>
                              </a:lnTo>
                              <a:lnTo>
                                <a:pt x="0" y="2"/>
                              </a:lnTo>
                              <a:close/>
                            </a:path>
                          </a:pathLst>
                        </a:custGeom>
                        <a:solidFill>
                          <a:srgbClr val="000000"/>
                        </a:solidFill>
                        <a:ln w="9525">
                          <a:noFill/>
                        </a:ln>
                      </p:spPr>
                      <p:txBody>
                        <a:bodyPr/>
                        <a:p>
                          <a:endParaRPr lang="zh-CN" altLang="en-US"/>
                        </a:p>
                      </p:txBody>
                    </p:sp>
                    <p:sp>
                      <p:nvSpPr>
                        <p:cNvPr id="433280" name="任意多边形 433279"/>
                        <p:cNvSpPr/>
                        <p:nvPr/>
                      </p:nvSpPr>
                      <p:spPr>
                        <a:xfrm>
                          <a:off x="1594" y="3340"/>
                          <a:ext cx="6" cy="6"/>
                        </a:xfrm>
                        <a:custGeom>
                          <a:avLst/>
                          <a:gdLst/>
                          <a:ahLst/>
                          <a:cxnLst/>
                          <a:pathLst>
                            <a:path w="6" h="6">
                              <a:moveTo>
                                <a:pt x="0" y="3"/>
                              </a:moveTo>
                              <a:lnTo>
                                <a:pt x="0" y="4"/>
                              </a:lnTo>
                              <a:lnTo>
                                <a:pt x="1" y="5"/>
                              </a:lnTo>
                              <a:lnTo>
                                <a:pt x="2" y="6"/>
                              </a:lnTo>
                              <a:lnTo>
                                <a:pt x="3" y="6"/>
                              </a:lnTo>
                              <a:lnTo>
                                <a:pt x="4" y="6"/>
                              </a:lnTo>
                              <a:lnTo>
                                <a:pt x="5" y="6"/>
                              </a:lnTo>
                              <a:lnTo>
                                <a:pt x="6" y="5"/>
                              </a:lnTo>
                              <a:lnTo>
                                <a:pt x="6" y="4"/>
                              </a:lnTo>
                              <a:lnTo>
                                <a:pt x="6" y="4"/>
                              </a:lnTo>
                              <a:lnTo>
                                <a:pt x="6" y="3"/>
                              </a:lnTo>
                              <a:lnTo>
                                <a:pt x="6" y="2"/>
                              </a:lnTo>
                              <a:lnTo>
                                <a:pt x="5" y="1"/>
                              </a:lnTo>
                              <a:lnTo>
                                <a:pt x="4"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3281" name="任意多边形 433280"/>
                        <p:cNvSpPr/>
                        <p:nvPr/>
                      </p:nvSpPr>
                      <p:spPr>
                        <a:xfrm>
                          <a:off x="1597" y="3328"/>
                          <a:ext cx="6" cy="6"/>
                        </a:xfrm>
                        <a:custGeom>
                          <a:avLst/>
                          <a:gdLst/>
                          <a:ahLst/>
                          <a:cxnLst/>
                          <a:pathLst>
                            <a:path w="6" h="6">
                              <a:moveTo>
                                <a:pt x="0" y="3"/>
                              </a:moveTo>
                              <a:lnTo>
                                <a:pt x="0" y="4"/>
                              </a:lnTo>
                              <a:lnTo>
                                <a:pt x="0" y="5"/>
                              </a:lnTo>
                              <a:lnTo>
                                <a:pt x="1" y="6"/>
                              </a:lnTo>
                              <a:lnTo>
                                <a:pt x="2" y="6"/>
                              </a:lnTo>
                              <a:lnTo>
                                <a:pt x="3" y="6"/>
                              </a:lnTo>
                              <a:lnTo>
                                <a:pt x="4" y="6"/>
                              </a:lnTo>
                              <a:lnTo>
                                <a:pt x="5" y="5"/>
                              </a:lnTo>
                              <a:lnTo>
                                <a:pt x="6" y="4"/>
                              </a:lnTo>
                              <a:lnTo>
                                <a:pt x="6" y="4"/>
                              </a:lnTo>
                              <a:lnTo>
                                <a:pt x="6" y="3"/>
                              </a:lnTo>
                              <a:lnTo>
                                <a:pt x="5" y="2"/>
                              </a:lnTo>
                              <a:lnTo>
                                <a:pt x="4" y="1"/>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282" name="任意多边形 433281"/>
                        <p:cNvSpPr/>
                        <p:nvPr/>
                      </p:nvSpPr>
                      <p:spPr>
                        <a:xfrm>
                          <a:off x="1599" y="3316"/>
                          <a:ext cx="6" cy="6"/>
                        </a:xfrm>
                        <a:custGeom>
                          <a:avLst/>
                          <a:gdLst/>
                          <a:ahLst/>
                          <a:cxnLst/>
                          <a:pathLst>
                            <a:path w="6" h="6">
                              <a:moveTo>
                                <a:pt x="0" y="3"/>
                              </a:moveTo>
                              <a:lnTo>
                                <a:pt x="0" y="4"/>
                              </a:lnTo>
                              <a:lnTo>
                                <a:pt x="0" y="5"/>
                              </a:lnTo>
                              <a:lnTo>
                                <a:pt x="1" y="6"/>
                              </a:lnTo>
                              <a:lnTo>
                                <a:pt x="2" y="6"/>
                              </a:lnTo>
                              <a:lnTo>
                                <a:pt x="3" y="6"/>
                              </a:lnTo>
                              <a:lnTo>
                                <a:pt x="4" y="6"/>
                              </a:lnTo>
                              <a:lnTo>
                                <a:pt x="5" y="5"/>
                              </a:lnTo>
                              <a:lnTo>
                                <a:pt x="6" y="4"/>
                              </a:lnTo>
                              <a:lnTo>
                                <a:pt x="6" y="4"/>
                              </a:lnTo>
                              <a:lnTo>
                                <a:pt x="6" y="3"/>
                              </a:lnTo>
                              <a:lnTo>
                                <a:pt x="5" y="2"/>
                              </a:lnTo>
                              <a:lnTo>
                                <a:pt x="4" y="1"/>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283" name="任意多边形 433282"/>
                        <p:cNvSpPr/>
                        <p:nvPr/>
                      </p:nvSpPr>
                      <p:spPr>
                        <a:xfrm>
                          <a:off x="1601" y="3305"/>
                          <a:ext cx="6" cy="6"/>
                        </a:xfrm>
                        <a:custGeom>
                          <a:avLst/>
                          <a:gdLst/>
                          <a:ahLst/>
                          <a:cxnLst/>
                          <a:pathLst>
                            <a:path w="6" h="6">
                              <a:moveTo>
                                <a:pt x="0" y="2"/>
                              </a:moveTo>
                              <a:lnTo>
                                <a:pt x="0" y="3"/>
                              </a:lnTo>
                              <a:lnTo>
                                <a:pt x="0" y="4"/>
                              </a:lnTo>
                              <a:lnTo>
                                <a:pt x="1" y="5"/>
                              </a:lnTo>
                              <a:lnTo>
                                <a:pt x="2" y="6"/>
                              </a:lnTo>
                              <a:lnTo>
                                <a:pt x="3" y="6"/>
                              </a:lnTo>
                              <a:lnTo>
                                <a:pt x="4" y="5"/>
                              </a:lnTo>
                              <a:lnTo>
                                <a:pt x="5" y="4"/>
                              </a:lnTo>
                              <a:lnTo>
                                <a:pt x="6" y="3"/>
                              </a:lnTo>
                              <a:lnTo>
                                <a:pt x="6" y="3"/>
                              </a:lnTo>
                              <a:lnTo>
                                <a:pt x="6" y="2"/>
                              </a:lnTo>
                              <a:lnTo>
                                <a:pt x="5" y="1"/>
                              </a:lnTo>
                              <a:lnTo>
                                <a:pt x="4" y="0"/>
                              </a:lnTo>
                              <a:lnTo>
                                <a:pt x="3" y="0"/>
                              </a:lnTo>
                              <a:lnTo>
                                <a:pt x="2" y="0"/>
                              </a:lnTo>
                              <a:lnTo>
                                <a:pt x="1" y="0"/>
                              </a:lnTo>
                              <a:lnTo>
                                <a:pt x="0" y="1"/>
                              </a:lnTo>
                              <a:lnTo>
                                <a:pt x="0" y="2"/>
                              </a:lnTo>
                              <a:close/>
                            </a:path>
                          </a:pathLst>
                        </a:custGeom>
                        <a:solidFill>
                          <a:srgbClr val="000000"/>
                        </a:solidFill>
                        <a:ln w="9525">
                          <a:noFill/>
                        </a:ln>
                      </p:spPr>
                      <p:txBody>
                        <a:bodyPr/>
                        <a:p>
                          <a:endParaRPr lang="zh-CN" altLang="en-US"/>
                        </a:p>
                      </p:txBody>
                    </p:sp>
                    <p:sp>
                      <p:nvSpPr>
                        <p:cNvPr id="433284" name="任意多边形 433283"/>
                        <p:cNvSpPr/>
                        <p:nvPr/>
                      </p:nvSpPr>
                      <p:spPr>
                        <a:xfrm>
                          <a:off x="1603" y="3293"/>
                          <a:ext cx="6" cy="6"/>
                        </a:xfrm>
                        <a:custGeom>
                          <a:avLst/>
                          <a:gdLst/>
                          <a:ahLst/>
                          <a:cxnLst/>
                          <a:pathLst>
                            <a:path w="6" h="6">
                              <a:moveTo>
                                <a:pt x="0" y="2"/>
                              </a:moveTo>
                              <a:lnTo>
                                <a:pt x="0" y="3"/>
                              </a:lnTo>
                              <a:lnTo>
                                <a:pt x="1" y="4"/>
                              </a:lnTo>
                              <a:lnTo>
                                <a:pt x="2" y="5"/>
                              </a:lnTo>
                              <a:lnTo>
                                <a:pt x="3" y="6"/>
                              </a:lnTo>
                              <a:lnTo>
                                <a:pt x="4" y="6"/>
                              </a:lnTo>
                              <a:lnTo>
                                <a:pt x="5" y="5"/>
                              </a:lnTo>
                              <a:lnTo>
                                <a:pt x="6" y="4"/>
                              </a:lnTo>
                              <a:lnTo>
                                <a:pt x="6" y="3"/>
                              </a:lnTo>
                              <a:lnTo>
                                <a:pt x="6" y="3"/>
                              </a:lnTo>
                              <a:lnTo>
                                <a:pt x="6" y="2"/>
                              </a:lnTo>
                              <a:lnTo>
                                <a:pt x="6" y="1"/>
                              </a:lnTo>
                              <a:lnTo>
                                <a:pt x="5" y="0"/>
                              </a:lnTo>
                              <a:lnTo>
                                <a:pt x="4" y="0"/>
                              </a:lnTo>
                              <a:lnTo>
                                <a:pt x="3" y="0"/>
                              </a:lnTo>
                              <a:lnTo>
                                <a:pt x="2" y="0"/>
                              </a:lnTo>
                              <a:lnTo>
                                <a:pt x="1" y="1"/>
                              </a:lnTo>
                              <a:lnTo>
                                <a:pt x="0" y="2"/>
                              </a:lnTo>
                              <a:close/>
                            </a:path>
                          </a:pathLst>
                        </a:custGeom>
                        <a:solidFill>
                          <a:srgbClr val="000000"/>
                        </a:solidFill>
                        <a:ln w="9525">
                          <a:noFill/>
                        </a:ln>
                      </p:spPr>
                      <p:txBody>
                        <a:bodyPr/>
                        <a:p>
                          <a:endParaRPr lang="zh-CN" altLang="en-US"/>
                        </a:p>
                      </p:txBody>
                    </p:sp>
                    <p:sp>
                      <p:nvSpPr>
                        <p:cNvPr id="433285" name="任意多边形 433284"/>
                        <p:cNvSpPr/>
                        <p:nvPr/>
                      </p:nvSpPr>
                      <p:spPr>
                        <a:xfrm>
                          <a:off x="1605" y="3281"/>
                          <a:ext cx="6" cy="6"/>
                        </a:xfrm>
                        <a:custGeom>
                          <a:avLst/>
                          <a:gdLst/>
                          <a:ahLst/>
                          <a:cxnLst/>
                          <a:pathLst>
                            <a:path w="6" h="6">
                              <a:moveTo>
                                <a:pt x="0" y="3"/>
                              </a:moveTo>
                              <a:lnTo>
                                <a:pt x="0" y="4"/>
                              </a:lnTo>
                              <a:lnTo>
                                <a:pt x="0" y="5"/>
                              </a:lnTo>
                              <a:lnTo>
                                <a:pt x="1" y="6"/>
                              </a:lnTo>
                              <a:lnTo>
                                <a:pt x="2" y="6"/>
                              </a:lnTo>
                              <a:lnTo>
                                <a:pt x="3" y="6"/>
                              </a:lnTo>
                              <a:lnTo>
                                <a:pt x="4" y="6"/>
                              </a:lnTo>
                              <a:lnTo>
                                <a:pt x="5" y="5"/>
                              </a:lnTo>
                              <a:lnTo>
                                <a:pt x="6" y="4"/>
                              </a:lnTo>
                              <a:lnTo>
                                <a:pt x="6" y="4"/>
                              </a:lnTo>
                              <a:lnTo>
                                <a:pt x="6" y="3"/>
                              </a:lnTo>
                              <a:lnTo>
                                <a:pt x="5" y="2"/>
                              </a:lnTo>
                              <a:lnTo>
                                <a:pt x="4" y="1"/>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286" name="任意多边形 433285"/>
                        <p:cNvSpPr/>
                        <p:nvPr/>
                      </p:nvSpPr>
                      <p:spPr>
                        <a:xfrm>
                          <a:off x="1607" y="3269"/>
                          <a:ext cx="6" cy="6"/>
                        </a:xfrm>
                        <a:custGeom>
                          <a:avLst/>
                          <a:gdLst/>
                          <a:ahLst/>
                          <a:cxnLst/>
                          <a:pathLst>
                            <a:path w="6" h="6">
                              <a:moveTo>
                                <a:pt x="0" y="3"/>
                              </a:moveTo>
                              <a:lnTo>
                                <a:pt x="0" y="4"/>
                              </a:lnTo>
                              <a:lnTo>
                                <a:pt x="0" y="5"/>
                              </a:lnTo>
                              <a:lnTo>
                                <a:pt x="1" y="6"/>
                              </a:lnTo>
                              <a:lnTo>
                                <a:pt x="2" y="6"/>
                              </a:lnTo>
                              <a:lnTo>
                                <a:pt x="3" y="6"/>
                              </a:lnTo>
                              <a:lnTo>
                                <a:pt x="4" y="6"/>
                              </a:lnTo>
                              <a:lnTo>
                                <a:pt x="5" y="5"/>
                              </a:lnTo>
                              <a:lnTo>
                                <a:pt x="6" y="4"/>
                              </a:lnTo>
                              <a:lnTo>
                                <a:pt x="6" y="4"/>
                              </a:lnTo>
                              <a:lnTo>
                                <a:pt x="6" y="3"/>
                              </a:lnTo>
                              <a:lnTo>
                                <a:pt x="5" y="2"/>
                              </a:lnTo>
                              <a:lnTo>
                                <a:pt x="4" y="1"/>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287" name="任意多边形 433286"/>
                        <p:cNvSpPr/>
                        <p:nvPr/>
                      </p:nvSpPr>
                      <p:spPr>
                        <a:xfrm>
                          <a:off x="1609" y="3257"/>
                          <a:ext cx="6" cy="6"/>
                        </a:xfrm>
                        <a:custGeom>
                          <a:avLst/>
                          <a:gdLst/>
                          <a:ahLst/>
                          <a:cxnLst/>
                          <a:pathLst>
                            <a:path w="6" h="6">
                              <a:moveTo>
                                <a:pt x="0" y="3"/>
                              </a:moveTo>
                              <a:lnTo>
                                <a:pt x="0" y="4"/>
                              </a:lnTo>
                              <a:lnTo>
                                <a:pt x="0" y="5"/>
                              </a:lnTo>
                              <a:lnTo>
                                <a:pt x="1" y="6"/>
                              </a:lnTo>
                              <a:lnTo>
                                <a:pt x="2" y="6"/>
                              </a:lnTo>
                              <a:lnTo>
                                <a:pt x="3" y="6"/>
                              </a:lnTo>
                              <a:lnTo>
                                <a:pt x="4" y="6"/>
                              </a:lnTo>
                              <a:lnTo>
                                <a:pt x="5" y="5"/>
                              </a:lnTo>
                              <a:lnTo>
                                <a:pt x="6" y="4"/>
                              </a:lnTo>
                              <a:lnTo>
                                <a:pt x="6" y="4"/>
                              </a:lnTo>
                              <a:lnTo>
                                <a:pt x="6" y="3"/>
                              </a:lnTo>
                              <a:lnTo>
                                <a:pt x="5" y="2"/>
                              </a:lnTo>
                              <a:lnTo>
                                <a:pt x="4" y="1"/>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288" name="任意多边形 433287"/>
                        <p:cNvSpPr/>
                        <p:nvPr/>
                      </p:nvSpPr>
                      <p:spPr>
                        <a:xfrm>
                          <a:off x="1610" y="3244"/>
                          <a:ext cx="6" cy="6"/>
                        </a:xfrm>
                        <a:custGeom>
                          <a:avLst/>
                          <a:gdLst/>
                          <a:ahLst/>
                          <a:cxnLst/>
                          <a:pathLst>
                            <a:path w="6" h="6">
                              <a:moveTo>
                                <a:pt x="0" y="3"/>
                              </a:moveTo>
                              <a:lnTo>
                                <a:pt x="0" y="4"/>
                              </a:lnTo>
                              <a:lnTo>
                                <a:pt x="1" y="5"/>
                              </a:lnTo>
                              <a:lnTo>
                                <a:pt x="2" y="6"/>
                              </a:lnTo>
                              <a:lnTo>
                                <a:pt x="3" y="6"/>
                              </a:lnTo>
                              <a:lnTo>
                                <a:pt x="4" y="6"/>
                              </a:lnTo>
                              <a:lnTo>
                                <a:pt x="5" y="6"/>
                              </a:lnTo>
                              <a:lnTo>
                                <a:pt x="6" y="5"/>
                              </a:lnTo>
                              <a:lnTo>
                                <a:pt x="6" y="4"/>
                              </a:lnTo>
                              <a:lnTo>
                                <a:pt x="6" y="4"/>
                              </a:lnTo>
                              <a:lnTo>
                                <a:pt x="6" y="3"/>
                              </a:lnTo>
                              <a:lnTo>
                                <a:pt x="6" y="2"/>
                              </a:lnTo>
                              <a:lnTo>
                                <a:pt x="5" y="1"/>
                              </a:lnTo>
                              <a:lnTo>
                                <a:pt x="4"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3289" name="任意多边形 433288"/>
                        <p:cNvSpPr/>
                        <p:nvPr/>
                      </p:nvSpPr>
                      <p:spPr>
                        <a:xfrm>
                          <a:off x="1612" y="3233"/>
                          <a:ext cx="7" cy="6"/>
                        </a:xfrm>
                        <a:custGeom>
                          <a:avLst/>
                          <a:gdLst/>
                          <a:ahLst/>
                          <a:cxnLst/>
                          <a:pathLst>
                            <a:path w="7" h="6">
                              <a:moveTo>
                                <a:pt x="0" y="2"/>
                              </a:moveTo>
                              <a:lnTo>
                                <a:pt x="0" y="3"/>
                              </a:lnTo>
                              <a:lnTo>
                                <a:pt x="1" y="4"/>
                              </a:lnTo>
                              <a:lnTo>
                                <a:pt x="2" y="5"/>
                              </a:lnTo>
                              <a:lnTo>
                                <a:pt x="3" y="6"/>
                              </a:lnTo>
                              <a:lnTo>
                                <a:pt x="4" y="6"/>
                              </a:lnTo>
                              <a:lnTo>
                                <a:pt x="6" y="5"/>
                              </a:lnTo>
                              <a:lnTo>
                                <a:pt x="7" y="4"/>
                              </a:lnTo>
                              <a:lnTo>
                                <a:pt x="7" y="3"/>
                              </a:lnTo>
                              <a:lnTo>
                                <a:pt x="7" y="3"/>
                              </a:lnTo>
                              <a:lnTo>
                                <a:pt x="7" y="2"/>
                              </a:lnTo>
                              <a:lnTo>
                                <a:pt x="7" y="1"/>
                              </a:lnTo>
                              <a:lnTo>
                                <a:pt x="6" y="0"/>
                              </a:lnTo>
                              <a:lnTo>
                                <a:pt x="4" y="0"/>
                              </a:lnTo>
                              <a:lnTo>
                                <a:pt x="3" y="0"/>
                              </a:lnTo>
                              <a:lnTo>
                                <a:pt x="2" y="0"/>
                              </a:lnTo>
                              <a:lnTo>
                                <a:pt x="1" y="1"/>
                              </a:lnTo>
                              <a:lnTo>
                                <a:pt x="0" y="2"/>
                              </a:lnTo>
                              <a:close/>
                            </a:path>
                          </a:pathLst>
                        </a:custGeom>
                        <a:solidFill>
                          <a:srgbClr val="000000"/>
                        </a:solidFill>
                        <a:ln w="9525">
                          <a:noFill/>
                        </a:ln>
                      </p:spPr>
                      <p:txBody>
                        <a:bodyPr/>
                        <a:p>
                          <a:endParaRPr lang="zh-CN" altLang="en-US"/>
                        </a:p>
                      </p:txBody>
                    </p:sp>
                    <p:sp>
                      <p:nvSpPr>
                        <p:cNvPr id="433290" name="任意多边形 433289"/>
                        <p:cNvSpPr/>
                        <p:nvPr/>
                      </p:nvSpPr>
                      <p:spPr>
                        <a:xfrm>
                          <a:off x="1614" y="3221"/>
                          <a:ext cx="7" cy="6"/>
                        </a:xfrm>
                        <a:custGeom>
                          <a:avLst/>
                          <a:gdLst/>
                          <a:ahLst/>
                          <a:cxnLst/>
                          <a:pathLst>
                            <a:path w="7" h="6">
                              <a:moveTo>
                                <a:pt x="0" y="2"/>
                              </a:moveTo>
                              <a:lnTo>
                                <a:pt x="0" y="3"/>
                              </a:lnTo>
                              <a:lnTo>
                                <a:pt x="1" y="4"/>
                              </a:lnTo>
                              <a:lnTo>
                                <a:pt x="2" y="5"/>
                              </a:lnTo>
                              <a:lnTo>
                                <a:pt x="4" y="6"/>
                              </a:lnTo>
                              <a:lnTo>
                                <a:pt x="5" y="6"/>
                              </a:lnTo>
                              <a:lnTo>
                                <a:pt x="6" y="5"/>
                              </a:lnTo>
                              <a:lnTo>
                                <a:pt x="7" y="4"/>
                              </a:lnTo>
                              <a:lnTo>
                                <a:pt x="7" y="3"/>
                              </a:lnTo>
                              <a:lnTo>
                                <a:pt x="7" y="3"/>
                              </a:lnTo>
                              <a:lnTo>
                                <a:pt x="7" y="2"/>
                              </a:lnTo>
                              <a:lnTo>
                                <a:pt x="7" y="1"/>
                              </a:lnTo>
                              <a:lnTo>
                                <a:pt x="6" y="0"/>
                              </a:lnTo>
                              <a:lnTo>
                                <a:pt x="5" y="0"/>
                              </a:lnTo>
                              <a:lnTo>
                                <a:pt x="4" y="0"/>
                              </a:lnTo>
                              <a:lnTo>
                                <a:pt x="2" y="0"/>
                              </a:lnTo>
                              <a:lnTo>
                                <a:pt x="1" y="1"/>
                              </a:lnTo>
                              <a:lnTo>
                                <a:pt x="0" y="2"/>
                              </a:lnTo>
                              <a:close/>
                            </a:path>
                          </a:pathLst>
                        </a:custGeom>
                        <a:solidFill>
                          <a:srgbClr val="000000"/>
                        </a:solidFill>
                        <a:ln w="9525">
                          <a:noFill/>
                        </a:ln>
                      </p:spPr>
                      <p:txBody>
                        <a:bodyPr/>
                        <a:p>
                          <a:endParaRPr lang="zh-CN" altLang="en-US"/>
                        </a:p>
                      </p:txBody>
                    </p:sp>
                    <p:sp>
                      <p:nvSpPr>
                        <p:cNvPr id="433291" name="任意多边形 433290"/>
                        <p:cNvSpPr/>
                        <p:nvPr/>
                      </p:nvSpPr>
                      <p:spPr>
                        <a:xfrm>
                          <a:off x="1615" y="3209"/>
                          <a:ext cx="7" cy="6"/>
                        </a:xfrm>
                        <a:custGeom>
                          <a:avLst/>
                          <a:gdLst/>
                          <a:ahLst/>
                          <a:cxnLst/>
                          <a:pathLst>
                            <a:path w="7" h="6">
                              <a:moveTo>
                                <a:pt x="0" y="2"/>
                              </a:moveTo>
                              <a:lnTo>
                                <a:pt x="0" y="3"/>
                              </a:lnTo>
                              <a:lnTo>
                                <a:pt x="1" y="4"/>
                              </a:lnTo>
                              <a:lnTo>
                                <a:pt x="3" y="5"/>
                              </a:lnTo>
                              <a:lnTo>
                                <a:pt x="4" y="6"/>
                              </a:lnTo>
                              <a:lnTo>
                                <a:pt x="5" y="6"/>
                              </a:lnTo>
                              <a:lnTo>
                                <a:pt x="6" y="5"/>
                              </a:lnTo>
                              <a:lnTo>
                                <a:pt x="7" y="4"/>
                              </a:lnTo>
                              <a:lnTo>
                                <a:pt x="7" y="3"/>
                              </a:lnTo>
                              <a:lnTo>
                                <a:pt x="7" y="3"/>
                              </a:lnTo>
                              <a:lnTo>
                                <a:pt x="7" y="2"/>
                              </a:lnTo>
                              <a:lnTo>
                                <a:pt x="7" y="1"/>
                              </a:lnTo>
                              <a:lnTo>
                                <a:pt x="6" y="0"/>
                              </a:lnTo>
                              <a:lnTo>
                                <a:pt x="5" y="0"/>
                              </a:lnTo>
                              <a:lnTo>
                                <a:pt x="4" y="0"/>
                              </a:lnTo>
                              <a:lnTo>
                                <a:pt x="3" y="0"/>
                              </a:lnTo>
                              <a:lnTo>
                                <a:pt x="1" y="1"/>
                              </a:lnTo>
                              <a:lnTo>
                                <a:pt x="0" y="2"/>
                              </a:lnTo>
                              <a:close/>
                            </a:path>
                          </a:pathLst>
                        </a:custGeom>
                        <a:solidFill>
                          <a:srgbClr val="000000"/>
                        </a:solidFill>
                        <a:ln w="9525">
                          <a:noFill/>
                        </a:ln>
                      </p:spPr>
                      <p:txBody>
                        <a:bodyPr/>
                        <a:p>
                          <a:endParaRPr lang="zh-CN" altLang="en-US"/>
                        </a:p>
                      </p:txBody>
                    </p:sp>
                    <p:sp>
                      <p:nvSpPr>
                        <p:cNvPr id="433292" name="任意多边形 433291"/>
                        <p:cNvSpPr/>
                        <p:nvPr/>
                      </p:nvSpPr>
                      <p:spPr>
                        <a:xfrm>
                          <a:off x="1618" y="3197"/>
                          <a:ext cx="6" cy="6"/>
                        </a:xfrm>
                        <a:custGeom>
                          <a:avLst/>
                          <a:gdLst/>
                          <a:ahLst/>
                          <a:cxnLst/>
                          <a:pathLst>
                            <a:path w="6" h="6">
                              <a:moveTo>
                                <a:pt x="0" y="2"/>
                              </a:moveTo>
                              <a:lnTo>
                                <a:pt x="0" y="3"/>
                              </a:lnTo>
                              <a:lnTo>
                                <a:pt x="0" y="4"/>
                              </a:lnTo>
                              <a:lnTo>
                                <a:pt x="1" y="5"/>
                              </a:lnTo>
                              <a:lnTo>
                                <a:pt x="2" y="6"/>
                              </a:lnTo>
                              <a:lnTo>
                                <a:pt x="3" y="6"/>
                              </a:lnTo>
                              <a:lnTo>
                                <a:pt x="4" y="5"/>
                              </a:lnTo>
                              <a:lnTo>
                                <a:pt x="5" y="4"/>
                              </a:lnTo>
                              <a:lnTo>
                                <a:pt x="6" y="3"/>
                              </a:lnTo>
                              <a:lnTo>
                                <a:pt x="6" y="3"/>
                              </a:lnTo>
                              <a:lnTo>
                                <a:pt x="6" y="2"/>
                              </a:lnTo>
                              <a:lnTo>
                                <a:pt x="5" y="1"/>
                              </a:lnTo>
                              <a:lnTo>
                                <a:pt x="4" y="0"/>
                              </a:lnTo>
                              <a:lnTo>
                                <a:pt x="3" y="0"/>
                              </a:lnTo>
                              <a:lnTo>
                                <a:pt x="2" y="0"/>
                              </a:lnTo>
                              <a:lnTo>
                                <a:pt x="1" y="0"/>
                              </a:lnTo>
                              <a:lnTo>
                                <a:pt x="0" y="1"/>
                              </a:lnTo>
                              <a:lnTo>
                                <a:pt x="0" y="2"/>
                              </a:lnTo>
                              <a:close/>
                            </a:path>
                          </a:pathLst>
                        </a:custGeom>
                        <a:solidFill>
                          <a:srgbClr val="000000"/>
                        </a:solidFill>
                        <a:ln w="9525">
                          <a:noFill/>
                        </a:ln>
                      </p:spPr>
                      <p:txBody>
                        <a:bodyPr/>
                        <a:p>
                          <a:endParaRPr lang="zh-CN" altLang="en-US"/>
                        </a:p>
                      </p:txBody>
                    </p:sp>
                    <p:sp>
                      <p:nvSpPr>
                        <p:cNvPr id="433293" name="任意多边形 433292"/>
                        <p:cNvSpPr/>
                        <p:nvPr/>
                      </p:nvSpPr>
                      <p:spPr>
                        <a:xfrm>
                          <a:off x="1619" y="3185"/>
                          <a:ext cx="6" cy="6"/>
                        </a:xfrm>
                        <a:custGeom>
                          <a:avLst/>
                          <a:gdLst/>
                          <a:ahLst/>
                          <a:cxnLst/>
                          <a:pathLst>
                            <a:path w="6" h="6">
                              <a:moveTo>
                                <a:pt x="0" y="2"/>
                              </a:moveTo>
                              <a:lnTo>
                                <a:pt x="0" y="3"/>
                              </a:lnTo>
                              <a:lnTo>
                                <a:pt x="1" y="4"/>
                              </a:lnTo>
                              <a:lnTo>
                                <a:pt x="2" y="5"/>
                              </a:lnTo>
                              <a:lnTo>
                                <a:pt x="3" y="6"/>
                              </a:lnTo>
                              <a:lnTo>
                                <a:pt x="4" y="6"/>
                              </a:lnTo>
                              <a:lnTo>
                                <a:pt x="5" y="5"/>
                              </a:lnTo>
                              <a:lnTo>
                                <a:pt x="6" y="4"/>
                              </a:lnTo>
                              <a:lnTo>
                                <a:pt x="6" y="3"/>
                              </a:lnTo>
                              <a:lnTo>
                                <a:pt x="6" y="3"/>
                              </a:lnTo>
                              <a:lnTo>
                                <a:pt x="6" y="2"/>
                              </a:lnTo>
                              <a:lnTo>
                                <a:pt x="6" y="1"/>
                              </a:lnTo>
                              <a:lnTo>
                                <a:pt x="5" y="0"/>
                              </a:lnTo>
                              <a:lnTo>
                                <a:pt x="4" y="0"/>
                              </a:lnTo>
                              <a:lnTo>
                                <a:pt x="3" y="0"/>
                              </a:lnTo>
                              <a:lnTo>
                                <a:pt x="2" y="0"/>
                              </a:lnTo>
                              <a:lnTo>
                                <a:pt x="1" y="1"/>
                              </a:lnTo>
                              <a:lnTo>
                                <a:pt x="0" y="2"/>
                              </a:lnTo>
                              <a:close/>
                            </a:path>
                          </a:pathLst>
                        </a:custGeom>
                        <a:solidFill>
                          <a:srgbClr val="000000"/>
                        </a:solidFill>
                        <a:ln w="9525">
                          <a:noFill/>
                        </a:ln>
                      </p:spPr>
                      <p:txBody>
                        <a:bodyPr/>
                        <a:p>
                          <a:endParaRPr lang="zh-CN" altLang="en-US"/>
                        </a:p>
                      </p:txBody>
                    </p:sp>
                    <p:sp>
                      <p:nvSpPr>
                        <p:cNvPr id="433294" name="任意多边形 433293"/>
                        <p:cNvSpPr/>
                        <p:nvPr/>
                      </p:nvSpPr>
                      <p:spPr>
                        <a:xfrm>
                          <a:off x="1621" y="3173"/>
                          <a:ext cx="6" cy="6"/>
                        </a:xfrm>
                        <a:custGeom>
                          <a:avLst/>
                          <a:gdLst/>
                          <a:ahLst/>
                          <a:cxnLst/>
                          <a:pathLst>
                            <a:path w="6" h="6">
                              <a:moveTo>
                                <a:pt x="0" y="3"/>
                              </a:moveTo>
                              <a:lnTo>
                                <a:pt x="0" y="4"/>
                              </a:lnTo>
                              <a:lnTo>
                                <a:pt x="0" y="5"/>
                              </a:lnTo>
                              <a:lnTo>
                                <a:pt x="1" y="6"/>
                              </a:lnTo>
                              <a:lnTo>
                                <a:pt x="2" y="6"/>
                              </a:lnTo>
                              <a:lnTo>
                                <a:pt x="3" y="6"/>
                              </a:lnTo>
                              <a:lnTo>
                                <a:pt x="4" y="6"/>
                              </a:lnTo>
                              <a:lnTo>
                                <a:pt x="5" y="5"/>
                              </a:lnTo>
                              <a:lnTo>
                                <a:pt x="6" y="4"/>
                              </a:lnTo>
                              <a:lnTo>
                                <a:pt x="6" y="4"/>
                              </a:lnTo>
                              <a:lnTo>
                                <a:pt x="6" y="3"/>
                              </a:lnTo>
                              <a:lnTo>
                                <a:pt x="5" y="2"/>
                              </a:lnTo>
                              <a:lnTo>
                                <a:pt x="4" y="1"/>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295" name="任意多边形 433294"/>
                        <p:cNvSpPr/>
                        <p:nvPr/>
                      </p:nvSpPr>
                      <p:spPr>
                        <a:xfrm>
                          <a:off x="1622" y="3161"/>
                          <a:ext cx="6" cy="6"/>
                        </a:xfrm>
                        <a:custGeom>
                          <a:avLst/>
                          <a:gdLst/>
                          <a:ahLst/>
                          <a:cxnLst/>
                          <a:pathLst>
                            <a:path w="6" h="6">
                              <a:moveTo>
                                <a:pt x="0" y="3"/>
                              </a:moveTo>
                              <a:lnTo>
                                <a:pt x="0" y="4"/>
                              </a:lnTo>
                              <a:lnTo>
                                <a:pt x="0" y="5"/>
                              </a:lnTo>
                              <a:lnTo>
                                <a:pt x="1" y="6"/>
                              </a:lnTo>
                              <a:lnTo>
                                <a:pt x="2" y="6"/>
                              </a:lnTo>
                              <a:lnTo>
                                <a:pt x="3" y="6"/>
                              </a:lnTo>
                              <a:lnTo>
                                <a:pt x="4" y="6"/>
                              </a:lnTo>
                              <a:lnTo>
                                <a:pt x="5" y="5"/>
                              </a:lnTo>
                              <a:lnTo>
                                <a:pt x="6" y="4"/>
                              </a:lnTo>
                              <a:lnTo>
                                <a:pt x="6" y="4"/>
                              </a:lnTo>
                              <a:lnTo>
                                <a:pt x="6" y="3"/>
                              </a:lnTo>
                              <a:lnTo>
                                <a:pt x="5" y="2"/>
                              </a:lnTo>
                              <a:lnTo>
                                <a:pt x="4" y="1"/>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grpSp>
                  <p:sp>
                    <p:nvSpPr>
                      <p:cNvPr id="433296" name="任意多边形 433295"/>
                      <p:cNvSpPr/>
                      <p:nvPr/>
                    </p:nvSpPr>
                    <p:spPr>
                      <a:xfrm>
                        <a:off x="1623" y="3149"/>
                        <a:ext cx="6" cy="6"/>
                      </a:xfrm>
                      <a:custGeom>
                        <a:avLst/>
                        <a:gdLst/>
                        <a:ahLst/>
                        <a:cxnLst/>
                        <a:pathLst>
                          <a:path w="6" h="6">
                            <a:moveTo>
                              <a:pt x="0" y="3"/>
                            </a:moveTo>
                            <a:lnTo>
                              <a:pt x="0" y="4"/>
                            </a:lnTo>
                            <a:lnTo>
                              <a:pt x="1" y="5"/>
                            </a:lnTo>
                            <a:lnTo>
                              <a:pt x="2" y="6"/>
                            </a:lnTo>
                            <a:lnTo>
                              <a:pt x="3" y="6"/>
                            </a:lnTo>
                            <a:lnTo>
                              <a:pt x="4" y="6"/>
                            </a:lnTo>
                            <a:lnTo>
                              <a:pt x="5" y="6"/>
                            </a:lnTo>
                            <a:lnTo>
                              <a:pt x="6" y="5"/>
                            </a:lnTo>
                            <a:lnTo>
                              <a:pt x="6" y="4"/>
                            </a:lnTo>
                            <a:lnTo>
                              <a:pt x="6" y="4"/>
                            </a:lnTo>
                            <a:lnTo>
                              <a:pt x="6" y="3"/>
                            </a:lnTo>
                            <a:lnTo>
                              <a:pt x="6" y="2"/>
                            </a:lnTo>
                            <a:lnTo>
                              <a:pt x="5" y="1"/>
                            </a:lnTo>
                            <a:lnTo>
                              <a:pt x="4"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3297" name="任意多边形 433296"/>
                      <p:cNvSpPr/>
                      <p:nvPr/>
                    </p:nvSpPr>
                    <p:spPr>
                      <a:xfrm>
                        <a:off x="1624" y="3136"/>
                        <a:ext cx="6" cy="6"/>
                      </a:xfrm>
                      <a:custGeom>
                        <a:avLst/>
                        <a:gdLst/>
                        <a:ahLst/>
                        <a:cxnLst/>
                        <a:pathLst>
                          <a:path w="6" h="6">
                            <a:moveTo>
                              <a:pt x="0" y="3"/>
                            </a:moveTo>
                            <a:lnTo>
                              <a:pt x="0" y="4"/>
                            </a:lnTo>
                            <a:lnTo>
                              <a:pt x="1" y="5"/>
                            </a:lnTo>
                            <a:lnTo>
                              <a:pt x="2" y="6"/>
                            </a:lnTo>
                            <a:lnTo>
                              <a:pt x="3" y="6"/>
                            </a:lnTo>
                            <a:lnTo>
                              <a:pt x="4" y="6"/>
                            </a:lnTo>
                            <a:lnTo>
                              <a:pt x="5" y="6"/>
                            </a:lnTo>
                            <a:lnTo>
                              <a:pt x="6" y="5"/>
                            </a:lnTo>
                            <a:lnTo>
                              <a:pt x="6" y="4"/>
                            </a:lnTo>
                            <a:lnTo>
                              <a:pt x="6" y="4"/>
                            </a:lnTo>
                            <a:lnTo>
                              <a:pt x="6" y="3"/>
                            </a:lnTo>
                            <a:lnTo>
                              <a:pt x="6" y="2"/>
                            </a:lnTo>
                            <a:lnTo>
                              <a:pt x="5" y="1"/>
                            </a:lnTo>
                            <a:lnTo>
                              <a:pt x="4"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3298" name="任意多边形 433297"/>
                      <p:cNvSpPr/>
                      <p:nvPr/>
                    </p:nvSpPr>
                    <p:spPr>
                      <a:xfrm>
                        <a:off x="1625" y="3124"/>
                        <a:ext cx="6" cy="6"/>
                      </a:xfrm>
                      <a:custGeom>
                        <a:avLst/>
                        <a:gdLst/>
                        <a:ahLst/>
                        <a:cxnLst/>
                        <a:pathLst>
                          <a:path w="6" h="6">
                            <a:moveTo>
                              <a:pt x="0" y="3"/>
                            </a:moveTo>
                            <a:lnTo>
                              <a:pt x="0" y="4"/>
                            </a:lnTo>
                            <a:lnTo>
                              <a:pt x="1" y="5"/>
                            </a:lnTo>
                            <a:lnTo>
                              <a:pt x="2" y="6"/>
                            </a:lnTo>
                            <a:lnTo>
                              <a:pt x="3" y="6"/>
                            </a:lnTo>
                            <a:lnTo>
                              <a:pt x="4" y="6"/>
                            </a:lnTo>
                            <a:lnTo>
                              <a:pt x="5" y="6"/>
                            </a:lnTo>
                            <a:lnTo>
                              <a:pt x="6" y="5"/>
                            </a:lnTo>
                            <a:lnTo>
                              <a:pt x="6" y="4"/>
                            </a:lnTo>
                            <a:lnTo>
                              <a:pt x="6" y="4"/>
                            </a:lnTo>
                            <a:lnTo>
                              <a:pt x="6" y="3"/>
                            </a:lnTo>
                            <a:lnTo>
                              <a:pt x="6" y="2"/>
                            </a:lnTo>
                            <a:lnTo>
                              <a:pt x="5" y="1"/>
                            </a:lnTo>
                            <a:lnTo>
                              <a:pt x="4"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3299" name="任意多边形 433298"/>
                      <p:cNvSpPr/>
                      <p:nvPr/>
                    </p:nvSpPr>
                    <p:spPr>
                      <a:xfrm>
                        <a:off x="1626" y="3112"/>
                        <a:ext cx="6" cy="6"/>
                      </a:xfrm>
                      <a:custGeom>
                        <a:avLst/>
                        <a:gdLst/>
                        <a:ahLst/>
                        <a:cxnLst/>
                        <a:pathLst>
                          <a:path w="6" h="6">
                            <a:moveTo>
                              <a:pt x="0" y="3"/>
                            </a:moveTo>
                            <a:lnTo>
                              <a:pt x="0" y="4"/>
                            </a:lnTo>
                            <a:lnTo>
                              <a:pt x="1" y="5"/>
                            </a:lnTo>
                            <a:lnTo>
                              <a:pt x="2" y="6"/>
                            </a:lnTo>
                            <a:lnTo>
                              <a:pt x="3" y="6"/>
                            </a:lnTo>
                            <a:lnTo>
                              <a:pt x="4" y="6"/>
                            </a:lnTo>
                            <a:lnTo>
                              <a:pt x="5" y="6"/>
                            </a:lnTo>
                            <a:lnTo>
                              <a:pt x="6" y="5"/>
                            </a:lnTo>
                            <a:lnTo>
                              <a:pt x="6" y="4"/>
                            </a:lnTo>
                            <a:lnTo>
                              <a:pt x="6" y="4"/>
                            </a:lnTo>
                            <a:lnTo>
                              <a:pt x="6" y="3"/>
                            </a:lnTo>
                            <a:lnTo>
                              <a:pt x="6" y="2"/>
                            </a:lnTo>
                            <a:lnTo>
                              <a:pt x="5" y="1"/>
                            </a:lnTo>
                            <a:lnTo>
                              <a:pt x="4"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3300" name="任意多边形 433299"/>
                      <p:cNvSpPr/>
                      <p:nvPr/>
                    </p:nvSpPr>
                    <p:spPr>
                      <a:xfrm>
                        <a:off x="1627" y="3100"/>
                        <a:ext cx="6" cy="6"/>
                      </a:xfrm>
                      <a:custGeom>
                        <a:avLst/>
                        <a:gdLst/>
                        <a:ahLst/>
                        <a:cxnLst/>
                        <a:pathLst>
                          <a:path w="6" h="6">
                            <a:moveTo>
                              <a:pt x="0" y="3"/>
                            </a:moveTo>
                            <a:lnTo>
                              <a:pt x="0" y="4"/>
                            </a:lnTo>
                            <a:lnTo>
                              <a:pt x="1" y="5"/>
                            </a:lnTo>
                            <a:lnTo>
                              <a:pt x="2" y="6"/>
                            </a:lnTo>
                            <a:lnTo>
                              <a:pt x="3" y="6"/>
                            </a:lnTo>
                            <a:lnTo>
                              <a:pt x="4" y="6"/>
                            </a:lnTo>
                            <a:lnTo>
                              <a:pt x="5" y="6"/>
                            </a:lnTo>
                            <a:lnTo>
                              <a:pt x="6" y="5"/>
                            </a:lnTo>
                            <a:lnTo>
                              <a:pt x="6" y="4"/>
                            </a:lnTo>
                            <a:lnTo>
                              <a:pt x="6" y="4"/>
                            </a:lnTo>
                            <a:lnTo>
                              <a:pt x="6" y="3"/>
                            </a:lnTo>
                            <a:lnTo>
                              <a:pt x="6" y="2"/>
                            </a:lnTo>
                            <a:lnTo>
                              <a:pt x="5" y="1"/>
                            </a:lnTo>
                            <a:lnTo>
                              <a:pt x="4"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3301" name="任意多边形 433300"/>
                      <p:cNvSpPr/>
                      <p:nvPr/>
                    </p:nvSpPr>
                    <p:spPr>
                      <a:xfrm>
                        <a:off x="1628" y="3088"/>
                        <a:ext cx="6" cy="6"/>
                      </a:xfrm>
                      <a:custGeom>
                        <a:avLst/>
                        <a:gdLst/>
                        <a:ahLst/>
                        <a:cxnLst/>
                        <a:pathLst>
                          <a:path w="6" h="6">
                            <a:moveTo>
                              <a:pt x="0" y="3"/>
                            </a:moveTo>
                            <a:lnTo>
                              <a:pt x="0" y="4"/>
                            </a:lnTo>
                            <a:lnTo>
                              <a:pt x="1" y="5"/>
                            </a:lnTo>
                            <a:lnTo>
                              <a:pt x="2" y="6"/>
                            </a:lnTo>
                            <a:lnTo>
                              <a:pt x="3" y="6"/>
                            </a:lnTo>
                            <a:lnTo>
                              <a:pt x="4" y="6"/>
                            </a:lnTo>
                            <a:lnTo>
                              <a:pt x="5" y="6"/>
                            </a:lnTo>
                            <a:lnTo>
                              <a:pt x="6" y="5"/>
                            </a:lnTo>
                            <a:lnTo>
                              <a:pt x="6" y="4"/>
                            </a:lnTo>
                            <a:lnTo>
                              <a:pt x="6" y="4"/>
                            </a:lnTo>
                            <a:lnTo>
                              <a:pt x="6" y="3"/>
                            </a:lnTo>
                            <a:lnTo>
                              <a:pt x="6" y="2"/>
                            </a:lnTo>
                            <a:lnTo>
                              <a:pt x="5" y="1"/>
                            </a:lnTo>
                            <a:lnTo>
                              <a:pt x="4"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3302" name="任意多边形 433301"/>
                      <p:cNvSpPr/>
                      <p:nvPr/>
                    </p:nvSpPr>
                    <p:spPr>
                      <a:xfrm>
                        <a:off x="1629" y="3076"/>
                        <a:ext cx="6" cy="6"/>
                      </a:xfrm>
                      <a:custGeom>
                        <a:avLst/>
                        <a:gdLst/>
                        <a:ahLst/>
                        <a:cxnLst/>
                        <a:pathLst>
                          <a:path w="6" h="6">
                            <a:moveTo>
                              <a:pt x="0" y="3"/>
                            </a:moveTo>
                            <a:lnTo>
                              <a:pt x="0" y="4"/>
                            </a:lnTo>
                            <a:lnTo>
                              <a:pt x="1" y="5"/>
                            </a:lnTo>
                            <a:lnTo>
                              <a:pt x="2" y="6"/>
                            </a:lnTo>
                            <a:lnTo>
                              <a:pt x="3" y="6"/>
                            </a:lnTo>
                            <a:lnTo>
                              <a:pt x="4" y="6"/>
                            </a:lnTo>
                            <a:lnTo>
                              <a:pt x="5" y="6"/>
                            </a:lnTo>
                            <a:lnTo>
                              <a:pt x="6" y="5"/>
                            </a:lnTo>
                            <a:lnTo>
                              <a:pt x="6" y="4"/>
                            </a:lnTo>
                            <a:lnTo>
                              <a:pt x="6" y="4"/>
                            </a:lnTo>
                            <a:lnTo>
                              <a:pt x="6" y="3"/>
                            </a:lnTo>
                            <a:lnTo>
                              <a:pt x="6" y="2"/>
                            </a:lnTo>
                            <a:lnTo>
                              <a:pt x="5" y="1"/>
                            </a:lnTo>
                            <a:lnTo>
                              <a:pt x="4"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3303" name="任意多边形 433302"/>
                      <p:cNvSpPr/>
                      <p:nvPr/>
                    </p:nvSpPr>
                    <p:spPr>
                      <a:xfrm>
                        <a:off x="1630" y="3064"/>
                        <a:ext cx="6" cy="6"/>
                      </a:xfrm>
                      <a:custGeom>
                        <a:avLst/>
                        <a:gdLst/>
                        <a:ahLst/>
                        <a:cxnLst/>
                        <a:pathLst>
                          <a:path w="6" h="6">
                            <a:moveTo>
                              <a:pt x="0" y="3"/>
                            </a:moveTo>
                            <a:lnTo>
                              <a:pt x="0" y="4"/>
                            </a:lnTo>
                            <a:lnTo>
                              <a:pt x="1" y="5"/>
                            </a:lnTo>
                            <a:lnTo>
                              <a:pt x="2" y="6"/>
                            </a:lnTo>
                            <a:lnTo>
                              <a:pt x="3" y="6"/>
                            </a:lnTo>
                            <a:lnTo>
                              <a:pt x="4" y="6"/>
                            </a:lnTo>
                            <a:lnTo>
                              <a:pt x="5" y="6"/>
                            </a:lnTo>
                            <a:lnTo>
                              <a:pt x="6" y="5"/>
                            </a:lnTo>
                            <a:lnTo>
                              <a:pt x="6" y="4"/>
                            </a:lnTo>
                            <a:lnTo>
                              <a:pt x="6" y="4"/>
                            </a:lnTo>
                            <a:lnTo>
                              <a:pt x="6" y="3"/>
                            </a:lnTo>
                            <a:lnTo>
                              <a:pt x="6" y="2"/>
                            </a:lnTo>
                            <a:lnTo>
                              <a:pt x="5" y="1"/>
                            </a:lnTo>
                            <a:lnTo>
                              <a:pt x="4"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3304" name="任意多边形 433303"/>
                      <p:cNvSpPr/>
                      <p:nvPr/>
                    </p:nvSpPr>
                    <p:spPr>
                      <a:xfrm>
                        <a:off x="1631" y="3052"/>
                        <a:ext cx="6" cy="6"/>
                      </a:xfrm>
                      <a:custGeom>
                        <a:avLst/>
                        <a:gdLst/>
                        <a:ahLst/>
                        <a:cxnLst/>
                        <a:pathLst>
                          <a:path w="6" h="6">
                            <a:moveTo>
                              <a:pt x="0" y="3"/>
                            </a:moveTo>
                            <a:lnTo>
                              <a:pt x="0" y="4"/>
                            </a:lnTo>
                            <a:lnTo>
                              <a:pt x="0" y="5"/>
                            </a:lnTo>
                            <a:lnTo>
                              <a:pt x="1" y="6"/>
                            </a:lnTo>
                            <a:lnTo>
                              <a:pt x="2" y="6"/>
                            </a:lnTo>
                            <a:lnTo>
                              <a:pt x="3" y="6"/>
                            </a:lnTo>
                            <a:lnTo>
                              <a:pt x="4" y="6"/>
                            </a:lnTo>
                            <a:lnTo>
                              <a:pt x="5" y="5"/>
                            </a:lnTo>
                            <a:lnTo>
                              <a:pt x="6" y="4"/>
                            </a:lnTo>
                            <a:lnTo>
                              <a:pt x="6" y="4"/>
                            </a:lnTo>
                            <a:lnTo>
                              <a:pt x="6" y="3"/>
                            </a:lnTo>
                            <a:lnTo>
                              <a:pt x="5" y="2"/>
                            </a:lnTo>
                            <a:lnTo>
                              <a:pt x="4" y="1"/>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305" name="任意多边形 433304"/>
                      <p:cNvSpPr/>
                      <p:nvPr/>
                    </p:nvSpPr>
                    <p:spPr>
                      <a:xfrm>
                        <a:off x="1631" y="3039"/>
                        <a:ext cx="6" cy="7"/>
                      </a:xfrm>
                      <a:custGeom>
                        <a:avLst/>
                        <a:gdLst/>
                        <a:ahLst/>
                        <a:cxnLst/>
                        <a:pathLst>
                          <a:path w="6" h="7">
                            <a:moveTo>
                              <a:pt x="0" y="3"/>
                            </a:moveTo>
                            <a:lnTo>
                              <a:pt x="0" y="5"/>
                            </a:lnTo>
                            <a:lnTo>
                              <a:pt x="1" y="6"/>
                            </a:lnTo>
                            <a:lnTo>
                              <a:pt x="2" y="7"/>
                            </a:lnTo>
                            <a:lnTo>
                              <a:pt x="3" y="7"/>
                            </a:lnTo>
                            <a:lnTo>
                              <a:pt x="4" y="7"/>
                            </a:lnTo>
                            <a:lnTo>
                              <a:pt x="5" y="7"/>
                            </a:lnTo>
                            <a:lnTo>
                              <a:pt x="6" y="6"/>
                            </a:lnTo>
                            <a:lnTo>
                              <a:pt x="6" y="5"/>
                            </a:lnTo>
                            <a:lnTo>
                              <a:pt x="6" y="5"/>
                            </a:lnTo>
                            <a:lnTo>
                              <a:pt x="6" y="3"/>
                            </a:lnTo>
                            <a:lnTo>
                              <a:pt x="6" y="2"/>
                            </a:lnTo>
                            <a:lnTo>
                              <a:pt x="5" y="1"/>
                            </a:lnTo>
                            <a:lnTo>
                              <a:pt x="4" y="0"/>
                            </a:lnTo>
                            <a:lnTo>
                              <a:pt x="3" y="0"/>
                            </a:lnTo>
                            <a:lnTo>
                              <a:pt x="2" y="1"/>
                            </a:lnTo>
                            <a:lnTo>
                              <a:pt x="1" y="2"/>
                            </a:lnTo>
                            <a:lnTo>
                              <a:pt x="0" y="3"/>
                            </a:lnTo>
                            <a:close/>
                          </a:path>
                        </a:pathLst>
                      </a:custGeom>
                      <a:solidFill>
                        <a:srgbClr val="000000"/>
                      </a:solidFill>
                      <a:ln w="9525">
                        <a:noFill/>
                      </a:ln>
                    </p:spPr>
                    <p:txBody>
                      <a:bodyPr/>
                      <a:p>
                        <a:endParaRPr lang="zh-CN" altLang="en-US"/>
                      </a:p>
                    </p:txBody>
                  </p:sp>
                  <p:sp>
                    <p:nvSpPr>
                      <p:cNvPr id="433306" name="任意多边形 433305"/>
                      <p:cNvSpPr/>
                      <p:nvPr/>
                    </p:nvSpPr>
                    <p:spPr>
                      <a:xfrm>
                        <a:off x="1632" y="3028"/>
                        <a:ext cx="6" cy="6"/>
                      </a:xfrm>
                      <a:custGeom>
                        <a:avLst/>
                        <a:gdLst/>
                        <a:ahLst/>
                        <a:cxnLst/>
                        <a:pathLst>
                          <a:path w="6" h="6">
                            <a:moveTo>
                              <a:pt x="0" y="2"/>
                            </a:moveTo>
                            <a:lnTo>
                              <a:pt x="0" y="3"/>
                            </a:lnTo>
                            <a:lnTo>
                              <a:pt x="0" y="4"/>
                            </a:lnTo>
                            <a:lnTo>
                              <a:pt x="1" y="5"/>
                            </a:lnTo>
                            <a:lnTo>
                              <a:pt x="2" y="6"/>
                            </a:lnTo>
                            <a:lnTo>
                              <a:pt x="3" y="6"/>
                            </a:lnTo>
                            <a:lnTo>
                              <a:pt x="4" y="5"/>
                            </a:lnTo>
                            <a:lnTo>
                              <a:pt x="5" y="4"/>
                            </a:lnTo>
                            <a:lnTo>
                              <a:pt x="6" y="3"/>
                            </a:lnTo>
                            <a:lnTo>
                              <a:pt x="6" y="3"/>
                            </a:lnTo>
                            <a:lnTo>
                              <a:pt x="6" y="2"/>
                            </a:lnTo>
                            <a:lnTo>
                              <a:pt x="5" y="1"/>
                            </a:lnTo>
                            <a:lnTo>
                              <a:pt x="4" y="0"/>
                            </a:lnTo>
                            <a:lnTo>
                              <a:pt x="3" y="0"/>
                            </a:lnTo>
                            <a:lnTo>
                              <a:pt x="2" y="0"/>
                            </a:lnTo>
                            <a:lnTo>
                              <a:pt x="1" y="0"/>
                            </a:lnTo>
                            <a:lnTo>
                              <a:pt x="0" y="1"/>
                            </a:lnTo>
                            <a:lnTo>
                              <a:pt x="0" y="2"/>
                            </a:lnTo>
                            <a:close/>
                          </a:path>
                        </a:pathLst>
                      </a:custGeom>
                      <a:solidFill>
                        <a:srgbClr val="000000"/>
                      </a:solidFill>
                      <a:ln w="9525">
                        <a:noFill/>
                      </a:ln>
                    </p:spPr>
                    <p:txBody>
                      <a:bodyPr/>
                      <a:p>
                        <a:endParaRPr lang="zh-CN" altLang="en-US"/>
                      </a:p>
                    </p:txBody>
                  </p:sp>
                  <p:sp>
                    <p:nvSpPr>
                      <p:cNvPr id="433307" name="任意多边形 433306"/>
                      <p:cNvSpPr/>
                      <p:nvPr/>
                    </p:nvSpPr>
                    <p:spPr>
                      <a:xfrm>
                        <a:off x="1632" y="3016"/>
                        <a:ext cx="6" cy="6"/>
                      </a:xfrm>
                      <a:custGeom>
                        <a:avLst/>
                        <a:gdLst/>
                        <a:ahLst/>
                        <a:cxnLst/>
                        <a:pathLst>
                          <a:path w="6" h="6">
                            <a:moveTo>
                              <a:pt x="0" y="2"/>
                            </a:moveTo>
                            <a:lnTo>
                              <a:pt x="0" y="3"/>
                            </a:lnTo>
                            <a:lnTo>
                              <a:pt x="1" y="4"/>
                            </a:lnTo>
                            <a:lnTo>
                              <a:pt x="2" y="5"/>
                            </a:lnTo>
                            <a:lnTo>
                              <a:pt x="3" y="6"/>
                            </a:lnTo>
                            <a:lnTo>
                              <a:pt x="4" y="6"/>
                            </a:lnTo>
                            <a:lnTo>
                              <a:pt x="5" y="5"/>
                            </a:lnTo>
                            <a:lnTo>
                              <a:pt x="6" y="4"/>
                            </a:lnTo>
                            <a:lnTo>
                              <a:pt x="6" y="3"/>
                            </a:lnTo>
                            <a:lnTo>
                              <a:pt x="6" y="3"/>
                            </a:lnTo>
                            <a:lnTo>
                              <a:pt x="6" y="2"/>
                            </a:lnTo>
                            <a:lnTo>
                              <a:pt x="6" y="1"/>
                            </a:lnTo>
                            <a:lnTo>
                              <a:pt x="5" y="0"/>
                            </a:lnTo>
                            <a:lnTo>
                              <a:pt x="4" y="0"/>
                            </a:lnTo>
                            <a:lnTo>
                              <a:pt x="3" y="0"/>
                            </a:lnTo>
                            <a:lnTo>
                              <a:pt x="2" y="0"/>
                            </a:lnTo>
                            <a:lnTo>
                              <a:pt x="1" y="1"/>
                            </a:lnTo>
                            <a:lnTo>
                              <a:pt x="0" y="2"/>
                            </a:lnTo>
                            <a:close/>
                          </a:path>
                        </a:pathLst>
                      </a:custGeom>
                      <a:solidFill>
                        <a:srgbClr val="000000"/>
                      </a:solidFill>
                      <a:ln w="9525">
                        <a:noFill/>
                      </a:ln>
                    </p:spPr>
                    <p:txBody>
                      <a:bodyPr/>
                      <a:p>
                        <a:endParaRPr lang="zh-CN" altLang="en-US"/>
                      </a:p>
                    </p:txBody>
                  </p:sp>
                  <p:sp>
                    <p:nvSpPr>
                      <p:cNvPr id="433308" name="任意多边形 433307"/>
                      <p:cNvSpPr/>
                      <p:nvPr/>
                    </p:nvSpPr>
                    <p:spPr>
                      <a:xfrm>
                        <a:off x="1633" y="3004"/>
                        <a:ext cx="6" cy="6"/>
                      </a:xfrm>
                      <a:custGeom>
                        <a:avLst/>
                        <a:gdLst/>
                        <a:ahLst/>
                        <a:cxnLst/>
                        <a:pathLst>
                          <a:path w="6" h="6">
                            <a:moveTo>
                              <a:pt x="0" y="2"/>
                            </a:moveTo>
                            <a:lnTo>
                              <a:pt x="0" y="3"/>
                            </a:lnTo>
                            <a:lnTo>
                              <a:pt x="1" y="4"/>
                            </a:lnTo>
                            <a:lnTo>
                              <a:pt x="2" y="5"/>
                            </a:lnTo>
                            <a:lnTo>
                              <a:pt x="3" y="6"/>
                            </a:lnTo>
                            <a:lnTo>
                              <a:pt x="4" y="6"/>
                            </a:lnTo>
                            <a:lnTo>
                              <a:pt x="5" y="5"/>
                            </a:lnTo>
                            <a:lnTo>
                              <a:pt x="6" y="4"/>
                            </a:lnTo>
                            <a:lnTo>
                              <a:pt x="6" y="3"/>
                            </a:lnTo>
                            <a:lnTo>
                              <a:pt x="6" y="3"/>
                            </a:lnTo>
                            <a:lnTo>
                              <a:pt x="6" y="2"/>
                            </a:lnTo>
                            <a:lnTo>
                              <a:pt x="6" y="1"/>
                            </a:lnTo>
                            <a:lnTo>
                              <a:pt x="5" y="0"/>
                            </a:lnTo>
                            <a:lnTo>
                              <a:pt x="4" y="0"/>
                            </a:lnTo>
                            <a:lnTo>
                              <a:pt x="3" y="0"/>
                            </a:lnTo>
                            <a:lnTo>
                              <a:pt x="2" y="0"/>
                            </a:lnTo>
                            <a:lnTo>
                              <a:pt x="1" y="1"/>
                            </a:lnTo>
                            <a:lnTo>
                              <a:pt x="0" y="2"/>
                            </a:lnTo>
                            <a:close/>
                          </a:path>
                        </a:pathLst>
                      </a:custGeom>
                      <a:solidFill>
                        <a:srgbClr val="000000"/>
                      </a:solidFill>
                      <a:ln w="9525">
                        <a:noFill/>
                      </a:ln>
                    </p:spPr>
                    <p:txBody>
                      <a:bodyPr/>
                      <a:p>
                        <a:endParaRPr lang="zh-CN" altLang="en-US"/>
                      </a:p>
                    </p:txBody>
                  </p:sp>
                  <p:sp>
                    <p:nvSpPr>
                      <p:cNvPr id="433309" name="任意多边形 433308"/>
                      <p:cNvSpPr/>
                      <p:nvPr/>
                    </p:nvSpPr>
                    <p:spPr>
                      <a:xfrm>
                        <a:off x="1634" y="2992"/>
                        <a:ext cx="6" cy="6"/>
                      </a:xfrm>
                      <a:custGeom>
                        <a:avLst/>
                        <a:gdLst/>
                        <a:ahLst/>
                        <a:cxnLst/>
                        <a:pathLst>
                          <a:path w="6" h="6">
                            <a:moveTo>
                              <a:pt x="0" y="2"/>
                            </a:moveTo>
                            <a:lnTo>
                              <a:pt x="0" y="3"/>
                            </a:lnTo>
                            <a:lnTo>
                              <a:pt x="0" y="4"/>
                            </a:lnTo>
                            <a:lnTo>
                              <a:pt x="1" y="5"/>
                            </a:lnTo>
                            <a:lnTo>
                              <a:pt x="2" y="6"/>
                            </a:lnTo>
                            <a:lnTo>
                              <a:pt x="3" y="6"/>
                            </a:lnTo>
                            <a:lnTo>
                              <a:pt x="4" y="5"/>
                            </a:lnTo>
                            <a:lnTo>
                              <a:pt x="5" y="4"/>
                            </a:lnTo>
                            <a:lnTo>
                              <a:pt x="6" y="3"/>
                            </a:lnTo>
                            <a:lnTo>
                              <a:pt x="6" y="3"/>
                            </a:lnTo>
                            <a:lnTo>
                              <a:pt x="6" y="2"/>
                            </a:lnTo>
                            <a:lnTo>
                              <a:pt x="5" y="1"/>
                            </a:lnTo>
                            <a:lnTo>
                              <a:pt x="4" y="0"/>
                            </a:lnTo>
                            <a:lnTo>
                              <a:pt x="3" y="0"/>
                            </a:lnTo>
                            <a:lnTo>
                              <a:pt x="2" y="0"/>
                            </a:lnTo>
                            <a:lnTo>
                              <a:pt x="1" y="0"/>
                            </a:lnTo>
                            <a:lnTo>
                              <a:pt x="0" y="1"/>
                            </a:lnTo>
                            <a:lnTo>
                              <a:pt x="0" y="2"/>
                            </a:lnTo>
                            <a:close/>
                          </a:path>
                        </a:pathLst>
                      </a:custGeom>
                      <a:solidFill>
                        <a:srgbClr val="000000"/>
                      </a:solidFill>
                      <a:ln w="9525">
                        <a:noFill/>
                      </a:ln>
                    </p:spPr>
                    <p:txBody>
                      <a:bodyPr/>
                      <a:p>
                        <a:endParaRPr lang="zh-CN" altLang="en-US"/>
                      </a:p>
                    </p:txBody>
                  </p:sp>
                  <p:sp>
                    <p:nvSpPr>
                      <p:cNvPr id="433310" name="任意多边形 433309"/>
                      <p:cNvSpPr/>
                      <p:nvPr/>
                    </p:nvSpPr>
                    <p:spPr>
                      <a:xfrm>
                        <a:off x="1634" y="2980"/>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311" name="任意多边形 433310"/>
                      <p:cNvSpPr/>
                      <p:nvPr/>
                    </p:nvSpPr>
                    <p:spPr>
                      <a:xfrm>
                        <a:off x="1634" y="2968"/>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312" name="任意多边形 433311"/>
                      <p:cNvSpPr/>
                      <p:nvPr/>
                    </p:nvSpPr>
                    <p:spPr>
                      <a:xfrm>
                        <a:off x="1634" y="2956"/>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313" name="任意多边形 433312"/>
                      <p:cNvSpPr/>
                      <p:nvPr/>
                    </p:nvSpPr>
                    <p:spPr>
                      <a:xfrm>
                        <a:off x="1634" y="2944"/>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314" name="任意多边形 433313"/>
                      <p:cNvSpPr/>
                      <p:nvPr/>
                    </p:nvSpPr>
                    <p:spPr>
                      <a:xfrm>
                        <a:off x="1635" y="2931"/>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315" name="任意多边形 433314"/>
                      <p:cNvSpPr/>
                      <p:nvPr/>
                    </p:nvSpPr>
                    <p:spPr>
                      <a:xfrm>
                        <a:off x="1635" y="2919"/>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316" name="任意多边形 433315"/>
                      <p:cNvSpPr/>
                      <p:nvPr/>
                    </p:nvSpPr>
                    <p:spPr>
                      <a:xfrm>
                        <a:off x="1635" y="2907"/>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317" name="任意多边形 433316"/>
                      <p:cNvSpPr/>
                      <p:nvPr/>
                    </p:nvSpPr>
                    <p:spPr>
                      <a:xfrm>
                        <a:off x="1635" y="2895"/>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318" name="任意多边形 433317"/>
                      <p:cNvSpPr/>
                      <p:nvPr/>
                    </p:nvSpPr>
                    <p:spPr>
                      <a:xfrm>
                        <a:off x="1635" y="2883"/>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319" name="任意多边形 433318"/>
                      <p:cNvSpPr/>
                      <p:nvPr/>
                    </p:nvSpPr>
                    <p:spPr>
                      <a:xfrm>
                        <a:off x="1634" y="2871"/>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320" name="任意多边形 433319"/>
                      <p:cNvSpPr/>
                      <p:nvPr/>
                    </p:nvSpPr>
                    <p:spPr>
                      <a:xfrm>
                        <a:off x="1634" y="2859"/>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321" name="任意多边形 433320"/>
                      <p:cNvSpPr/>
                      <p:nvPr/>
                    </p:nvSpPr>
                    <p:spPr>
                      <a:xfrm>
                        <a:off x="1634" y="2847"/>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322" name="任意多边形 433321"/>
                      <p:cNvSpPr/>
                      <p:nvPr/>
                    </p:nvSpPr>
                    <p:spPr>
                      <a:xfrm>
                        <a:off x="1634" y="2834"/>
                        <a:ext cx="6" cy="7"/>
                      </a:xfrm>
                      <a:custGeom>
                        <a:avLst/>
                        <a:gdLst/>
                        <a:ahLst/>
                        <a:cxnLst/>
                        <a:pathLst>
                          <a:path w="6" h="7">
                            <a:moveTo>
                              <a:pt x="0" y="4"/>
                            </a:moveTo>
                            <a:lnTo>
                              <a:pt x="0" y="5"/>
                            </a:lnTo>
                            <a:lnTo>
                              <a:pt x="1" y="6"/>
                            </a:lnTo>
                            <a:lnTo>
                              <a:pt x="2" y="7"/>
                            </a:lnTo>
                            <a:lnTo>
                              <a:pt x="3" y="7"/>
                            </a:lnTo>
                            <a:lnTo>
                              <a:pt x="4" y="6"/>
                            </a:lnTo>
                            <a:lnTo>
                              <a:pt x="5" y="5"/>
                            </a:lnTo>
                            <a:lnTo>
                              <a:pt x="6" y="4"/>
                            </a:lnTo>
                            <a:lnTo>
                              <a:pt x="6" y="3"/>
                            </a:lnTo>
                            <a:lnTo>
                              <a:pt x="6" y="3"/>
                            </a:lnTo>
                            <a:lnTo>
                              <a:pt x="5" y="2"/>
                            </a:lnTo>
                            <a:lnTo>
                              <a:pt x="4" y="0"/>
                            </a:lnTo>
                            <a:lnTo>
                              <a:pt x="3" y="0"/>
                            </a:lnTo>
                            <a:lnTo>
                              <a:pt x="2" y="0"/>
                            </a:lnTo>
                            <a:lnTo>
                              <a:pt x="1" y="0"/>
                            </a:lnTo>
                            <a:lnTo>
                              <a:pt x="0" y="2"/>
                            </a:lnTo>
                            <a:lnTo>
                              <a:pt x="0" y="3"/>
                            </a:lnTo>
                            <a:lnTo>
                              <a:pt x="0" y="4"/>
                            </a:lnTo>
                            <a:close/>
                          </a:path>
                        </a:pathLst>
                      </a:custGeom>
                      <a:solidFill>
                        <a:srgbClr val="000000"/>
                      </a:solidFill>
                      <a:ln w="9525">
                        <a:noFill/>
                      </a:ln>
                    </p:spPr>
                    <p:txBody>
                      <a:bodyPr/>
                      <a:p>
                        <a:endParaRPr lang="zh-CN" altLang="en-US"/>
                      </a:p>
                    </p:txBody>
                  </p:sp>
                  <p:sp>
                    <p:nvSpPr>
                      <p:cNvPr id="433323" name="任意多边形 433322"/>
                      <p:cNvSpPr/>
                      <p:nvPr/>
                    </p:nvSpPr>
                    <p:spPr>
                      <a:xfrm>
                        <a:off x="1634" y="2822"/>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324" name="任意多边形 433323"/>
                      <p:cNvSpPr/>
                      <p:nvPr/>
                    </p:nvSpPr>
                    <p:spPr>
                      <a:xfrm>
                        <a:off x="1633" y="2810"/>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325" name="任意多边形 433324"/>
                      <p:cNvSpPr/>
                      <p:nvPr/>
                    </p:nvSpPr>
                    <p:spPr>
                      <a:xfrm>
                        <a:off x="1632" y="2798"/>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326" name="任意多边形 433325"/>
                      <p:cNvSpPr/>
                      <p:nvPr/>
                    </p:nvSpPr>
                    <p:spPr>
                      <a:xfrm>
                        <a:off x="1632" y="2786"/>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327" name="任意多边形 433326"/>
                      <p:cNvSpPr/>
                      <p:nvPr/>
                    </p:nvSpPr>
                    <p:spPr>
                      <a:xfrm>
                        <a:off x="1631" y="2774"/>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328" name="任意多边形 433327"/>
                      <p:cNvSpPr/>
                      <p:nvPr/>
                    </p:nvSpPr>
                    <p:spPr>
                      <a:xfrm>
                        <a:off x="1631" y="2762"/>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329" name="任意多边形 433328"/>
                      <p:cNvSpPr/>
                      <p:nvPr/>
                    </p:nvSpPr>
                    <p:spPr>
                      <a:xfrm>
                        <a:off x="1630" y="2750"/>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330" name="任意多边形 433329"/>
                      <p:cNvSpPr/>
                      <p:nvPr/>
                    </p:nvSpPr>
                    <p:spPr>
                      <a:xfrm>
                        <a:off x="1629" y="2738"/>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331" name="任意多边形 433330"/>
                      <p:cNvSpPr/>
                      <p:nvPr/>
                    </p:nvSpPr>
                    <p:spPr>
                      <a:xfrm>
                        <a:off x="1628" y="2725"/>
                        <a:ext cx="6" cy="7"/>
                      </a:xfrm>
                      <a:custGeom>
                        <a:avLst/>
                        <a:gdLst/>
                        <a:ahLst/>
                        <a:cxnLst/>
                        <a:pathLst>
                          <a:path w="6" h="7">
                            <a:moveTo>
                              <a:pt x="0" y="3"/>
                            </a:moveTo>
                            <a:lnTo>
                              <a:pt x="1" y="4"/>
                            </a:lnTo>
                            <a:lnTo>
                              <a:pt x="2" y="5"/>
                            </a:lnTo>
                            <a:lnTo>
                              <a:pt x="3" y="7"/>
                            </a:lnTo>
                            <a:lnTo>
                              <a:pt x="4" y="7"/>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332" name="任意多边形 433331"/>
                      <p:cNvSpPr/>
                      <p:nvPr/>
                    </p:nvSpPr>
                    <p:spPr>
                      <a:xfrm>
                        <a:off x="1627" y="2713"/>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333" name="任意多边形 433332"/>
                      <p:cNvSpPr/>
                      <p:nvPr/>
                    </p:nvSpPr>
                    <p:spPr>
                      <a:xfrm>
                        <a:off x="1626" y="2701"/>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334" name="任意多边形 433333"/>
                      <p:cNvSpPr/>
                      <p:nvPr/>
                    </p:nvSpPr>
                    <p:spPr>
                      <a:xfrm>
                        <a:off x="1625" y="2689"/>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335" name="任意多边形 433334"/>
                      <p:cNvSpPr/>
                      <p:nvPr/>
                    </p:nvSpPr>
                    <p:spPr>
                      <a:xfrm>
                        <a:off x="1624" y="2677"/>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336" name="任意多边形 433335"/>
                      <p:cNvSpPr/>
                      <p:nvPr/>
                    </p:nvSpPr>
                    <p:spPr>
                      <a:xfrm>
                        <a:off x="1623" y="2665"/>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337" name="任意多边形 433336"/>
                      <p:cNvSpPr/>
                      <p:nvPr/>
                    </p:nvSpPr>
                    <p:spPr>
                      <a:xfrm>
                        <a:off x="1622" y="2653"/>
                        <a:ext cx="6" cy="6"/>
                      </a:xfrm>
                      <a:custGeom>
                        <a:avLst/>
                        <a:gdLst/>
                        <a:ahLst/>
                        <a:cxnLst/>
                        <a:pathLst>
                          <a:path w="6" h="6">
                            <a:moveTo>
                              <a:pt x="0" y="4"/>
                            </a:moveTo>
                            <a:lnTo>
                              <a:pt x="0" y="5"/>
                            </a:lnTo>
                            <a:lnTo>
                              <a:pt x="1" y="6"/>
                            </a:lnTo>
                            <a:lnTo>
                              <a:pt x="2" y="6"/>
                            </a:lnTo>
                            <a:lnTo>
                              <a:pt x="3" y="6"/>
                            </a:lnTo>
                            <a:lnTo>
                              <a:pt x="4" y="6"/>
                            </a:lnTo>
                            <a:lnTo>
                              <a:pt x="5" y="5"/>
                            </a:lnTo>
                            <a:lnTo>
                              <a:pt x="6" y="4"/>
                            </a:lnTo>
                            <a:lnTo>
                              <a:pt x="6" y="3"/>
                            </a:lnTo>
                            <a:lnTo>
                              <a:pt x="6" y="3"/>
                            </a:lnTo>
                            <a:lnTo>
                              <a:pt x="5" y="2"/>
                            </a:lnTo>
                            <a:lnTo>
                              <a:pt x="4" y="1"/>
                            </a:lnTo>
                            <a:lnTo>
                              <a:pt x="3" y="0"/>
                            </a:lnTo>
                            <a:lnTo>
                              <a:pt x="2" y="0"/>
                            </a:lnTo>
                            <a:lnTo>
                              <a:pt x="1" y="1"/>
                            </a:lnTo>
                            <a:lnTo>
                              <a:pt x="0" y="2"/>
                            </a:lnTo>
                            <a:lnTo>
                              <a:pt x="0" y="3"/>
                            </a:lnTo>
                            <a:lnTo>
                              <a:pt x="0" y="4"/>
                            </a:lnTo>
                            <a:close/>
                          </a:path>
                        </a:pathLst>
                      </a:custGeom>
                      <a:solidFill>
                        <a:srgbClr val="000000"/>
                      </a:solidFill>
                      <a:ln w="9525">
                        <a:noFill/>
                      </a:ln>
                    </p:spPr>
                    <p:txBody>
                      <a:bodyPr/>
                      <a:p>
                        <a:endParaRPr lang="zh-CN" altLang="en-US"/>
                      </a:p>
                    </p:txBody>
                  </p:sp>
                  <p:sp>
                    <p:nvSpPr>
                      <p:cNvPr id="433338" name="任意多边形 433337"/>
                      <p:cNvSpPr/>
                      <p:nvPr/>
                    </p:nvSpPr>
                    <p:spPr>
                      <a:xfrm>
                        <a:off x="1620" y="2641"/>
                        <a:ext cx="6" cy="6"/>
                      </a:xfrm>
                      <a:custGeom>
                        <a:avLst/>
                        <a:gdLst/>
                        <a:ahLst/>
                        <a:cxnLst/>
                        <a:pathLst>
                          <a:path w="6" h="6">
                            <a:moveTo>
                              <a:pt x="0" y="4"/>
                            </a:moveTo>
                            <a:lnTo>
                              <a:pt x="1" y="5"/>
                            </a:lnTo>
                            <a:lnTo>
                              <a:pt x="2" y="6"/>
                            </a:lnTo>
                            <a:lnTo>
                              <a:pt x="3" y="6"/>
                            </a:lnTo>
                            <a:lnTo>
                              <a:pt x="4" y="6"/>
                            </a:lnTo>
                            <a:lnTo>
                              <a:pt x="5" y="6"/>
                            </a:lnTo>
                            <a:lnTo>
                              <a:pt x="6" y="5"/>
                            </a:lnTo>
                            <a:lnTo>
                              <a:pt x="6" y="4"/>
                            </a:lnTo>
                            <a:lnTo>
                              <a:pt x="6" y="3"/>
                            </a:lnTo>
                            <a:lnTo>
                              <a:pt x="6" y="3"/>
                            </a:lnTo>
                            <a:lnTo>
                              <a:pt x="6" y="2"/>
                            </a:lnTo>
                            <a:lnTo>
                              <a:pt x="5" y="1"/>
                            </a:lnTo>
                            <a:lnTo>
                              <a:pt x="4" y="0"/>
                            </a:lnTo>
                            <a:lnTo>
                              <a:pt x="3" y="0"/>
                            </a:lnTo>
                            <a:lnTo>
                              <a:pt x="2" y="1"/>
                            </a:lnTo>
                            <a:lnTo>
                              <a:pt x="1" y="2"/>
                            </a:lnTo>
                            <a:lnTo>
                              <a:pt x="0" y="3"/>
                            </a:lnTo>
                            <a:lnTo>
                              <a:pt x="0" y="4"/>
                            </a:lnTo>
                            <a:close/>
                          </a:path>
                        </a:pathLst>
                      </a:custGeom>
                      <a:solidFill>
                        <a:srgbClr val="000000"/>
                      </a:solidFill>
                      <a:ln w="9525">
                        <a:noFill/>
                      </a:ln>
                    </p:spPr>
                    <p:txBody>
                      <a:bodyPr/>
                      <a:p>
                        <a:endParaRPr lang="zh-CN" altLang="en-US"/>
                      </a:p>
                    </p:txBody>
                  </p:sp>
                  <p:sp>
                    <p:nvSpPr>
                      <p:cNvPr id="433339" name="任意多边形 433338"/>
                      <p:cNvSpPr/>
                      <p:nvPr/>
                    </p:nvSpPr>
                    <p:spPr>
                      <a:xfrm>
                        <a:off x="1619" y="2629"/>
                        <a:ext cx="6" cy="6"/>
                      </a:xfrm>
                      <a:custGeom>
                        <a:avLst/>
                        <a:gdLst/>
                        <a:ahLst/>
                        <a:cxnLst/>
                        <a:pathLst>
                          <a:path w="6" h="6">
                            <a:moveTo>
                              <a:pt x="0" y="4"/>
                            </a:moveTo>
                            <a:lnTo>
                              <a:pt x="1" y="5"/>
                            </a:lnTo>
                            <a:lnTo>
                              <a:pt x="2" y="6"/>
                            </a:lnTo>
                            <a:lnTo>
                              <a:pt x="3" y="6"/>
                            </a:lnTo>
                            <a:lnTo>
                              <a:pt x="4" y="6"/>
                            </a:lnTo>
                            <a:lnTo>
                              <a:pt x="5" y="6"/>
                            </a:lnTo>
                            <a:lnTo>
                              <a:pt x="6" y="5"/>
                            </a:lnTo>
                            <a:lnTo>
                              <a:pt x="6" y="4"/>
                            </a:lnTo>
                            <a:lnTo>
                              <a:pt x="6" y="3"/>
                            </a:lnTo>
                            <a:lnTo>
                              <a:pt x="6" y="3"/>
                            </a:lnTo>
                            <a:lnTo>
                              <a:pt x="6" y="2"/>
                            </a:lnTo>
                            <a:lnTo>
                              <a:pt x="5" y="1"/>
                            </a:lnTo>
                            <a:lnTo>
                              <a:pt x="4" y="0"/>
                            </a:lnTo>
                            <a:lnTo>
                              <a:pt x="3" y="0"/>
                            </a:lnTo>
                            <a:lnTo>
                              <a:pt x="2" y="1"/>
                            </a:lnTo>
                            <a:lnTo>
                              <a:pt x="1" y="2"/>
                            </a:lnTo>
                            <a:lnTo>
                              <a:pt x="0" y="3"/>
                            </a:lnTo>
                            <a:lnTo>
                              <a:pt x="0" y="4"/>
                            </a:lnTo>
                            <a:close/>
                          </a:path>
                        </a:pathLst>
                      </a:custGeom>
                      <a:solidFill>
                        <a:srgbClr val="000000"/>
                      </a:solidFill>
                      <a:ln w="9525">
                        <a:noFill/>
                      </a:ln>
                    </p:spPr>
                    <p:txBody>
                      <a:bodyPr/>
                      <a:p>
                        <a:endParaRPr lang="zh-CN" altLang="en-US"/>
                      </a:p>
                    </p:txBody>
                  </p:sp>
                  <p:sp>
                    <p:nvSpPr>
                      <p:cNvPr id="433340" name="任意多边形 433339"/>
                      <p:cNvSpPr/>
                      <p:nvPr/>
                    </p:nvSpPr>
                    <p:spPr>
                      <a:xfrm>
                        <a:off x="1618" y="2616"/>
                        <a:ext cx="6" cy="6"/>
                      </a:xfrm>
                      <a:custGeom>
                        <a:avLst/>
                        <a:gdLst/>
                        <a:ahLst/>
                        <a:cxnLst/>
                        <a:pathLst>
                          <a:path w="6" h="6">
                            <a:moveTo>
                              <a:pt x="0" y="4"/>
                            </a:moveTo>
                            <a:lnTo>
                              <a:pt x="0" y="5"/>
                            </a:lnTo>
                            <a:lnTo>
                              <a:pt x="1" y="6"/>
                            </a:lnTo>
                            <a:lnTo>
                              <a:pt x="2" y="6"/>
                            </a:lnTo>
                            <a:lnTo>
                              <a:pt x="3" y="6"/>
                            </a:lnTo>
                            <a:lnTo>
                              <a:pt x="4" y="6"/>
                            </a:lnTo>
                            <a:lnTo>
                              <a:pt x="5" y="5"/>
                            </a:lnTo>
                            <a:lnTo>
                              <a:pt x="6" y="4"/>
                            </a:lnTo>
                            <a:lnTo>
                              <a:pt x="6" y="3"/>
                            </a:lnTo>
                            <a:lnTo>
                              <a:pt x="6" y="3"/>
                            </a:lnTo>
                            <a:lnTo>
                              <a:pt x="5" y="2"/>
                            </a:lnTo>
                            <a:lnTo>
                              <a:pt x="4" y="1"/>
                            </a:lnTo>
                            <a:lnTo>
                              <a:pt x="3" y="0"/>
                            </a:lnTo>
                            <a:lnTo>
                              <a:pt x="2" y="0"/>
                            </a:lnTo>
                            <a:lnTo>
                              <a:pt x="1" y="1"/>
                            </a:lnTo>
                            <a:lnTo>
                              <a:pt x="0" y="2"/>
                            </a:lnTo>
                            <a:lnTo>
                              <a:pt x="0" y="3"/>
                            </a:lnTo>
                            <a:lnTo>
                              <a:pt x="0" y="4"/>
                            </a:lnTo>
                            <a:close/>
                          </a:path>
                        </a:pathLst>
                      </a:custGeom>
                      <a:solidFill>
                        <a:srgbClr val="000000"/>
                      </a:solidFill>
                      <a:ln w="9525">
                        <a:noFill/>
                      </a:ln>
                    </p:spPr>
                    <p:txBody>
                      <a:bodyPr/>
                      <a:p>
                        <a:endParaRPr lang="zh-CN" altLang="en-US"/>
                      </a:p>
                    </p:txBody>
                  </p:sp>
                  <p:sp>
                    <p:nvSpPr>
                      <p:cNvPr id="433341" name="任意多边形 433340"/>
                      <p:cNvSpPr/>
                      <p:nvPr/>
                    </p:nvSpPr>
                    <p:spPr>
                      <a:xfrm>
                        <a:off x="1615" y="2604"/>
                        <a:ext cx="7" cy="6"/>
                      </a:xfrm>
                      <a:custGeom>
                        <a:avLst/>
                        <a:gdLst/>
                        <a:ahLst/>
                        <a:cxnLst/>
                        <a:pathLst>
                          <a:path w="7" h="6">
                            <a:moveTo>
                              <a:pt x="0" y="4"/>
                            </a:moveTo>
                            <a:lnTo>
                              <a:pt x="1" y="5"/>
                            </a:lnTo>
                            <a:lnTo>
                              <a:pt x="3" y="6"/>
                            </a:lnTo>
                            <a:lnTo>
                              <a:pt x="4" y="6"/>
                            </a:lnTo>
                            <a:lnTo>
                              <a:pt x="5" y="6"/>
                            </a:lnTo>
                            <a:lnTo>
                              <a:pt x="6" y="6"/>
                            </a:lnTo>
                            <a:lnTo>
                              <a:pt x="7" y="5"/>
                            </a:lnTo>
                            <a:lnTo>
                              <a:pt x="7" y="4"/>
                            </a:lnTo>
                            <a:lnTo>
                              <a:pt x="7" y="3"/>
                            </a:lnTo>
                            <a:lnTo>
                              <a:pt x="7" y="3"/>
                            </a:lnTo>
                            <a:lnTo>
                              <a:pt x="7" y="2"/>
                            </a:lnTo>
                            <a:lnTo>
                              <a:pt x="6" y="1"/>
                            </a:lnTo>
                            <a:lnTo>
                              <a:pt x="5" y="0"/>
                            </a:lnTo>
                            <a:lnTo>
                              <a:pt x="4" y="0"/>
                            </a:lnTo>
                            <a:lnTo>
                              <a:pt x="3" y="1"/>
                            </a:lnTo>
                            <a:lnTo>
                              <a:pt x="1" y="2"/>
                            </a:lnTo>
                            <a:lnTo>
                              <a:pt x="0" y="3"/>
                            </a:lnTo>
                            <a:lnTo>
                              <a:pt x="0" y="4"/>
                            </a:lnTo>
                            <a:close/>
                          </a:path>
                        </a:pathLst>
                      </a:custGeom>
                      <a:solidFill>
                        <a:srgbClr val="000000"/>
                      </a:solidFill>
                      <a:ln w="9525">
                        <a:noFill/>
                      </a:ln>
                    </p:spPr>
                    <p:txBody>
                      <a:bodyPr/>
                      <a:p>
                        <a:endParaRPr lang="zh-CN" altLang="en-US"/>
                      </a:p>
                    </p:txBody>
                  </p:sp>
                  <p:sp>
                    <p:nvSpPr>
                      <p:cNvPr id="433342" name="任意多边形 433341"/>
                      <p:cNvSpPr/>
                      <p:nvPr/>
                    </p:nvSpPr>
                    <p:spPr>
                      <a:xfrm>
                        <a:off x="1614" y="2592"/>
                        <a:ext cx="7" cy="6"/>
                      </a:xfrm>
                      <a:custGeom>
                        <a:avLst/>
                        <a:gdLst/>
                        <a:ahLst/>
                        <a:cxnLst/>
                        <a:pathLst>
                          <a:path w="7" h="6">
                            <a:moveTo>
                              <a:pt x="0" y="4"/>
                            </a:moveTo>
                            <a:lnTo>
                              <a:pt x="0" y="5"/>
                            </a:lnTo>
                            <a:lnTo>
                              <a:pt x="1" y="6"/>
                            </a:lnTo>
                            <a:lnTo>
                              <a:pt x="2" y="6"/>
                            </a:lnTo>
                            <a:lnTo>
                              <a:pt x="4" y="6"/>
                            </a:lnTo>
                            <a:lnTo>
                              <a:pt x="5" y="6"/>
                            </a:lnTo>
                            <a:lnTo>
                              <a:pt x="6" y="5"/>
                            </a:lnTo>
                            <a:lnTo>
                              <a:pt x="7" y="4"/>
                            </a:lnTo>
                            <a:lnTo>
                              <a:pt x="7" y="3"/>
                            </a:lnTo>
                            <a:lnTo>
                              <a:pt x="7" y="3"/>
                            </a:lnTo>
                            <a:lnTo>
                              <a:pt x="6" y="2"/>
                            </a:lnTo>
                            <a:lnTo>
                              <a:pt x="5" y="1"/>
                            </a:lnTo>
                            <a:lnTo>
                              <a:pt x="4" y="0"/>
                            </a:lnTo>
                            <a:lnTo>
                              <a:pt x="2" y="0"/>
                            </a:lnTo>
                            <a:lnTo>
                              <a:pt x="1" y="1"/>
                            </a:lnTo>
                            <a:lnTo>
                              <a:pt x="0" y="2"/>
                            </a:lnTo>
                            <a:lnTo>
                              <a:pt x="0" y="3"/>
                            </a:lnTo>
                            <a:lnTo>
                              <a:pt x="0" y="4"/>
                            </a:lnTo>
                            <a:close/>
                          </a:path>
                        </a:pathLst>
                      </a:custGeom>
                      <a:solidFill>
                        <a:srgbClr val="000000"/>
                      </a:solidFill>
                      <a:ln w="9525">
                        <a:noFill/>
                      </a:ln>
                    </p:spPr>
                    <p:txBody>
                      <a:bodyPr/>
                      <a:p>
                        <a:endParaRPr lang="zh-CN" altLang="en-US"/>
                      </a:p>
                    </p:txBody>
                  </p:sp>
                  <p:sp>
                    <p:nvSpPr>
                      <p:cNvPr id="433343" name="任意多边形 433342"/>
                      <p:cNvSpPr/>
                      <p:nvPr/>
                    </p:nvSpPr>
                    <p:spPr>
                      <a:xfrm>
                        <a:off x="1612" y="2581"/>
                        <a:ext cx="7" cy="6"/>
                      </a:xfrm>
                      <a:custGeom>
                        <a:avLst/>
                        <a:gdLst/>
                        <a:ahLst/>
                        <a:cxnLst/>
                        <a:pathLst>
                          <a:path w="7" h="6">
                            <a:moveTo>
                              <a:pt x="0" y="3"/>
                            </a:moveTo>
                            <a:lnTo>
                              <a:pt x="1" y="4"/>
                            </a:lnTo>
                            <a:lnTo>
                              <a:pt x="2" y="5"/>
                            </a:lnTo>
                            <a:lnTo>
                              <a:pt x="3" y="6"/>
                            </a:lnTo>
                            <a:lnTo>
                              <a:pt x="4" y="6"/>
                            </a:lnTo>
                            <a:lnTo>
                              <a:pt x="6" y="5"/>
                            </a:lnTo>
                            <a:lnTo>
                              <a:pt x="7" y="4"/>
                            </a:lnTo>
                            <a:lnTo>
                              <a:pt x="7" y="3"/>
                            </a:lnTo>
                            <a:lnTo>
                              <a:pt x="7" y="2"/>
                            </a:lnTo>
                            <a:lnTo>
                              <a:pt x="7" y="2"/>
                            </a:lnTo>
                            <a:lnTo>
                              <a:pt x="7" y="1"/>
                            </a:lnTo>
                            <a:lnTo>
                              <a:pt x="6"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344" name="任意多边形 433343"/>
                      <p:cNvSpPr/>
                      <p:nvPr/>
                    </p:nvSpPr>
                    <p:spPr>
                      <a:xfrm>
                        <a:off x="1610" y="2569"/>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345" name="任意多边形 433344"/>
                      <p:cNvSpPr/>
                      <p:nvPr/>
                    </p:nvSpPr>
                    <p:spPr>
                      <a:xfrm>
                        <a:off x="1608" y="2557"/>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346" name="任意多边形 433345"/>
                      <p:cNvSpPr/>
                      <p:nvPr/>
                    </p:nvSpPr>
                    <p:spPr>
                      <a:xfrm>
                        <a:off x="1607" y="2545"/>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347" name="任意多边形 433346"/>
                      <p:cNvSpPr/>
                      <p:nvPr/>
                    </p:nvSpPr>
                    <p:spPr>
                      <a:xfrm>
                        <a:off x="1605" y="2533"/>
                        <a:ext cx="6" cy="6"/>
                      </a:xfrm>
                      <a:custGeom>
                        <a:avLst/>
                        <a:gdLst/>
                        <a:ahLst/>
                        <a:cxnLst/>
                        <a:pathLst>
                          <a:path w="6" h="6">
                            <a:moveTo>
                              <a:pt x="0" y="4"/>
                            </a:moveTo>
                            <a:lnTo>
                              <a:pt x="0" y="5"/>
                            </a:lnTo>
                            <a:lnTo>
                              <a:pt x="1" y="6"/>
                            </a:lnTo>
                            <a:lnTo>
                              <a:pt x="2" y="6"/>
                            </a:lnTo>
                            <a:lnTo>
                              <a:pt x="3" y="6"/>
                            </a:lnTo>
                            <a:lnTo>
                              <a:pt x="4" y="6"/>
                            </a:lnTo>
                            <a:lnTo>
                              <a:pt x="5" y="5"/>
                            </a:lnTo>
                            <a:lnTo>
                              <a:pt x="6" y="4"/>
                            </a:lnTo>
                            <a:lnTo>
                              <a:pt x="6" y="3"/>
                            </a:lnTo>
                            <a:lnTo>
                              <a:pt x="6" y="3"/>
                            </a:lnTo>
                            <a:lnTo>
                              <a:pt x="5" y="2"/>
                            </a:lnTo>
                            <a:lnTo>
                              <a:pt x="4" y="1"/>
                            </a:lnTo>
                            <a:lnTo>
                              <a:pt x="3" y="0"/>
                            </a:lnTo>
                            <a:lnTo>
                              <a:pt x="2" y="0"/>
                            </a:lnTo>
                            <a:lnTo>
                              <a:pt x="1" y="1"/>
                            </a:lnTo>
                            <a:lnTo>
                              <a:pt x="0" y="2"/>
                            </a:lnTo>
                            <a:lnTo>
                              <a:pt x="0" y="3"/>
                            </a:lnTo>
                            <a:lnTo>
                              <a:pt x="0" y="4"/>
                            </a:lnTo>
                            <a:close/>
                          </a:path>
                        </a:pathLst>
                      </a:custGeom>
                      <a:solidFill>
                        <a:srgbClr val="000000"/>
                      </a:solidFill>
                      <a:ln w="9525">
                        <a:noFill/>
                      </a:ln>
                    </p:spPr>
                    <p:txBody>
                      <a:bodyPr/>
                      <a:p>
                        <a:endParaRPr lang="zh-CN" altLang="en-US"/>
                      </a:p>
                    </p:txBody>
                  </p:sp>
                  <p:sp>
                    <p:nvSpPr>
                      <p:cNvPr id="433348" name="任意多边形 433347"/>
                      <p:cNvSpPr/>
                      <p:nvPr/>
                    </p:nvSpPr>
                    <p:spPr>
                      <a:xfrm>
                        <a:off x="1603" y="2520"/>
                        <a:ext cx="6" cy="7"/>
                      </a:xfrm>
                      <a:custGeom>
                        <a:avLst/>
                        <a:gdLst/>
                        <a:ahLst/>
                        <a:cxnLst/>
                        <a:pathLst>
                          <a:path w="6" h="7">
                            <a:moveTo>
                              <a:pt x="0" y="5"/>
                            </a:moveTo>
                            <a:lnTo>
                              <a:pt x="0" y="6"/>
                            </a:lnTo>
                            <a:lnTo>
                              <a:pt x="1" y="7"/>
                            </a:lnTo>
                            <a:lnTo>
                              <a:pt x="2" y="7"/>
                            </a:lnTo>
                            <a:lnTo>
                              <a:pt x="3" y="7"/>
                            </a:lnTo>
                            <a:lnTo>
                              <a:pt x="4" y="7"/>
                            </a:lnTo>
                            <a:lnTo>
                              <a:pt x="5" y="6"/>
                            </a:lnTo>
                            <a:lnTo>
                              <a:pt x="6" y="5"/>
                            </a:lnTo>
                            <a:lnTo>
                              <a:pt x="6" y="4"/>
                            </a:lnTo>
                            <a:lnTo>
                              <a:pt x="6" y="4"/>
                            </a:lnTo>
                            <a:lnTo>
                              <a:pt x="5" y="2"/>
                            </a:lnTo>
                            <a:lnTo>
                              <a:pt x="4" y="1"/>
                            </a:lnTo>
                            <a:lnTo>
                              <a:pt x="3" y="0"/>
                            </a:lnTo>
                            <a:lnTo>
                              <a:pt x="2" y="0"/>
                            </a:lnTo>
                            <a:lnTo>
                              <a:pt x="1" y="1"/>
                            </a:lnTo>
                            <a:lnTo>
                              <a:pt x="0" y="2"/>
                            </a:lnTo>
                            <a:lnTo>
                              <a:pt x="0" y="4"/>
                            </a:lnTo>
                            <a:lnTo>
                              <a:pt x="0" y="5"/>
                            </a:lnTo>
                            <a:close/>
                          </a:path>
                        </a:pathLst>
                      </a:custGeom>
                      <a:solidFill>
                        <a:srgbClr val="000000"/>
                      </a:solidFill>
                      <a:ln w="9525">
                        <a:noFill/>
                      </a:ln>
                    </p:spPr>
                    <p:txBody>
                      <a:bodyPr/>
                      <a:p>
                        <a:endParaRPr lang="zh-CN" altLang="en-US"/>
                      </a:p>
                    </p:txBody>
                  </p:sp>
                  <p:sp>
                    <p:nvSpPr>
                      <p:cNvPr id="433349" name="任意多边形 433348"/>
                      <p:cNvSpPr/>
                      <p:nvPr/>
                    </p:nvSpPr>
                    <p:spPr>
                      <a:xfrm>
                        <a:off x="1601" y="2508"/>
                        <a:ext cx="6" cy="6"/>
                      </a:xfrm>
                      <a:custGeom>
                        <a:avLst/>
                        <a:gdLst/>
                        <a:ahLst/>
                        <a:cxnLst/>
                        <a:pathLst>
                          <a:path w="6" h="6">
                            <a:moveTo>
                              <a:pt x="0" y="4"/>
                            </a:moveTo>
                            <a:lnTo>
                              <a:pt x="0" y="5"/>
                            </a:lnTo>
                            <a:lnTo>
                              <a:pt x="1" y="6"/>
                            </a:lnTo>
                            <a:lnTo>
                              <a:pt x="2" y="6"/>
                            </a:lnTo>
                            <a:lnTo>
                              <a:pt x="3" y="6"/>
                            </a:lnTo>
                            <a:lnTo>
                              <a:pt x="4" y="6"/>
                            </a:lnTo>
                            <a:lnTo>
                              <a:pt x="5" y="5"/>
                            </a:lnTo>
                            <a:lnTo>
                              <a:pt x="6" y="4"/>
                            </a:lnTo>
                            <a:lnTo>
                              <a:pt x="6" y="3"/>
                            </a:lnTo>
                            <a:lnTo>
                              <a:pt x="6" y="3"/>
                            </a:lnTo>
                            <a:lnTo>
                              <a:pt x="5" y="2"/>
                            </a:lnTo>
                            <a:lnTo>
                              <a:pt x="4" y="1"/>
                            </a:lnTo>
                            <a:lnTo>
                              <a:pt x="3" y="0"/>
                            </a:lnTo>
                            <a:lnTo>
                              <a:pt x="2" y="0"/>
                            </a:lnTo>
                            <a:lnTo>
                              <a:pt x="1" y="1"/>
                            </a:lnTo>
                            <a:lnTo>
                              <a:pt x="0" y="2"/>
                            </a:lnTo>
                            <a:lnTo>
                              <a:pt x="0" y="3"/>
                            </a:lnTo>
                            <a:lnTo>
                              <a:pt x="0" y="4"/>
                            </a:lnTo>
                            <a:close/>
                          </a:path>
                        </a:pathLst>
                      </a:custGeom>
                      <a:solidFill>
                        <a:srgbClr val="000000"/>
                      </a:solidFill>
                      <a:ln w="9525">
                        <a:noFill/>
                      </a:ln>
                    </p:spPr>
                    <p:txBody>
                      <a:bodyPr/>
                      <a:p>
                        <a:endParaRPr lang="zh-CN" altLang="en-US"/>
                      </a:p>
                    </p:txBody>
                  </p:sp>
                  <p:sp>
                    <p:nvSpPr>
                      <p:cNvPr id="433350" name="任意多边形 433349"/>
                      <p:cNvSpPr/>
                      <p:nvPr/>
                    </p:nvSpPr>
                    <p:spPr>
                      <a:xfrm>
                        <a:off x="1599" y="2497"/>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351" name="任意多边形 433350"/>
                      <p:cNvSpPr/>
                      <p:nvPr/>
                    </p:nvSpPr>
                    <p:spPr>
                      <a:xfrm>
                        <a:off x="1596" y="2485"/>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352" name="任意多边形 433351"/>
                      <p:cNvSpPr/>
                      <p:nvPr/>
                    </p:nvSpPr>
                    <p:spPr>
                      <a:xfrm>
                        <a:off x="1594" y="2473"/>
                        <a:ext cx="6" cy="6"/>
                      </a:xfrm>
                      <a:custGeom>
                        <a:avLst/>
                        <a:gdLst/>
                        <a:ahLst/>
                        <a:cxnLst/>
                        <a:pathLst>
                          <a:path w="6" h="6">
                            <a:moveTo>
                              <a:pt x="0" y="4"/>
                            </a:moveTo>
                            <a:lnTo>
                              <a:pt x="0" y="5"/>
                            </a:lnTo>
                            <a:lnTo>
                              <a:pt x="1" y="6"/>
                            </a:lnTo>
                            <a:lnTo>
                              <a:pt x="2" y="6"/>
                            </a:lnTo>
                            <a:lnTo>
                              <a:pt x="3" y="6"/>
                            </a:lnTo>
                            <a:lnTo>
                              <a:pt x="4" y="6"/>
                            </a:lnTo>
                            <a:lnTo>
                              <a:pt x="5" y="5"/>
                            </a:lnTo>
                            <a:lnTo>
                              <a:pt x="6" y="4"/>
                            </a:lnTo>
                            <a:lnTo>
                              <a:pt x="6" y="3"/>
                            </a:lnTo>
                            <a:lnTo>
                              <a:pt x="6" y="3"/>
                            </a:lnTo>
                            <a:lnTo>
                              <a:pt x="5" y="2"/>
                            </a:lnTo>
                            <a:lnTo>
                              <a:pt x="4" y="1"/>
                            </a:lnTo>
                            <a:lnTo>
                              <a:pt x="3" y="0"/>
                            </a:lnTo>
                            <a:lnTo>
                              <a:pt x="2" y="0"/>
                            </a:lnTo>
                            <a:lnTo>
                              <a:pt x="1" y="1"/>
                            </a:lnTo>
                            <a:lnTo>
                              <a:pt x="0" y="2"/>
                            </a:lnTo>
                            <a:lnTo>
                              <a:pt x="0" y="3"/>
                            </a:lnTo>
                            <a:lnTo>
                              <a:pt x="0" y="4"/>
                            </a:lnTo>
                            <a:close/>
                          </a:path>
                        </a:pathLst>
                      </a:custGeom>
                      <a:solidFill>
                        <a:srgbClr val="000000"/>
                      </a:solidFill>
                      <a:ln w="9525">
                        <a:noFill/>
                      </a:ln>
                    </p:spPr>
                    <p:txBody>
                      <a:bodyPr/>
                      <a:p>
                        <a:endParaRPr lang="zh-CN" altLang="en-US"/>
                      </a:p>
                    </p:txBody>
                  </p:sp>
                  <p:sp>
                    <p:nvSpPr>
                      <p:cNvPr id="433353" name="任意多边形 433352"/>
                      <p:cNvSpPr/>
                      <p:nvPr/>
                    </p:nvSpPr>
                    <p:spPr>
                      <a:xfrm>
                        <a:off x="1591" y="2461"/>
                        <a:ext cx="6" cy="6"/>
                      </a:xfrm>
                      <a:custGeom>
                        <a:avLst/>
                        <a:gdLst/>
                        <a:ahLst/>
                        <a:cxnLst/>
                        <a:pathLst>
                          <a:path w="6" h="6">
                            <a:moveTo>
                              <a:pt x="0" y="4"/>
                            </a:moveTo>
                            <a:lnTo>
                              <a:pt x="1" y="5"/>
                            </a:lnTo>
                            <a:lnTo>
                              <a:pt x="2" y="6"/>
                            </a:lnTo>
                            <a:lnTo>
                              <a:pt x="3" y="6"/>
                            </a:lnTo>
                            <a:lnTo>
                              <a:pt x="4" y="6"/>
                            </a:lnTo>
                            <a:lnTo>
                              <a:pt x="5" y="6"/>
                            </a:lnTo>
                            <a:lnTo>
                              <a:pt x="6" y="5"/>
                            </a:lnTo>
                            <a:lnTo>
                              <a:pt x="6" y="4"/>
                            </a:lnTo>
                            <a:lnTo>
                              <a:pt x="6" y="3"/>
                            </a:lnTo>
                            <a:lnTo>
                              <a:pt x="6" y="3"/>
                            </a:lnTo>
                            <a:lnTo>
                              <a:pt x="6" y="2"/>
                            </a:lnTo>
                            <a:lnTo>
                              <a:pt x="5" y="1"/>
                            </a:lnTo>
                            <a:lnTo>
                              <a:pt x="4" y="0"/>
                            </a:lnTo>
                            <a:lnTo>
                              <a:pt x="3" y="0"/>
                            </a:lnTo>
                            <a:lnTo>
                              <a:pt x="2" y="1"/>
                            </a:lnTo>
                            <a:lnTo>
                              <a:pt x="1" y="2"/>
                            </a:lnTo>
                            <a:lnTo>
                              <a:pt x="0" y="3"/>
                            </a:lnTo>
                            <a:lnTo>
                              <a:pt x="0" y="4"/>
                            </a:lnTo>
                            <a:close/>
                          </a:path>
                        </a:pathLst>
                      </a:custGeom>
                      <a:solidFill>
                        <a:srgbClr val="000000"/>
                      </a:solidFill>
                      <a:ln w="9525">
                        <a:noFill/>
                      </a:ln>
                    </p:spPr>
                    <p:txBody>
                      <a:bodyPr/>
                      <a:p>
                        <a:endParaRPr lang="zh-CN" altLang="en-US"/>
                      </a:p>
                    </p:txBody>
                  </p:sp>
                  <p:sp>
                    <p:nvSpPr>
                      <p:cNvPr id="433354" name="任意多边形 433353"/>
                      <p:cNvSpPr/>
                      <p:nvPr/>
                    </p:nvSpPr>
                    <p:spPr>
                      <a:xfrm>
                        <a:off x="1589" y="2450"/>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355" name="任意多边形 433354"/>
                      <p:cNvSpPr/>
                      <p:nvPr/>
                    </p:nvSpPr>
                    <p:spPr>
                      <a:xfrm>
                        <a:off x="1586" y="2438"/>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356" name="任意多边形 433355"/>
                      <p:cNvSpPr/>
                      <p:nvPr/>
                    </p:nvSpPr>
                    <p:spPr>
                      <a:xfrm>
                        <a:off x="1584" y="2426"/>
                        <a:ext cx="6" cy="6"/>
                      </a:xfrm>
                      <a:custGeom>
                        <a:avLst/>
                        <a:gdLst/>
                        <a:ahLst/>
                        <a:cxnLst/>
                        <a:pathLst>
                          <a:path w="6" h="6">
                            <a:moveTo>
                              <a:pt x="0" y="4"/>
                            </a:moveTo>
                            <a:lnTo>
                              <a:pt x="0" y="5"/>
                            </a:lnTo>
                            <a:lnTo>
                              <a:pt x="1" y="6"/>
                            </a:lnTo>
                            <a:lnTo>
                              <a:pt x="2" y="6"/>
                            </a:lnTo>
                            <a:lnTo>
                              <a:pt x="3" y="6"/>
                            </a:lnTo>
                            <a:lnTo>
                              <a:pt x="4" y="6"/>
                            </a:lnTo>
                            <a:lnTo>
                              <a:pt x="5" y="5"/>
                            </a:lnTo>
                            <a:lnTo>
                              <a:pt x="6" y="4"/>
                            </a:lnTo>
                            <a:lnTo>
                              <a:pt x="6" y="3"/>
                            </a:lnTo>
                            <a:lnTo>
                              <a:pt x="6" y="3"/>
                            </a:lnTo>
                            <a:lnTo>
                              <a:pt x="5" y="2"/>
                            </a:lnTo>
                            <a:lnTo>
                              <a:pt x="4" y="1"/>
                            </a:lnTo>
                            <a:lnTo>
                              <a:pt x="3" y="0"/>
                            </a:lnTo>
                            <a:lnTo>
                              <a:pt x="2" y="0"/>
                            </a:lnTo>
                            <a:lnTo>
                              <a:pt x="1" y="1"/>
                            </a:lnTo>
                            <a:lnTo>
                              <a:pt x="0" y="2"/>
                            </a:lnTo>
                            <a:lnTo>
                              <a:pt x="0" y="3"/>
                            </a:lnTo>
                            <a:lnTo>
                              <a:pt x="0" y="4"/>
                            </a:lnTo>
                            <a:close/>
                          </a:path>
                        </a:pathLst>
                      </a:custGeom>
                      <a:solidFill>
                        <a:srgbClr val="000000"/>
                      </a:solidFill>
                      <a:ln w="9525">
                        <a:noFill/>
                      </a:ln>
                    </p:spPr>
                    <p:txBody>
                      <a:bodyPr/>
                      <a:p>
                        <a:endParaRPr lang="zh-CN" altLang="en-US"/>
                      </a:p>
                    </p:txBody>
                  </p:sp>
                  <p:sp>
                    <p:nvSpPr>
                      <p:cNvPr id="433357" name="任意多边形 433356"/>
                      <p:cNvSpPr/>
                      <p:nvPr/>
                    </p:nvSpPr>
                    <p:spPr>
                      <a:xfrm>
                        <a:off x="1581" y="2414"/>
                        <a:ext cx="6" cy="7"/>
                      </a:xfrm>
                      <a:custGeom>
                        <a:avLst/>
                        <a:gdLst/>
                        <a:ahLst/>
                        <a:cxnLst/>
                        <a:pathLst>
                          <a:path w="6" h="7">
                            <a:moveTo>
                              <a:pt x="0" y="3"/>
                            </a:moveTo>
                            <a:lnTo>
                              <a:pt x="0" y="4"/>
                            </a:lnTo>
                            <a:lnTo>
                              <a:pt x="1" y="6"/>
                            </a:lnTo>
                            <a:lnTo>
                              <a:pt x="2" y="7"/>
                            </a:lnTo>
                            <a:lnTo>
                              <a:pt x="3" y="7"/>
                            </a:lnTo>
                            <a:lnTo>
                              <a:pt x="4" y="6"/>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358" name="任意多边形 433357"/>
                      <p:cNvSpPr/>
                      <p:nvPr/>
                    </p:nvSpPr>
                    <p:spPr>
                      <a:xfrm>
                        <a:off x="1578" y="2402"/>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359" name="任意多边形 433358"/>
                      <p:cNvSpPr/>
                      <p:nvPr/>
                    </p:nvSpPr>
                    <p:spPr>
                      <a:xfrm>
                        <a:off x="1575" y="2390"/>
                        <a:ext cx="6" cy="6"/>
                      </a:xfrm>
                      <a:custGeom>
                        <a:avLst/>
                        <a:gdLst/>
                        <a:ahLst/>
                        <a:cxnLst/>
                        <a:pathLst>
                          <a:path w="6" h="6">
                            <a:moveTo>
                              <a:pt x="0" y="4"/>
                            </a:moveTo>
                            <a:lnTo>
                              <a:pt x="0" y="5"/>
                            </a:lnTo>
                            <a:lnTo>
                              <a:pt x="1" y="6"/>
                            </a:lnTo>
                            <a:lnTo>
                              <a:pt x="2" y="6"/>
                            </a:lnTo>
                            <a:lnTo>
                              <a:pt x="3" y="6"/>
                            </a:lnTo>
                            <a:lnTo>
                              <a:pt x="4" y="6"/>
                            </a:lnTo>
                            <a:lnTo>
                              <a:pt x="5" y="5"/>
                            </a:lnTo>
                            <a:lnTo>
                              <a:pt x="6" y="4"/>
                            </a:lnTo>
                            <a:lnTo>
                              <a:pt x="6" y="3"/>
                            </a:lnTo>
                            <a:lnTo>
                              <a:pt x="6" y="3"/>
                            </a:lnTo>
                            <a:lnTo>
                              <a:pt x="5" y="2"/>
                            </a:lnTo>
                            <a:lnTo>
                              <a:pt x="4" y="1"/>
                            </a:lnTo>
                            <a:lnTo>
                              <a:pt x="3" y="0"/>
                            </a:lnTo>
                            <a:lnTo>
                              <a:pt x="2" y="0"/>
                            </a:lnTo>
                            <a:lnTo>
                              <a:pt x="1" y="1"/>
                            </a:lnTo>
                            <a:lnTo>
                              <a:pt x="0" y="2"/>
                            </a:lnTo>
                            <a:lnTo>
                              <a:pt x="0" y="3"/>
                            </a:lnTo>
                            <a:lnTo>
                              <a:pt x="0" y="4"/>
                            </a:lnTo>
                            <a:close/>
                          </a:path>
                        </a:pathLst>
                      </a:custGeom>
                      <a:solidFill>
                        <a:srgbClr val="000000"/>
                      </a:solidFill>
                      <a:ln w="9525">
                        <a:noFill/>
                      </a:ln>
                    </p:spPr>
                    <p:txBody>
                      <a:bodyPr/>
                      <a:p>
                        <a:endParaRPr lang="zh-CN" altLang="en-US"/>
                      </a:p>
                    </p:txBody>
                  </p:sp>
                  <p:sp>
                    <p:nvSpPr>
                      <p:cNvPr id="433360" name="任意多边形 433359"/>
                      <p:cNvSpPr/>
                      <p:nvPr/>
                    </p:nvSpPr>
                    <p:spPr>
                      <a:xfrm>
                        <a:off x="1571" y="2379"/>
                        <a:ext cx="6" cy="6"/>
                      </a:xfrm>
                      <a:custGeom>
                        <a:avLst/>
                        <a:gdLst/>
                        <a:ahLst/>
                        <a:cxnLst/>
                        <a:pathLst>
                          <a:path w="6" h="6">
                            <a:moveTo>
                              <a:pt x="0" y="3"/>
                            </a:moveTo>
                            <a:lnTo>
                              <a:pt x="1" y="4"/>
                            </a:lnTo>
                            <a:lnTo>
                              <a:pt x="2" y="5"/>
                            </a:lnTo>
                            <a:lnTo>
                              <a:pt x="3" y="6"/>
                            </a:lnTo>
                            <a:lnTo>
                              <a:pt x="4" y="6"/>
                            </a:lnTo>
                            <a:lnTo>
                              <a:pt x="5" y="5"/>
                            </a:lnTo>
                            <a:lnTo>
                              <a:pt x="6" y="4"/>
                            </a:lnTo>
                            <a:lnTo>
                              <a:pt x="6" y="3"/>
                            </a:lnTo>
                            <a:lnTo>
                              <a:pt x="6" y="2"/>
                            </a:lnTo>
                            <a:lnTo>
                              <a:pt x="6" y="2"/>
                            </a:lnTo>
                            <a:lnTo>
                              <a:pt x="6" y="1"/>
                            </a:lnTo>
                            <a:lnTo>
                              <a:pt x="5" y="0"/>
                            </a:lnTo>
                            <a:lnTo>
                              <a:pt x="4" y="0"/>
                            </a:lnTo>
                            <a:lnTo>
                              <a:pt x="3" y="0"/>
                            </a:lnTo>
                            <a:lnTo>
                              <a:pt x="2" y="0"/>
                            </a:lnTo>
                            <a:lnTo>
                              <a:pt x="1" y="1"/>
                            </a:lnTo>
                            <a:lnTo>
                              <a:pt x="0" y="2"/>
                            </a:lnTo>
                            <a:lnTo>
                              <a:pt x="0" y="3"/>
                            </a:lnTo>
                            <a:close/>
                          </a:path>
                        </a:pathLst>
                      </a:custGeom>
                      <a:solidFill>
                        <a:srgbClr val="000000"/>
                      </a:solidFill>
                      <a:ln w="9525">
                        <a:noFill/>
                      </a:ln>
                    </p:spPr>
                    <p:txBody>
                      <a:bodyPr/>
                      <a:p>
                        <a:endParaRPr lang="zh-CN" altLang="en-US"/>
                      </a:p>
                    </p:txBody>
                  </p:sp>
                  <p:sp>
                    <p:nvSpPr>
                      <p:cNvPr id="433361" name="任意多边形 433360"/>
                      <p:cNvSpPr/>
                      <p:nvPr/>
                    </p:nvSpPr>
                    <p:spPr>
                      <a:xfrm>
                        <a:off x="1568" y="2367"/>
                        <a:ext cx="6" cy="6"/>
                      </a:xfrm>
                      <a:custGeom>
                        <a:avLst/>
                        <a:gdLst/>
                        <a:ahLst/>
                        <a:cxnLst/>
                        <a:pathLst>
                          <a:path w="6" h="6">
                            <a:moveTo>
                              <a:pt x="0" y="4"/>
                            </a:moveTo>
                            <a:lnTo>
                              <a:pt x="1" y="5"/>
                            </a:lnTo>
                            <a:lnTo>
                              <a:pt x="2" y="6"/>
                            </a:lnTo>
                            <a:lnTo>
                              <a:pt x="3" y="6"/>
                            </a:lnTo>
                            <a:lnTo>
                              <a:pt x="4" y="6"/>
                            </a:lnTo>
                            <a:lnTo>
                              <a:pt x="5" y="6"/>
                            </a:lnTo>
                            <a:lnTo>
                              <a:pt x="6" y="5"/>
                            </a:lnTo>
                            <a:lnTo>
                              <a:pt x="6" y="4"/>
                            </a:lnTo>
                            <a:lnTo>
                              <a:pt x="6" y="3"/>
                            </a:lnTo>
                            <a:lnTo>
                              <a:pt x="6" y="3"/>
                            </a:lnTo>
                            <a:lnTo>
                              <a:pt x="6" y="2"/>
                            </a:lnTo>
                            <a:lnTo>
                              <a:pt x="5" y="1"/>
                            </a:lnTo>
                            <a:lnTo>
                              <a:pt x="4" y="0"/>
                            </a:lnTo>
                            <a:lnTo>
                              <a:pt x="3" y="0"/>
                            </a:lnTo>
                            <a:lnTo>
                              <a:pt x="2" y="1"/>
                            </a:lnTo>
                            <a:lnTo>
                              <a:pt x="1" y="2"/>
                            </a:lnTo>
                            <a:lnTo>
                              <a:pt x="0" y="3"/>
                            </a:lnTo>
                            <a:lnTo>
                              <a:pt x="0" y="4"/>
                            </a:lnTo>
                            <a:close/>
                          </a:path>
                        </a:pathLst>
                      </a:custGeom>
                      <a:solidFill>
                        <a:srgbClr val="000000"/>
                      </a:solidFill>
                      <a:ln w="9525">
                        <a:noFill/>
                      </a:ln>
                    </p:spPr>
                    <p:txBody>
                      <a:bodyPr/>
                      <a:p>
                        <a:endParaRPr lang="zh-CN" altLang="en-US"/>
                      </a:p>
                    </p:txBody>
                  </p:sp>
                  <p:sp>
                    <p:nvSpPr>
                      <p:cNvPr id="433362" name="任意多边形 433361"/>
                      <p:cNvSpPr/>
                      <p:nvPr/>
                    </p:nvSpPr>
                    <p:spPr>
                      <a:xfrm>
                        <a:off x="1565" y="2356"/>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363" name="任意多边形 433362"/>
                      <p:cNvSpPr/>
                      <p:nvPr/>
                    </p:nvSpPr>
                    <p:spPr>
                      <a:xfrm>
                        <a:off x="1561" y="2344"/>
                        <a:ext cx="6" cy="6"/>
                      </a:xfrm>
                      <a:custGeom>
                        <a:avLst/>
                        <a:gdLst/>
                        <a:ahLst/>
                        <a:cxnLst/>
                        <a:pathLst>
                          <a:path w="6" h="6">
                            <a:moveTo>
                              <a:pt x="0" y="4"/>
                            </a:moveTo>
                            <a:lnTo>
                              <a:pt x="1" y="5"/>
                            </a:lnTo>
                            <a:lnTo>
                              <a:pt x="2" y="6"/>
                            </a:lnTo>
                            <a:lnTo>
                              <a:pt x="3" y="6"/>
                            </a:lnTo>
                            <a:lnTo>
                              <a:pt x="4" y="6"/>
                            </a:lnTo>
                            <a:lnTo>
                              <a:pt x="5" y="6"/>
                            </a:lnTo>
                            <a:lnTo>
                              <a:pt x="6" y="5"/>
                            </a:lnTo>
                            <a:lnTo>
                              <a:pt x="6" y="4"/>
                            </a:lnTo>
                            <a:lnTo>
                              <a:pt x="6" y="3"/>
                            </a:lnTo>
                            <a:lnTo>
                              <a:pt x="6" y="3"/>
                            </a:lnTo>
                            <a:lnTo>
                              <a:pt x="6" y="2"/>
                            </a:lnTo>
                            <a:lnTo>
                              <a:pt x="5" y="1"/>
                            </a:lnTo>
                            <a:lnTo>
                              <a:pt x="4" y="0"/>
                            </a:lnTo>
                            <a:lnTo>
                              <a:pt x="3" y="0"/>
                            </a:lnTo>
                            <a:lnTo>
                              <a:pt x="2" y="1"/>
                            </a:lnTo>
                            <a:lnTo>
                              <a:pt x="1" y="2"/>
                            </a:lnTo>
                            <a:lnTo>
                              <a:pt x="0" y="3"/>
                            </a:lnTo>
                            <a:lnTo>
                              <a:pt x="0" y="4"/>
                            </a:lnTo>
                            <a:close/>
                          </a:path>
                        </a:pathLst>
                      </a:custGeom>
                      <a:solidFill>
                        <a:srgbClr val="000000"/>
                      </a:solidFill>
                      <a:ln w="9525">
                        <a:noFill/>
                      </a:ln>
                    </p:spPr>
                    <p:txBody>
                      <a:bodyPr/>
                      <a:p>
                        <a:endParaRPr lang="zh-CN" altLang="en-US"/>
                      </a:p>
                    </p:txBody>
                  </p:sp>
                  <p:sp>
                    <p:nvSpPr>
                      <p:cNvPr id="433364" name="任意多边形 433363"/>
                      <p:cNvSpPr/>
                      <p:nvPr/>
                    </p:nvSpPr>
                    <p:spPr>
                      <a:xfrm>
                        <a:off x="1558" y="2333"/>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365" name="任意多边形 433364"/>
                      <p:cNvSpPr/>
                      <p:nvPr/>
                    </p:nvSpPr>
                    <p:spPr>
                      <a:xfrm>
                        <a:off x="1554" y="2321"/>
                        <a:ext cx="6" cy="6"/>
                      </a:xfrm>
                      <a:custGeom>
                        <a:avLst/>
                        <a:gdLst/>
                        <a:ahLst/>
                        <a:cxnLst/>
                        <a:pathLst>
                          <a:path w="6" h="6">
                            <a:moveTo>
                              <a:pt x="0" y="4"/>
                            </a:moveTo>
                            <a:lnTo>
                              <a:pt x="0" y="5"/>
                            </a:lnTo>
                            <a:lnTo>
                              <a:pt x="1" y="6"/>
                            </a:lnTo>
                            <a:lnTo>
                              <a:pt x="2" y="6"/>
                            </a:lnTo>
                            <a:lnTo>
                              <a:pt x="3" y="6"/>
                            </a:lnTo>
                            <a:lnTo>
                              <a:pt x="4" y="6"/>
                            </a:lnTo>
                            <a:lnTo>
                              <a:pt x="5" y="5"/>
                            </a:lnTo>
                            <a:lnTo>
                              <a:pt x="6" y="4"/>
                            </a:lnTo>
                            <a:lnTo>
                              <a:pt x="6" y="3"/>
                            </a:lnTo>
                            <a:lnTo>
                              <a:pt x="6" y="3"/>
                            </a:lnTo>
                            <a:lnTo>
                              <a:pt x="5" y="2"/>
                            </a:lnTo>
                            <a:lnTo>
                              <a:pt x="4" y="1"/>
                            </a:lnTo>
                            <a:lnTo>
                              <a:pt x="3" y="0"/>
                            </a:lnTo>
                            <a:lnTo>
                              <a:pt x="2" y="0"/>
                            </a:lnTo>
                            <a:lnTo>
                              <a:pt x="1" y="1"/>
                            </a:lnTo>
                            <a:lnTo>
                              <a:pt x="0" y="2"/>
                            </a:lnTo>
                            <a:lnTo>
                              <a:pt x="0" y="3"/>
                            </a:lnTo>
                            <a:lnTo>
                              <a:pt x="0" y="4"/>
                            </a:lnTo>
                            <a:close/>
                          </a:path>
                        </a:pathLst>
                      </a:custGeom>
                      <a:solidFill>
                        <a:srgbClr val="000000"/>
                      </a:solidFill>
                      <a:ln w="9525">
                        <a:noFill/>
                      </a:ln>
                    </p:spPr>
                    <p:txBody>
                      <a:bodyPr/>
                      <a:p>
                        <a:endParaRPr lang="zh-CN" altLang="en-US"/>
                      </a:p>
                    </p:txBody>
                  </p:sp>
                  <p:sp>
                    <p:nvSpPr>
                      <p:cNvPr id="433366" name="任意多边形 433365"/>
                      <p:cNvSpPr/>
                      <p:nvPr/>
                    </p:nvSpPr>
                    <p:spPr>
                      <a:xfrm>
                        <a:off x="1550" y="2309"/>
                        <a:ext cx="6" cy="7"/>
                      </a:xfrm>
                      <a:custGeom>
                        <a:avLst/>
                        <a:gdLst/>
                        <a:ahLst/>
                        <a:cxnLst/>
                        <a:pathLst>
                          <a:path w="6" h="7">
                            <a:moveTo>
                              <a:pt x="0" y="4"/>
                            </a:moveTo>
                            <a:lnTo>
                              <a:pt x="0" y="5"/>
                            </a:lnTo>
                            <a:lnTo>
                              <a:pt x="1" y="7"/>
                            </a:lnTo>
                            <a:lnTo>
                              <a:pt x="2" y="7"/>
                            </a:lnTo>
                            <a:lnTo>
                              <a:pt x="3" y="7"/>
                            </a:lnTo>
                            <a:lnTo>
                              <a:pt x="4" y="7"/>
                            </a:lnTo>
                            <a:lnTo>
                              <a:pt x="5" y="5"/>
                            </a:lnTo>
                            <a:lnTo>
                              <a:pt x="6" y="4"/>
                            </a:lnTo>
                            <a:lnTo>
                              <a:pt x="6" y="3"/>
                            </a:lnTo>
                            <a:lnTo>
                              <a:pt x="6" y="3"/>
                            </a:lnTo>
                            <a:lnTo>
                              <a:pt x="5" y="2"/>
                            </a:lnTo>
                            <a:lnTo>
                              <a:pt x="4" y="1"/>
                            </a:lnTo>
                            <a:lnTo>
                              <a:pt x="3" y="0"/>
                            </a:lnTo>
                            <a:lnTo>
                              <a:pt x="2" y="0"/>
                            </a:lnTo>
                            <a:lnTo>
                              <a:pt x="1" y="1"/>
                            </a:lnTo>
                            <a:lnTo>
                              <a:pt x="0" y="2"/>
                            </a:lnTo>
                            <a:lnTo>
                              <a:pt x="0" y="3"/>
                            </a:lnTo>
                            <a:lnTo>
                              <a:pt x="0" y="4"/>
                            </a:lnTo>
                            <a:close/>
                          </a:path>
                        </a:pathLst>
                      </a:custGeom>
                      <a:solidFill>
                        <a:srgbClr val="000000"/>
                      </a:solidFill>
                      <a:ln w="9525">
                        <a:noFill/>
                      </a:ln>
                    </p:spPr>
                    <p:txBody>
                      <a:bodyPr/>
                      <a:p>
                        <a:endParaRPr lang="zh-CN" altLang="en-US"/>
                      </a:p>
                    </p:txBody>
                  </p:sp>
                  <p:sp>
                    <p:nvSpPr>
                      <p:cNvPr id="433367" name="任意多边形 433366"/>
                      <p:cNvSpPr/>
                      <p:nvPr/>
                    </p:nvSpPr>
                    <p:spPr>
                      <a:xfrm>
                        <a:off x="1546" y="2298"/>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368" name="任意多边形 433367"/>
                      <p:cNvSpPr/>
                      <p:nvPr/>
                    </p:nvSpPr>
                    <p:spPr>
                      <a:xfrm>
                        <a:off x="1542" y="2287"/>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369" name="任意多边形 433368"/>
                      <p:cNvSpPr/>
                      <p:nvPr/>
                    </p:nvSpPr>
                    <p:spPr>
                      <a:xfrm>
                        <a:off x="1537" y="2275"/>
                        <a:ext cx="6" cy="6"/>
                      </a:xfrm>
                      <a:custGeom>
                        <a:avLst/>
                        <a:gdLst/>
                        <a:ahLst/>
                        <a:cxnLst/>
                        <a:pathLst>
                          <a:path w="6" h="6">
                            <a:moveTo>
                              <a:pt x="0" y="4"/>
                            </a:moveTo>
                            <a:lnTo>
                              <a:pt x="1" y="5"/>
                            </a:lnTo>
                            <a:lnTo>
                              <a:pt x="2" y="6"/>
                            </a:lnTo>
                            <a:lnTo>
                              <a:pt x="3" y="6"/>
                            </a:lnTo>
                            <a:lnTo>
                              <a:pt x="4" y="6"/>
                            </a:lnTo>
                            <a:lnTo>
                              <a:pt x="5" y="6"/>
                            </a:lnTo>
                            <a:lnTo>
                              <a:pt x="6" y="5"/>
                            </a:lnTo>
                            <a:lnTo>
                              <a:pt x="6" y="4"/>
                            </a:lnTo>
                            <a:lnTo>
                              <a:pt x="6" y="3"/>
                            </a:lnTo>
                            <a:lnTo>
                              <a:pt x="6" y="3"/>
                            </a:lnTo>
                            <a:lnTo>
                              <a:pt x="6" y="2"/>
                            </a:lnTo>
                            <a:lnTo>
                              <a:pt x="5" y="1"/>
                            </a:lnTo>
                            <a:lnTo>
                              <a:pt x="4" y="0"/>
                            </a:lnTo>
                            <a:lnTo>
                              <a:pt x="3" y="0"/>
                            </a:lnTo>
                            <a:lnTo>
                              <a:pt x="2" y="1"/>
                            </a:lnTo>
                            <a:lnTo>
                              <a:pt x="1" y="2"/>
                            </a:lnTo>
                            <a:lnTo>
                              <a:pt x="0" y="3"/>
                            </a:lnTo>
                            <a:lnTo>
                              <a:pt x="0" y="4"/>
                            </a:lnTo>
                            <a:close/>
                          </a:path>
                        </a:pathLst>
                      </a:custGeom>
                      <a:solidFill>
                        <a:srgbClr val="000000"/>
                      </a:solidFill>
                      <a:ln w="9525">
                        <a:noFill/>
                      </a:ln>
                    </p:spPr>
                    <p:txBody>
                      <a:bodyPr/>
                      <a:p>
                        <a:endParaRPr lang="zh-CN" altLang="en-US"/>
                      </a:p>
                    </p:txBody>
                  </p:sp>
                  <p:sp>
                    <p:nvSpPr>
                      <p:cNvPr id="433370" name="任意多边形 433369"/>
                      <p:cNvSpPr/>
                      <p:nvPr/>
                    </p:nvSpPr>
                    <p:spPr>
                      <a:xfrm>
                        <a:off x="1533" y="2264"/>
                        <a:ext cx="6" cy="6"/>
                      </a:xfrm>
                      <a:custGeom>
                        <a:avLst/>
                        <a:gdLst/>
                        <a:ahLst/>
                        <a:cxnLst/>
                        <a:pathLst>
                          <a:path w="6" h="6">
                            <a:moveTo>
                              <a:pt x="0" y="4"/>
                            </a:moveTo>
                            <a:lnTo>
                              <a:pt x="0" y="5"/>
                            </a:lnTo>
                            <a:lnTo>
                              <a:pt x="1" y="6"/>
                            </a:lnTo>
                            <a:lnTo>
                              <a:pt x="2" y="6"/>
                            </a:lnTo>
                            <a:lnTo>
                              <a:pt x="3" y="6"/>
                            </a:lnTo>
                            <a:lnTo>
                              <a:pt x="4" y="6"/>
                            </a:lnTo>
                            <a:lnTo>
                              <a:pt x="5" y="5"/>
                            </a:lnTo>
                            <a:lnTo>
                              <a:pt x="6" y="4"/>
                            </a:lnTo>
                            <a:lnTo>
                              <a:pt x="6" y="3"/>
                            </a:lnTo>
                            <a:lnTo>
                              <a:pt x="6" y="3"/>
                            </a:lnTo>
                            <a:lnTo>
                              <a:pt x="5" y="2"/>
                            </a:lnTo>
                            <a:lnTo>
                              <a:pt x="4" y="1"/>
                            </a:lnTo>
                            <a:lnTo>
                              <a:pt x="3" y="0"/>
                            </a:lnTo>
                            <a:lnTo>
                              <a:pt x="2" y="0"/>
                            </a:lnTo>
                            <a:lnTo>
                              <a:pt x="1" y="1"/>
                            </a:lnTo>
                            <a:lnTo>
                              <a:pt x="0" y="2"/>
                            </a:lnTo>
                            <a:lnTo>
                              <a:pt x="0" y="3"/>
                            </a:lnTo>
                            <a:lnTo>
                              <a:pt x="0" y="4"/>
                            </a:lnTo>
                            <a:close/>
                          </a:path>
                        </a:pathLst>
                      </a:custGeom>
                      <a:solidFill>
                        <a:srgbClr val="000000"/>
                      </a:solidFill>
                      <a:ln w="9525">
                        <a:noFill/>
                      </a:ln>
                    </p:spPr>
                    <p:txBody>
                      <a:bodyPr/>
                      <a:p>
                        <a:endParaRPr lang="zh-CN" altLang="en-US"/>
                      </a:p>
                    </p:txBody>
                  </p:sp>
                  <p:sp>
                    <p:nvSpPr>
                      <p:cNvPr id="433371" name="任意多边形 433370"/>
                      <p:cNvSpPr/>
                      <p:nvPr/>
                    </p:nvSpPr>
                    <p:spPr>
                      <a:xfrm>
                        <a:off x="1528" y="2253"/>
                        <a:ext cx="6" cy="6"/>
                      </a:xfrm>
                      <a:custGeom>
                        <a:avLst/>
                        <a:gdLst/>
                        <a:ahLst/>
                        <a:cxnLst/>
                        <a:pathLst>
                          <a:path w="6" h="6">
                            <a:moveTo>
                              <a:pt x="0" y="4"/>
                            </a:moveTo>
                            <a:lnTo>
                              <a:pt x="0" y="5"/>
                            </a:lnTo>
                            <a:lnTo>
                              <a:pt x="1" y="6"/>
                            </a:lnTo>
                            <a:lnTo>
                              <a:pt x="2" y="6"/>
                            </a:lnTo>
                            <a:lnTo>
                              <a:pt x="3" y="6"/>
                            </a:lnTo>
                            <a:lnTo>
                              <a:pt x="4" y="6"/>
                            </a:lnTo>
                            <a:lnTo>
                              <a:pt x="5" y="5"/>
                            </a:lnTo>
                            <a:lnTo>
                              <a:pt x="6" y="4"/>
                            </a:lnTo>
                            <a:lnTo>
                              <a:pt x="6" y="3"/>
                            </a:lnTo>
                            <a:lnTo>
                              <a:pt x="6" y="3"/>
                            </a:lnTo>
                            <a:lnTo>
                              <a:pt x="5" y="2"/>
                            </a:lnTo>
                            <a:lnTo>
                              <a:pt x="4" y="1"/>
                            </a:lnTo>
                            <a:lnTo>
                              <a:pt x="3" y="0"/>
                            </a:lnTo>
                            <a:lnTo>
                              <a:pt x="2" y="0"/>
                            </a:lnTo>
                            <a:lnTo>
                              <a:pt x="1" y="1"/>
                            </a:lnTo>
                            <a:lnTo>
                              <a:pt x="0" y="2"/>
                            </a:lnTo>
                            <a:lnTo>
                              <a:pt x="0" y="3"/>
                            </a:lnTo>
                            <a:lnTo>
                              <a:pt x="0" y="4"/>
                            </a:lnTo>
                            <a:close/>
                          </a:path>
                        </a:pathLst>
                      </a:custGeom>
                      <a:solidFill>
                        <a:srgbClr val="000000"/>
                      </a:solidFill>
                      <a:ln w="9525">
                        <a:noFill/>
                      </a:ln>
                    </p:spPr>
                    <p:txBody>
                      <a:bodyPr/>
                      <a:p>
                        <a:endParaRPr lang="zh-CN" altLang="en-US"/>
                      </a:p>
                    </p:txBody>
                  </p:sp>
                  <p:sp>
                    <p:nvSpPr>
                      <p:cNvPr id="433372" name="任意多边形 433371"/>
                      <p:cNvSpPr/>
                      <p:nvPr/>
                    </p:nvSpPr>
                    <p:spPr>
                      <a:xfrm>
                        <a:off x="1523" y="2242"/>
                        <a:ext cx="6" cy="6"/>
                      </a:xfrm>
                      <a:custGeom>
                        <a:avLst/>
                        <a:gdLst/>
                        <a:ahLst/>
                        <a:cxnLst/>
                        <a:pathLst>
                          <a:path w="6" h="6">
                            <a:moveTo>
                              <a:pt x="0" y="4"/>
                            </a:moveTo>
                            <a:lnTo>
                              <a:pt x="0" y="5"/>
                            </a:lnTo>
                            <a:lnTo>
                              <a:pt x="1" y="6"/>
                            </a:lnTo>
                            <a:lnTo>
                              <a:pt x="2" y="6"/>
                            </a:lnTo>
                            <a:lnTo>
                              <a:pt x="3" y="6"/>
                            </a:lnTo>
                            <a:lnTo>
                              <a:pt x="4" y="6"/>
                            </a:lnTo>
                            <a:lnTo>
                              <a:pt x="5" y="5"/>
                            </a:lnTo>
                            <a:lnTo>
                              <a:pt x="6" y="4"/>
                            </a:lnTo>
                            <a:lnTo>
                              <a:pt x="6" y="3"/>
                            </a:lnTo>
                            <a:lnTo>
                              <a:pt x="6" y="3"/>
                            </a:lnTo>
                            <a:lnTo>
                              <a:pt x="5" y="2"/>
                            </a:lnTo>
                            <a:lnTo>
                              <a:pt x="4" y="1"/>
                            </a:lnTo>
                            <a:lnTo>
                              <a:pt x="3" y="0"/>
                            </a:lnTo>
                            <a:lnTo>
                              <a:pt x="2" y="0"/>
                            </a:lnTo>
                            <a:lnTo>
                              <a:pt x="1" y="1"/>
                            </a:lnTo>
                            <a:lnTo>
                              <a:pt x="0" y="2"/>
                            </a:lnTo>
                            <a:lnTo>
                              <a:pt x="0" y="3"/>
                            </a:lnTo>
                            <a:lnTo>
                              <a:pt x="0" y="4"/>
                            </a:lnTo>
                            <a:close/>
                          </a:path>
                        </a:pathLst>
                      </a:custGeom>
                      <a:solidFill>
                        <a:srgbClr val="000000"/>
                      </a:solidFill>
                      <a:ln w="9525">
                        <a:noFill/>
                      </a:ln>
                    </p:spPr>
                    <p:txBody>
                      <a:bodyPr/>
                      <a:p>
                        <a:endParaRPr lang="zh-CN" altLang="en-US"/>
                      </a:p>
                    </p:txBody>
                  </p:sp>
                  <p:sp>
                    <p:nvSpPr>
                      <p:cNvPr id="433373" name="任意多边形 433372"/>
                      <p:cNvSpPr/>
                      <p:nvPr/>
                    </p:nvSpPr>
                    <p:spPr>
                      <a:xfrm>
                        <a:off x="1518" y="2232"/>
                        <a:ext cx="6" cy="6"/>
                      </a:xfrm>
                      <a:custGeom>
                        <a:avLst/>
                        <a:gdLst/>
                        <a:ahLst/>
                        <a:cxnLst/>
                        <a:pathLst>
                          <a:path w="6" h="6">
                            <a:moveTo>
                              <a:pt x="0" y="3"/>
                            </a:moveTo>
                            <a:lnTo>
                              <a:pt x="0" y="4"/>
                            </a:lnTo>
                            <a:lnTo>
                              <a:pt x="1" y="5"/>
                            </a:lnTo>
                            <a:lnTo>
                              <a:pt x="2" y="6"/>
                            </a:lnTo>
                            <a:lnTo>
                              <a:pt x="3" y="6"/>
                            </a:lnTo>
                            <a:lnTo>
                              <a:pt x="4" y="5"/>
                            </a:lnTo>
                            <a:lnTo>
                              <a:pt x="5" y="4"/>
                            </a:lnTo>
                            <a:lnTo>
                              <a:pt x="6" y="3"/>
                            </a:lnTo>
                            <a:lnTo>
                              <a:pt x="6" y="2"/>
                            </a:lnTo>
                            <a:lnTo>
                              <a:pt x="6" y="2"/>
                            </a:lnTo>
                            <a:lnTo>
                              <a:pt x="5" y="1"/>
                            </a:lnTo>
                            <a:lnTo>
                              <a:pt x="4" y="0"/>
                            </a:lnTo>
                            <a:lnTo>
                              <a:pt x="3" y="0"/>
                            </a:lnTo>
                            <a:lnTo>
                              <a:pt x="2" y="0"/>
                            </a:lnTo>
                            <a:lnTo>
                              <a:pt x="1" y="0"/>
                            </a:lnTo>
                            <a:lnTo>
                              <a:pt x="0" y="1"/>
                            </a:lnTo>
                            <a:lnTo>
                              <a:pt x="0" y="2"/>
                            </a:lnTo>
                            <a:lnTo>
                              <a:pt x="0" y="3"/>
                            </a:lnTo>
                            <a:close/>
                          </a:path>
                        </a:pathLst>
                      </a:custGeom>
                      <a:solidFill>
                        <a:srgbClr val="000000"/>
                      </a:solidFill>
                      <a:ln w="9525">
                        <a:noFill/>
                      </a:ln>
                    </p:spPr>
                    <p:txBody>
                      <a:bodyPr/>
                      <a:p>
                        <a:endParaRPr lang="zh-CN" altLang="en-US"/>
                      </a:p>
                    </p:txBody>
                  </p:sp>
                  <p:sp>
                    <p:nvSpPr>
                      <p:cNvPr id="433374" name="任意多边形 433373"/>
                      <p:cNvSpPr/>
                      <p:nvPr/>
                    </p:nvSpPr>
                    <p:spPr>
                      <a:xfrm>
                        <a:off x="1511" y="2221"/>
                        <a:ext cx="7" cy="6"/>
                      </a:xfrm>
                      <a:custGeom>
                        <a:avLst/>
                        <a:gdLst/>
                        <a:ahLst/>
                        <a:cxnLst/>
                        <a:pathLst>
                          <a:path w="7" h="6">
                            <a:moveTo>
                              <a:pt x="1" y="4"/>
                            </a:moveTo>
                            <a:lnTo>
                              <a:pt x="2" y="5"/>
                            </a:lnTo>
                            <a:lnTo>
                              <a:pt x="3" y="6"/>
                            </a:lnTo>
                            <a:lnTo>
                              <a:pt x="4" y="6"/>
                            </a:lnTo>
                            <a:lnTo>
                              <a:pt x="6" y="5"/>
                            </a:lnTo>
                            <a:lnTo>
                              <a:pt x="7" y="4"/>
                            </a:lnTo>
                            <a:lnTo>
                              <a:pt x="7" y="3"/>
                            </a:lnTo>
                            <a:lnTo>
                              <a:pt x="7" y="2"/>
                            </a:lnTo>
                            <a:lnTo>
                              <a:pt x="7" y="1"/>
                            </a:lnTo>
                            <a:lnTo>
                              <a:pt x="7" y="1"/>
                            </a:lnTo>
                            <a:lnTo>
                              <a:pt x="6" y="0"/>
                            </a:lnTo>
                            <a:lnTo>
                              <a:pt x="4" y="0"/>
                            </a:lnTo>
                            <a:lnTo>
                              <a:pt x="3" y="0"/>
                            </a:lnTo>
                            <a:lnTo>
                              <a:pt x="2" y="0"/>
                            </a:lnTo>
                            <a:lnTo>
                              <a:pt x="1" y="1"/>
                            </a:lnTo>
                            <a:lnTo>
                              <a:pt x="0" y="2"/>
                            </a:lnTo>
                            <a:lnTo>
                              <a:pt x="0" y="3"/>
                            </a:lnTo>
                            <a:lnTo>
                              <a:pt x="1" y="4"/>
                            </a:lnTo>
                            <a:close/>
                          </a:path>
                        </a:pathLst>
                      </a:custGeom>
                      <a:solidFill>
                        <a:srgbClr val="000000"/>
                      </a:solidFill>
                      <a:ln w="9525">
                        <a:noFill/>
                      </a:ln>
                    </p:spPr>
                    <p:txBody>
                      <a:bodyPr/>
                      <a:p>
                        <a:endParaRPr lang="zh-CN" altLang="en-US"/>
                      </a:p>
                    </p:txBody>
                  </p:sp>
                  <p:sp>
                    <p:nvSpPr>
                      <p:cNvPr id="433375" name="任意多边形 433374"/>
                      <p:cNvSpPr/>
                      <p:nvPr/>
                    </p:nvSpPr>
                    <p:spPr>
                      <a:xfrm>
                        <a:off x="1505" y="2209"/>
                        <a:ext cx="6" cy="7"/>
                      </a:xfrm>
                      <a:custGeom>
                        <a:avLst/>
                        <a:gdLst/>
                        <a:ahLst/>
                        <a:cxnLst/>
                        <a:pathLst>
                          <a:path w="6" h="7">
                            <a:moveTo>
                              <a:pt x="1" y="6"/>
                            </a:moveTo>
                            <a:lnTo>
                              <a:pt x="2" y="7"/>
                            </a:lnTo>
                            <a:lnTo>
                              <a:pt x="3" y="7"/>
                            </a:lnTo>
                            <a:lnTo>
                              <a:pt x="4" y="7"/>
                            </a:lnTo>
                            <a:lnTo>
                              <a:pt x="5" y="7"/>
                            </a:lnTo>
                            <a:lnTo>
                              <a:pt x="6" y="6"/>
                            </a:lnTo>
                            <a:lnTo>
                              <a:pt x="6" y="5"/>
                            </a:lnTo>
                            <a:lnTo>
                              <a:pt x="6" y="4"/>
                            </a:lnTo>
                            <a:lnTo>
                              <a:pt x="6" y="3"/>
                            </a:lnTo>
                            <a:lnTo>
                              <a:pt x="6" y="3"/>
                            </a:lnTo>
                            <a:lnTo>
                              <a:pt x="5" y="1"/>
                            </a:lnTo>
                            <a:lnTo>
                              <a:pt x="4" y="0"/>
                            </a:lnTo>
                            <a:lnTo>
                              <a:pt x="3" y="0"/>
                            </a:lnTo>
                            <a:lnTo>
                              <a:pt x="2" y="1"/>
                            </a:lnTo>
                            <a:lnTo>
                              <a:pt x="1" y="3"/>
                            </a:lnTo>
                            <a:lnTo>
                              <a:pt x="0" y="4"/>
                            </a:lnTo>
                            <a:lnTo>
                              <a:pt x="0" y="5"/>
                            </a:lnTo>
                            <a:lnTo>
                              <a:pt x="1" y="6"/>
                            </a:lnTo>
                            <a:close/>
                          </a:path>
                        </a:pathLst>
                      </a:custGeom>
                      <a:solidFill>
                        <a:srgbClr val="000000"/>
                      </a:solidFill>
                      <a:ln w="9525">
                        <a:noFill/>
                      </a:ln>
                    </p:spPr>
                    <p:txBody>
                      <a:bodyPr/>
                      <a:p>
                        <a:endParaRPr lang="zh-CN" altLang="en-US"/>
                      </a:p>
                    </p:txBody>
                  </p:sp>
                  <p:sp>
                    <p:nvSpPr>
                      <p:cNvPr id="433376" name="任意多边形 433375"/>
                      <p:cNvSpPr/>
                      <p:nvPr/>
                    </p:nvSpPr>
                    <p:spPr>
                      <a:xfrm>
                        <a:off x="1499" y="2199"/>
                        <a:ext cx="6" cy="6"/>
                      </a:xfrm>
                      <a:custGeom>
                        <a:avLst/>
                        <a:gdLst/>
                        <a:ahLst/>
                        <a:cxnLst/>
                        <a:pathLst>
                          <a:path w="6" h="6">
                            <a:moveTo>
                              <a:pt x="1" y="4"/>
                            </a:moveTo>
                            <a:lnTo>
                              <a:pt x="2" y="5"/>
                            </a:lnTo>
                            <a:lnTo>
                              <a:pt x="3" y="6"/>
                            </a:lnTo>
                            <a:lnTo>
                              <a:pt x="4" y="6"/>
                            </a:lnTo>
                            <a:lnTo>
                              <a:pt x="5" y="5"/>
                            </a:lnTo>
                            <a:lnTo>
                              <a:pt x="6" y="4"/>
                            </a:lnTo>
                            <a:lnTo>
                              <a:pt x="6" y="3"/>
                            </a:lnTo>
                            <a:lnTo>
                              <a:pt x="6" y="2"/>
                            </a:lnTo>
                            <a:lnTo>
                              <a:pt x="6" y="1"/>
                            </a:lnTo>
                            <a:lnTo>
                              <a:pt x="6" y="1"/>
                            </a:lnTo>
                            <a:lnTo>
                              <a:pt x="5" y="0"/>
                            </a:lnTo>
                            <a:lnTo>
                              <a:pt x="4" y="0"/>
                            </a:lnTo>
                            <a:lnTo>
                              <a:pt x="3" y="0"/>
                            </a:lnTo>
                            <a:lnTo>
                              <a:pt x="2" y="0"/>
                            </a:lnTo>
                            <a:lnTo>
                              <a:pt x="1" y="1"/>
                            </a:lnTo>
                            <a:lnTo>
                              <a:pt x="0" y="2"/>
                            </a:lnTo>
                            <a:lnTo>
                              <a:pt x="0" y="3"/>
                            </a:lnTo>
                            <a:lnTo>
                              <a:pt x="1" y="4"/>
                            </a:lnTo>
                            <a:close/>
                          </a:path>
                        </a:pathLst>
                      </a:custGeom>
                      <a:solidFill>
                        <a:srgbClr val="000000"/>
                      </a:solidFill>
                      <a:ln w="9525">
                        <a:noFill/>
                      </a:ln>
                    </p:spPr>
                    <p:txBody>
                      <a:bodyPr/>
                      <a:p>
                        <a:endParaRPr lang="zh-CN" altLang="en-US"/>
                      </a:p>
                    </p:txBody>
                  </p:sp>
                  <p:sp>
                    <p:nvSpPr>
                      <p:cNvPr id="433377" name="任意多边形 433376"/>
                      <p:cNvSpPr/>
                      <p:nvPr/>
                    </p:nvSpPr>
                    <p:spPr>
                      <a:xfrm>
                        <a:off x="1493" y="2189"/>
                        <a:ext cx="6" cy="6"/>
                      </a:xfrm>
                      <a:custGeom>
                        <a:avLst/>
                        <a:gdLst/>
                        <a:ahLst/>
                        <a:cxnLst/>
                        <a:pathLst>
                          <a:path w="6" h="6">
                            <a:moveTo>
                              <a:pt x="1" y="4"/>
                            </a:moveTo>
                            <a:lnTo>
                              <a:pt x="2" y="5"/>
                            </a:lnTo>
                            <a:lnTo>
                              <a:pt x="3" y="6"/>
                            </a:lnTo>
                            <a:lnTo>
                              <a:pt x="4" y="6"/>
                            </a:lnTo>
                            <a:lnTo>
                              <a:pt x="5" y="5"/>
                            </a:lnTo>
                            <a:lnTo>
                              <a:pt x="6" y="4"/>
                            </a:lnTo>
                            <a:lnTo>
                              <a:pt x="6" y="3"/>
                            </a:lnTo>
                            <a:lnTo>
                              <a:pt x="6" y="2"/>
                            </a:lnTo>
                            <a:lnTo>
                              <a:pt x="6" y="1"/>
                            </a:lnTo>
                            <a:lnTo>
                              <a:pt x="6" y="1"/>
                            </a:lnTo>
                            <a:lnTo>
                              <a:pt x="5" y="0"/>
                            </a:lnTo>
                            <a:lnTo>
                              <a:pt x="4" y="0"/>
                            </a:lnTo>
                            <a:lnTo>
                              <a:pt x="3" y="0"/>
                            </a:lnTo>
                            <a:lnTo>
                              <a:pt x="2" y="0"/>
                            </a:lnTo>
                            <a:lnTo>
                              <a:pt x="1" y="1"/>
                            </a:lnTo>
                            <a:lnTo>
                              <a:pt x="0" y="2"/>
                            </a:lnTo>
                            <a:lnTo>
                              <a:pt x="0" y="3"/>
                            </a:lnTo>
                            <a:lnTo>
                              <a:pt x="1" y="4"/>
                            </a:lnTo>
                            <a:close/>
                          </a:path>
                        </a:pathLst>
                      </a:custGeom>
                      <a:solidFill>
                        <a:srgbClr val="000000"/>
                      </a:solidFill>
                      <a:ln w="9525">
                        <a:noFill/>
                      </a:ln>
                    </p:spPr>
                    <p:txBody>
                      <a:bodyPr/>
                      <a:p>
                        <a:endParaRPr lang="zh-CN" altLang="en-US"/>
                      </a:p>
                    </p:txBody>
                  </p:sp>
                  <p:sp>
                    <p:nvSpPr>
                      <p:cNvPr id="433378" name="任意多边形 433377"/>
                      <p:cNvSpPr/>
                      <p:nvPr/>
                    </p:nvSpPr>
                    <p:spPr>
                      <a:xfrm>
                        <a:off x="1487" y="2179"/>
                        <a:ext cx="6" cy="6"/>
                      </a:xfrm>
                      <a:custGeom>
                        <a:avLst/>
                        <a:gdLst/>
                        <a:ahLst/>
                        <a:cxnLst/>
                        <a:pathLst>
                          <a:path w="6" h="6">
                            <a:moveTo>
                              <a:pt x="0" y="4"/>
                            </a:moveTo>
                            <a:lnTo>
                              <a:pt x="1" y="5"/>
                            </a:lnTo>
                            <a:lnTo>
                              <a:pt x="2" y="6"/>
                            </a:lnTo>
                            <a:lnTo>
                              <a:pt x="3" y="6"/>
                            </a:lnTo>
                            <a:lnTo>
                              <a:pt x="4" y="5"/>
                            </a:lnTo>
                            <a:lnTo>
                              <a:pt x="5" y="4"/>
                            </a:lnTo>
                            <a:lnTo>
                              <a:pt x="6" y="3"/>
                            </a:lnTo>
                            <a:lnTo>
                              <a:pt x="6" y="2"/>
                            </a:lnTo>
                            <a:lnTo>
                              <a:pt x="5" y="1"/>
                            </a:lnTo>
                            <a:lnTo>
                              <a:pt x="5" y="1"/>
                            </a:lnTo>
                            <a:lnTo>
                              <a:pt x="4" y="0"/>
                            </a:lnTo>
                            <a:lnTo>
                              <a:pt x="3" y="0"/>
                            </a:lnTo>
                            <a:lnTo>
                              <a:pt x="2" y="0"/>
                            </a:lnTo>
                            <a:lnTo>
                              <a:pt x="1" y="0"/>
                            </a:lnTo>
                            <a:lnTo>
                              <a:pt x="0" y="1"/>
                            </a:lnTo>
                            <a:lnTo>
                              <a:pt x="0" y="2"/>
                            </a:lnTo>
                            <a:lnTo>
                              <a:pt x="0" y="3"/>
                            </a:lnTo>
                            <a:lnTo>
                              <a:pt x="0" y="4"/>
                            </a:lnTo>
                            <a:close/>
                          </a:path>
                        </a:pathLst>
                      </a:custGeom>
                      <a:solidFill>
                        <a:srgbClr val="000000"/>
                      </a:solidFill>
                      <a:ln w="9525">
                        <a:noFill/>
                      </a:ln>
                    </p:spPr>
                    <p:txBody>
                      <a:bodyPr/>
                      <a:p>
                        <a:endParaRPr lang="zh-CN" altLang="en-US"/>
                      </a:p>
                    </p:txBody>
                  </p:sp>
                  <p:sp>
                    <p:nvSpPr>
                      <p:cNvPr id="433379" name="任意多边形 433378"/>
                      <p:cNvSpPr/>
                      <p:nvPr/>
                    </p:nvSpPr>
                    <p:spPr>
                      <a:xfrm>
                        <a:off x="1480" y="2169"/>
                        <a:ext cx="6" cy="6"/>
                      </a:xfrm>
                      <a:custGeom>
                        <a:avLst/>
                        <a:gdLst/>
                        <a:ahLst/>
                        <a:cxnLst/>
                        <a:pathLst>
                          <a:path w="6" h="6">
                            <a:moveTo>
                              <a:pt x="0" y="4"/>
                            </a:moveTo>
                            <a:lnTo>
                              <a:pt x="1" y="5"/>
                            </a:lnTo>
                            <a:lnTo>
                              <a:pt x="2" y="6"/>
                            </a:lnTo>
                            <a:lnTo>
                              <a:pt x="3" y="6"/>
                            </a:lnTo>
                            <a:lnTo>
                              <a:pt x="4" y="5"/>
                            </a:lnTo>
                            <a:lnTo>
                              <a:pt x="5" y="4"/>
                            </a:lnTo>
                            <a:lnTo>
                              <a:pt x="6" y="3"/>
                            </a:lnTo>
                            <a:lnTo>
                              <a:pt x="6" y="2"/>
                            </a:lnTo>
                            <a:lnTo>
                              <a:pt x="5" y="1"/>
                            </a:lnTo>
                            <a:lnTo>
                              <a:pt x="5" y="1"/>
                            </a:lnTo>
                            <a:lnTo>
                              <a:pt x="4" y="0"/>
                            </a:lnTo>
                            <a:lnTo>
                              <a:pt x="3" y="0"/>
                            </a:lnTo>
                            <a:lnTo>
                              <a:pt x="2" y="0"/>
                            </a:lnTo>
                            <a:lnTo>
                              <a:pt x="1" y="0"/>
                            </a:lnTo>
                            <a:lnTo>
                              <a:pt x="0" y="1"/>
                            </a:lnTo>
                            <a:lnTo>
                              <a:pt x="0" y="2"/>
                            </a:lnTo>
                            <a:lnTo>
                              <a:pt x="0" y="3"/>
                            </a:lnTo>
                            <a:lnTo>
                              <a:pt x="0" y="4"/>
                            </a:lnTo>
                            <a:close/>
                          </a:path>
                        </a:pathLst>
                      </a:custGeom>
                      <a:solidFill>
                        <a:srgbClr val="000000"/>
                      </a:solidFill>
                      <a:ln w="9525">
                        <a:noFill/>
                      </a:ln>
                    </p:spPr>
                    <p:txBody>
                      <a:bodyPr/>
                      <a:p>
                        <a:endParaRPr lang="zh-CN" altLang="en-US"/>
                      </a:p>
                    </p:txBody>
                  </p:sp>
                  <p:sp>
                    <p:nvSpPr>
                      <p:cNvPr id="433380" name="任意多边形 433379"/>
                      <p:cNvSpPr/>
                      <p:nvPr/>
                    </p:nvSpPr>
                    <p:spPr>
                      <a:xfrm>
                        <a:off x="1472" y="2160"/>
                        <a:ext cx="6" cy="6"/>
                      </a:xfrm>
                      <a:custGeom>
                        <a:avLst/>
                        <a:gdLst/>
                        <a:ahLst/>
                        <a:cxnLst/>
                        <a:pathLst>
                          <a:path w="6" h="6">
                            <a:moveTo>
                              <a:pt x="1" y="4"/>
                            </a:moveTo>
                            <a:lnTo>
                              <a:pt x="2" y="5"/>
                            </a:lnTo>
                            <a:lnTo>
                              <a:pt x="3" y="6"/>
                            </a:lnTo>
                            <a:lnTo>
                              <a:pt x="4" y="6"/>
                            </a:lnTo>
                            <a:lnTo>
                              <a:pt x="5" y="5"/>
                            </a:lnTo>
                            <a:lnTo>
                              <a:pt x="6" y="4"/>
                            </a:lnTo>
                            <a:lnTo>
                              <a:pt x="6" y="3"/>
                            </a:lnTo>
                            <a:lnTo>
                              <a:pt x="6" y="2"/>
                            </a:lnTo>
                            <a:lnTo>
                              <a:pt x="6" y="1"/>
                            </a:lnTo>
                            <a:lnTo>
                              <a:pt x="6" y="1"/>
                            </a:lnTo>
                            <a:lnTo>
                              <a:pt x="5" y="0"/>
                            </a:lnTo>
                            <a:lnTo>
                              <a:pt x="4" y="0"/>
                            </a:lnTo>
                            <a:lnTo>
                              <a:pt x="3" y="0"/>
                            </a:lnTo>
                            <a:lnTo>
                              <a:pt x="2" y="0"/>
                            </a:lnTo>
                            <a:lnTo>
                              <a:pt x="1" y="1"/>
                            </a:lnTo>
                            <a:lnTo>
                              <a:pt x="0" y="2"/>
                            </a:lnTo>
                            <a:lnTo>
                              <a:pt x="0" y="3"/>
                            </a:lnTo>
                            <a:lnTo>
                              <a:pt x="1" y="4"/>
                            </a:lnTo>
                            <a:close/>
                          </a:path>
                        </a:pathLst>
                      </a:custGeom>
                      <a:solidFill>
                        <a:srgbClr val="000000"/>
                      </a:solidFill>
                      <a:ln w="9525">
                        <a:noFill/>
                      </a:ln>
                    </p:spPr>
                    <p:txBody>
                      <a:bodyPr/>
                      <a:p>
                        <a:endParaRPr lang="zh-CN" altLang="en-US"/>
                      </a:p>
                    </p:txBody>
                  </p:sp>
                  <p:sp>
                    <p:nvSpPr>
                      <p:cNvPr id="433381" name="任意多边形 433380"/>
                      <p:cNvSpPr/>
                      <p:nvPr/>
                    </p:nvSpPr>
                    <p:spPr>
                      <a:xfrm>
                        <a:off x="1464" y="2150"/>
                        <a:ext cx="6" cy="6"/>
                      </a:xfrm>
                      <a:custGeom>
                        <a:avLst/>
                        <a:gdLst/>
                        <a:ahLst/>
                        <a:cxnLst/>
                        <a:pathLst>
                          <a:path w="6" h="6">
                            <a:moveTo>
                              <a:pt x="1" y="5"/>
                            </a:moveTo>
                            <a:lnTo>
                              <a:pt x="2" y="6"/>
                            </a:lnTo>
                            <a:lnTo>
                              <a:pt x="3" y="6"/>
                            </a:lnTo>
                            <a:lnTo>
                              <a:pt x="4" y="6"/>
                            </a:lnTo>
                            <a:lnTo>
                              <a:pt x="5" y="6"/>
                            </a:lnTo>
                            <a:lnTo>
                              <a:pt x="6" y="5"/>
                            </a:lnTo>
                            <a:lnTo>
                              <a:pt x="6" y="4"/>
                            </a:lnTo>
                            <a:lnTo>
                              <a:pt x="6" y="3"/>
                            </a:lnTo>
                            <a:lnTo>
                              <a:pt x="6" y="2"/>
                            </a:lnTo>
                            <a:lnTo>
                              <a:pt x="6" y="2"/>
                            </a:lnTo>
                            <a:lnTo>
                              <a:pt x="5" y="1"/>
                            </a:lnTo>
                            <a:lnTo>
                              <a:pt x="4" y="0"/>
                            </a:lnTo>
                            <a:lnTo>
                              <a:pt x="3" y="0"/>
                            </a:lnTo>
                            <a:lnTo>
                              <a:pt x="2" y="1"/>
                            </a:lnTo>
                            <a:lnTo>
                              <a:pt x="1" y="2"/>
                            </a:lnTo>
                            <a:lnTo>
                              <a:pt x="0" y="3"/>
                            </a:lnTo>
                            <a:lnTo>
                              <a:pt x="0" y="4"/>
                            </a:lnTo>
                            <a:lnTo>
                              <a:pt x="1" y="5"/>
                            </a:lnTo>
                            <a:close/>
                          </a:path>
                        </a:pathLst>
                      </a:custGeom>
                      <a:solidFill>
                        <a:srgbClr val="000000"/>
                      </a:solidFill>
                      <a:ln w="9525">
                        <a:noFill/>
                      </a:ln>
                    </p:spPr>
                    <p:txBody>
                      <a:bodyPr/>
                      <a:p>
                        <a:endParaRPr lang="zh-CN" altLang="en-US"/>
                      </a:p>
                    </p:txBody>
                  </p:sp>
                  <p:sp>
                    <p:nvSpPr>
                      <p:cNvPr id="433382" name="任意多边形 433381"/>
                      <p:cNvSpPr/>
                      <p:nvPr/>
                    </p:nvSpPr>
                    <p:spPr>
                      <a:xfrm>
                        <a:off x="1456" y="2142"/>
                        <a:ext cx="6" cy="6"/>
                      </a:xfrm>
                      <a:custGeom>
                        <a:avLst/>
                        <a:gdLst/>
                        <a:ahLst/>
                        <a:cxnLst/>
                        <a:pathLst>
                          <a:path w="6" h="6">
                            <a:moveTo>
                              <a:pt x="1" y="4"/>
                            </a:moveTo>
                            <a:lnTo>
                              <a:pt x="2" y="5"/>
                            </a:lnTo>
                            <a:lnTo>
                              <a:pt x="3" y="6"/>
                            </a:lnTo>
                            <a:lnTo>
                              <a:pt x="4" y="6"/>
                            </a:lnTo>
                            <a:lnTo>
                              <a:pt x="5" y="5"/>
                            </a:lnTo>
                            <a:lnTo>
                              <a:pt x="6" y="4"/>
                            </a:lnTo>
                            <a:lnTo>
                              <a:pt x="6" y="3"/>
                            </a:lnTo>
                            <a:lnTo>
                              <a:pt x="6" y="2"/>
                            </a:lnTo>
                            <a:lnTo>
                              <a:pt x="6" y="1"/>
                            </a:lnTo>
                            <a:lnTo>
                              <a:pt x="6" y="1"/>
                            </a:lnTo>
                            <a:lnTo>
                              <a:pt x="5" y="0"/>
                            </a:lnTo>
                            <a:lnTo>
                              <a:pt x="4" y="0"/>
                            </a:lnTo>
                            <a:lnTo>
                              <a:pt x="3" y="0"/>
                            </a:lnTo>
                            <a:lnTo>
                              <a:pt x="2" y="0"/>
                            </a:lnTo>
                            <a:lnTo>
                              <a:pt x="1" y="1"/>
                            </a:lnTo>
                            <a:lnTo>
                              <a:pt x="0" y="2"/>
                            </a:lnTo>
                            <a:lnTo>
                              <a:pt x="0" y="3"/>
                            </a:lnTo>
                            <a:lnTo>
                              <a:pt x="1" y="4"/>
                            </a:lnTo>
                            <a:close/>
                          </a:path>
                        </a:pathLst>
                      </a:custGeom>
                      <a:solidFill>
                        <a:srgbClr val="000000"/>
                      </a:solidFill>
                      <a:ln w="9525">
                        <a:noFill/>
                      </a:ln>
                    </p:spPr>
                    <p:txBody>
                      <a:bodyPr/>
                      <a:p>
                        <a:endParaRPr lang="zh-CN" altLang="en-US"/>
                      </a:p>
                    </p:txBody>
                  </p:sp>
                  <p:sp>
                    <p:nvSpPr>
                      <p:cNvPr id="433383" name="任意多边形 433382"/>
                      <p:cNvSpPr/>
                      <p:nvPr/>
                    </p:nvSpPr>
                    <p:spPr>
                      <a:xfrm>
                        <a:off x="1447" y="2134"/>
                        <a:ext cx="6" cy="6"/>
                      </a:xfrm>
                      <a:custGeom>
                        <a:avLst/>
                        <a:gdLst/>
                        <a:ahLst/>
                        <a:cxnLst/>
                        <a:pathLst>
                          <a:path w="6" h="6">
                            <a:moveTo>
                              <a:pt x="2" y="5"/>
                            </a:moveTo>
                            <a:lnTo>
                              <a:pt x="3" y="6"/>
                            </a:lnTo>
                            <a:lnTo>
                              <a:pt x="4" y="6"/>
                            </a:lnTo>
                            <a:lnTo>
                              <a:pt x="5" y="5"/>
                            </a:lnTo>
                            <a:lnTo>
                              <a:pt x="6" y="4"/>
                            </a:lnTo>
                            <a:lnTo>
                              <a:pt x="6" y="3"/>
                            </a:lnTo>
                            <a:lnTo>
                              <a:pt x="6" y="2"/>
                            </a:lnTo>
                            <a:lnTo>
                              <a:pt x="6" y="1"/>
                            </a:lnTo>
                            <a:lnTo>
                              <a:pt x="5" y="0"/>
                            </a:lnTo>
                            <a:lnTo>
                              <a:pt x="5" y="0"/>
                            </a:lnTo>
                            <a:lnTo>
                              <a:pt x="4" y="0"/>
                            </a:lnTo>
                            <a:lnTo>
                              <a:pt x="3" y="0"/>
                            </a:lnTo>
                            <a:lnTo>
                              <a:pt x="2" y="0"/>
                            </a:lnTo>
                            <a:lnTo>
                              <a:pt x="1" y="1"/>
                            </a:lnTo>
                            <a:lnTo>
                              <a:pt x="0" y="2"/>
                            </a:lnTo>
                            <a:lnTo>
                              <a:pt x="0" y="3"/>
                            </a:lnTo>
                            <a:lnTo>
                              <a:pt x="1" y="4"/>
                            </a:lnTo>
                            <a:lnTo>
                              <a:pt x="2" y="5"/>
                            </a:lnTo>
                            <a:close/>
                          </a:path>
                        </a:pathLst>
                      </a:custGeom>
                      <a:solidFill>
                        <a:srgbClr val="000000"/>
                      </a:solidFill>
                      <a:ln w="9525">
                        <a:noFill/>
                      </a:ln>
                    </p:spPr>
                    <p:txBody>
                      <a:bodyPr/>
                      <a:p>
                        <a:endParaRPr lang="zh-CN" altLang="en-US"/>
                      </a:p>
                    </p:txBody>
                  </p:sp>
                  <p:sp>
                    <p:nvSpPr>
                      <p:cNvPr id="433384" name="任意多边形 433383"/>
                      <p:cNvSpPr/>
                      <p:nvPr/>
                    </p:nvSpPr>
                    <p:spPr>
                      <a:xfrm>
                        <a:off x="1438" y="2126"/>
                        <a:ext cx="6" cy="6"/>
                      </a:xfrm>
                      <a:custGeom>
                        <a:avLst/>
                        <a:gdLst/>
                        <a:ahLst/>
                        <a:cxnLst/>
                        <a:pathLst>
                          <a:path w="6" h="6">
                            <a:moveTo>
                              <a:pt x="1" y="6"/>
                            </a:moveTo>
                            <a:lnTo>
                              <a:pt x="2" y="6"/>
                            </a:lnTo>
                            <a:lnTo>
                              <a:pt x="3" y="6"/>
                            </a:lnTo>
                            <a:lnTo>
                              <a:pt x="4" y="6"/>
                            </a:lnTo>
                            <a:lnTo>
                              <a:pt x="5" y="5"/>
                            </a:lnTo>
                            <a:lnTo>
                              <a:pt x="6" y="4"/>
                            </a:lnTo>
                            <a:lnTo>
                              <a:pt x="6" y="3"/>
                            </a:lnTo>
                            <a:lnTo>
                              <a:pt x="5" y="2"/>
                            </a:lnTo>
                            <a:lnTo>
                              <a:pt x="4" y="1"/>
                            </a:lnTo>
                            <a:lnTo>
                              <a:pt x="4" y="1"/>
                            </a:lnTo>
                            <a:lnTo>
                              <a:pt x="3" y="0"/>
                            </a:lnTo>
                            <a:lnTo>
                              <a:pt x="2" y="0"/>
                            </a:lnTo>
                            <a:lnTo>
                              <a:pt x="1" y="1"/>
                            </a:lnTo>
                            <a:lnTo>
                              <a:pt x="0" y="2"/>
                            </a:lnTo>
                            <a:lnTo>
                              <a:pt x="0" y="3"/>
                            </a:lnTo>
                            <a:lnTo>
                              <a:pt x="0" y="4"/>
                            </a:lnTo>
                            <a:lnTo>
                              <a:pt x="0" y="5"/>
                            </a:lnTo>
                            <a:lnTo>
                              <a:pt x="1" y="6"/>
                            </a:lnTo>
                            <a:close/>
                          </a:path>
                        </a:pathLst>
                      </a:custGeom>
                      <a:solidFill>
                        <a:srgbClr val="000000"/>
                      </a:solidFill>
                      <a:ln w="9525">
                        <a:noFill/>
                      </a:ln>
                    </p:spPr>
                    <p:txBody>
                      <a:bodyPr/>
                      <a:p>
                        <a:endParaRPr lang="zh-CN" altLang="en-US"/>
                      </a:p>
                    </p:txBody>
                  </p:sp>
                  <p:sp>
                    <p:nvSpPr>
                      <p:cNvPr id="433385" name="任意多边形 433384"/>
                      <p:cNvSpPr/>
                      <p:nvPr/>
                    </p:nvSpPr>
                    <p:spPr>
                      <a:xfrm>
                        <a:off x="1428" y="2119"/>
                        <a:ext cx="6" cy="6"/>
                      </a:xfrm>
                      <a:custGeom>
                        <a:avLst/>
                        <a:gdLst/>
                        <a:ahLst/>
                        <a:cxnLst/>
                        <a:pathLst>
                          <a:path w="6" h="6">
                            <a:moveTo>
                              <a:pt x="2" y="6"/>
                            </a:moveTo>
                            <a:lnTo>
                              <a:pt x="3" y="6"/>
                            </a:lnTo>
                            <a:lnTo>
                              <a:pt x="4" y="6"/>
                            </a:lnTo>
                            <a:lnTo>
                              <a:pt x="5" y="6"/>
                            </a:lnTo>
                            <a:lnTo>
                              <a:pt x="6" y="5"/>
                            </a:lnTo>
                            <a:lnTo>
                              <a:pt x="6" y="4"/>
                            </a:lnTo>
                            <a:lnTo>
                              <a:pt x="6" y="3"/>
                            </a:lnTo>
                            <a:lnTo>
                              <a:pt x="6" y="2"/>
                            </a:lnTo>
                            <a:lnTo>
                              <a:pt x="5" y="1"/>
                            </a:lnTo>
                            <a:lnTo>
                              <a:pt x="5" y="1"/>
                            </a:lnTo>
                            <a:lnTo>
                              <a:pt x="4" y="0"/>
                            </a:lnTo>
                            <a:lnTo>
                              <a:pt x="3" y="0"/>
                            </a:lnTo>
                            <a:lnTo>
                              <a:pt x="2" y="1"/>
                            </a:lnTo>
                            <a:lnTo>
                              <a:pt x="1" y="2"/>
                            </a:lnTo>
                            <a:lnTo>
                              <a:pt x="0" y="3"/>
                            </a:lnTo>
                            <a:lnTo>
                              <a:pt x="0" y="4"/>
                            </a:lnTo>
                            <a:lnTo>
                              <a:pt x="1" y="5"/>
                            </a:lnTo>
                            <a:lnTo>
                              <a:pt x="2" y="6"/>
                            </a:lnTo>
                            <a:close/>
                          </a:path>
                        </a:pathLst>
                      </a:custGeom>
                      <a:solidFill>
                        <a:srgbClr val="000000"/>
                      </a:solidFill>
                      <a:ln w="9525">
                        <a:noFill/>
                      </a:ln>
                    </p:spPr>
                    <p:txBody>
                      <a:bodyPr/>
                      <a:p>
                        <a:endParaRPr lang="zh-CN" altLang="en-US"/>
                      </a:p>
                    </p:txBody>
                  </p:sp>
                  <p:sp>
                    <p:nvSpPr>
                      <p:cNvPr id="433386" name="任意多边形 433385"/>
                      <p:cNvSpPr/>
                      <p:nvPr/>
                    </p:nvSpPr>
                    <p:spPr>
                      <a:xfrm>
                        <a:off x="1417" y="2114"/>
                        <a:ext cx="6" cy="6"/>
                      </a:xfrm>
                      <a:custGeom>
                        <a:avLst/>
                        <a:gdLst/>
                        <a:ahLst/>
                        <a:cxnLst/>
                        <a:pathLst>
                          <a:path w="6" h="6">
                            <a:moveTo>
                              <a:pt x="3" y="6"/>
                            </a:moveTo>
                            <a:lnTo>
                              <a:pt x="4" y="6"/>
                            </a:lnTo>
                            <a:lnTo>
                              <a:pt x="5" y="5"/>
                            </a:lnTo>
                            <a:lnTo>
                              <a:pt x="6" y="4"/>
                            </a:lnTo>
                            <a:lnTo>
                              <a:pt x="6" y="3"/>
                            </a:lnTo>
                            <a:lnTo>
                              <a:pt x="6" y="2"/>
                            </a:lnTo>
                            <a:lnTo>
                              <a:pt x="6" y="1"/>
                            </a:lnTo>
                            <a:lnTo>
                              <a:pt x="5" y="0"/>
                            </a:lnTo>
                            <a:lnTo>
                              <a:pt x="4" y="0"/>
                            </a:lnTo>
                            <a:lnTo>
                              <a:pt x="4" y="0"/>
                            </a:lnTo>
                            <a:lnTo>
                              <a:pt x="3" y="0"/>
                            </a:lnTo>
                            <a:lnTo>
                              <a:pt x="2" y="0"/>
                            </a:lnTo>
                            <a:lnTo>
                              <a:pt x="1" y="1"/>
                            </a:lnTo>
                            <a:lnTo>
                              <a:pt x="0" y="2"/>
                            </a:lnTo>
                            <a:lnTo>
                              <a:pt x="0" y="3"/>
                            </a:lnTo>
                            <a:lnTo>
                              <a:pt x="1" y="4"/>
                            </a:lnTo>
                            <a:lnTo>
                              <a:pt x="2" y="5"/>
                            </a:lnTo>
                            <a:lnTo>
                              <a:pt x="3" y="6"/>
                            </a:lnTo>
                            <a:close/>
                          </a:path>
                        </a:pathLst>
                      </a:custGeom>
                      <a:solidFill>
                        <a:srgbClr val="000000"/>
                      </a:solidFill>
                      <a:ln w="9525">
                        <a:noFill/>
                      </a:ln>
                    </p:spPr>
                    <p:txBody>
                      <a:bodyPr/>
                      <a:p>
                        <a:endParaRPr lang="zh-CN" altLang="en-US"/>
                      </a:p>
                    </p:txBody>
                  </p:sp>
                  <p:sp>
                    <p:nvSpPr>
                      <p:cNvPr id="433387" name="任意多边形 433386"/>
                      <p:cNvSpPr/>
                      <p:nvPr/>
                    </p:nvSpPr>
                    <p:spPr>
                      <a:xfrm>
                        <a:off x="1405" y="2109"/>
                        <a:ext cx="6" cy="6"/>
                      </a:xfrm>
                      <a:custGeom>
                        <a:avLst/>
                        <a:gdLst/>
                        <a:ahLst/>
                        <a:cxnLst/>
                        <a:pathLst>
                          <a:path w="6" h="6">
                            <a:moveTo>
                              <a:pt x="3" y="6"/>
                            </a:moveTo>
                            <a:lnTo>
                              <a:pt x="4" y="6"/>
                            </a:lnTo>
                            <a:lnTo>
                              <a:pt x="5" y="6"/>
                            </a:lnTo>
                            <a:lnTo>
                              <a:pt x="6" y="5"/>
                            </a:lnTo>
                            <a:lnTo>
                              <a:pt x="6" y="4"/>
                            </a:lnTo>
                            <a:lnTo>
                              <a:pt x="6" y="3"/>
                            </a:lnTo>
                            <a:lnTo>
                              <a:pt x="6" y="2"/>
                            </a:lnTo>
                            <a:lnTo>
                              <a:pt x="5" y="1"/>
                            </a:lnTo>
                            <a:lnTo>
                              <a:pt x="4" y="0"/>
                            </a:lnTo>
                            <a:lnTo>
                              <a:pt x="4" y="0"/>
                            </a:lnTo>
                            <a:lnTo>
                              <a:pt x="3" y="0"/>
                            </a:lnTo>
                            <a:lnTo>
                              <a:pt x="2" y="1"/>
                            </a:lnTo>
                            <a:lnTo>
                              <a:pt x="1" y="2"/>
                            </a:lnTo>
                            <a:lnTo>
                              <a:pt x="0" y="3"/>
                            </a:lnTo>
                            <a:lnTo>
                              <a:pt x="0" y="4"/>
                            </a:lnTo>
                            <a:lnTo>
                              <a:pt x="1" y="5"/>
                            </a:lnTo>
                            <a:lnTo>
                              <a:pt x="2" y="6"/>
                            </a:lnTo>
                            <a:lnTo>
                              <a:pt x="3" y="6"/>
                            </a:lnTo>
                            <a:close/>
                          </a:path>
                        </a:pathLst>
                      </a:custGeom>
                      <a:solidFill>
                        <a:srgbClr val="000000"/>
                      </a:solidFill>
                      <a:ln w="9525">
                        <a:noFill/>
                      </a:ln>
                    </p:spPr>
                    <p:txBody>
                      <a:bodyPr/>
                      <a:p>
                        <a:endParaRPr lang="zh-CN" altLang="en-US"/>
                      </a:p>
                    </p:txBody>
                  </p:sp>
                  <p:sp>
                    <p:nvSpPr>
                      <p:cNvPr id="433388" name="任意多边形 433387"/>
                      <p:cNvSpPr/>
                      <p:nvPr/>
                    </p:nvSpPr>
                    <p:spPr>
                      <a:xfrm>
                        <a:off x="1394" y="2105"/>
                        <a:ext cx="6" cy="7"/>
                      </a:xfrm>
                      <a:custGeom>
                        <a:avLst/>
                        <a:gdLst/>
                        <a:ahLst/>
                        <a:cxnLst/>
                        <a:pathLst>
                          <a:path w="6" h="7">
                            <a:moveTo>
                              <a:pt x="2" y="7"/>
                            </a:moveTo>
                            <a:lnTo>
                              <a:pt x="3" y="7"/>
                            </a:lnTo>
                            <a:lnTo>
                              <a:pt x="4" y="7"/>
                            </a:lnTo>
                            <a:lnTo>
                              <a:pt x="5" y="6"/>
                            </a:lnTo>
                            <a:lnTo>
                              <a:pt x="6" y="5"/>
                            </a:lnTo>
                            <a:lnTo>
                              <a:pt x="6" y="4"/>
                            </a:lnTo>
                            <a:lnTo>
                              <a:pt x="5" y="3"/>
                            </a:lnTo>
                            <a:lnTo>
                              <a:pt x="4" y="1"/>
                            </a:lnTo>
                            <a:lnTo>
                              <a:pt x="3" y="0"/>
                            </a:lnTo>
                            <a:lnTo>
                              <a:pt x="3" y="0"/>
                            </a:lnTo>
                            <a:lnTo>
                              <a:pt x="2" y="0"/>
                            </a:lnTo>
                            <a:lnTo>
                              <a:pt x="1" y="1"/>
                            </a:lnTo>
                            <a:lnTo>
                              <a:pt x="0" y="3"/>
                            </a:lnTo>
                            <a:lnTo>
                              <a:pt x="0" y="4"/>
                            </a:lnTo>
                            <a:lnTo>
                              <a:pt x="0" y="5"/>
                            </a:lnTo>
                            <a:lnTo>
                              <a:pt x="0" y="6"/>
                            </a:lnTo>
                            <a:lnTo>
                              <a:pt x="1" y="7"/>
                            </a:lnTo>
                            <a:lnTo>
                              <a:pt x="2" y="7"/>
                            </a:lnTo>
                            <a:close/>
                          </a:path>
                        </a:pathLst>
                      </a:custGeom>
                      <a:solidFill>
                        <a:srgbClr val="000000"/>
                      </a:solidFill>
                      <a:ln w="9525">
                        <a:noFill/>
                      </a:ln>
                    </p:spPr>
                    <p:txBody>
                      <a:bodyPr/>
                      <a:p>
                        <a:endParaRPr lang="zh-CN" altLang="en-US"/>
                      </a:p>
                    </p:txBody>
                  </p:sp>
                  <p:sp>
                    <p:nvSpPr>
                      <p:cNvPr id="433389" name="任意多边形 433388"/>
                      <p:cNvSpPr/>
                      <p:nvPr/>
                    </p:nvSpPr>
                    <p:spPr>
                      <a:xfrm>
                        <a:off x="1382" y="2104"/>
                        <a:ext cx="6" cy="7"/>
                      </a:xfrm>
                      <a:custGeom>
                        <a:avLst/>
                        <a:gdLst/>
                        <a:ahLst/>
                        <a:cxnLst/>
                        <a:pathLst>
                          <a:path w="6" h="7">
                            <a:moveTo>
                              <a:pt x="3" y="7"/>
                            </a:moveTo>
                            <a:lnTo>
                              <a:pt x="4" y="7"/>
                            </a:lnTo>
                            <a:lnTo>
                              <a:pt x="5" y="6"/>
                            </a:lnTo>
                            <a:lnTo>
                              <a:pt x="6" y="5"/>
                            </a:lnTo>
                            <a:lnTo>
                              <a:pt x="6" y="4"/>
                            </a:lnTo>
                            <a:lnTo>
                              <a:pt x="5" y="2"/>
                            </a:lnTo>
                            <a:lnTo>
                              <a:pt x="4" y="1"/>
                            </a:lnTo>
                            <a:lnTo>
                              <a:pt x="3" y="0"/>
                            </a:lnTo>
                            <a:lnTo>
                              <a:pt x="2" y="0"/>
                            </a:lnTo>
                            <a:lnTo>
                              <a:pt x="2" y="0"/>
                            </a:lnTo>
                            <a:lnTo>
                              <a:pt x="1" y="1"/>
                            </a:lnTo>
                            <a:lnTo>
                              <a:pt x="0" y="2"/>
                            </a:lnTo>
                            <a:lnTo>
                              <a:pt x="0" y="4"/>
                            </a:lnTo>
                            <a:lnTo>
                              <a:pt x="0" y="5"/>
                            </a:lnTo>
                            <a:lnTo>
                              <a:pt x="0" y="6"/>
                            </a:lnTo>
                            <a:lnTo>
                              <a:pt x="1" y="7"/>
                            </a:lnTo>
                            <a:lnTo>
                              <a:pt x="2" y="7"/>
                            </a:lnTo>
                            <a:lnTo>
                              <a:pt x="3" y="7"/>
                            </a:lnTo>
                            <a:close/>
                          </a:path>
                        </a:pathLst>
                      </a:custGeom>
                      <a:solidFill>
                        <a:srgbClr val="000000"/>
                      </a:solidFill>
                      <a:ln w="9525">
                        <a:noFill/>
                      </a:ln>
                    </p:spPr>
                    <p:txBody>
                      <a:bodyPr/>
                      <a:p>
                        <a:endParaRPr lang="zh-CN" altLang="en-US"/>
                      </a:p>
                    </p:txBody>
                  </p:sp>
                </p:grpSp>
              </p:grpSp>
              <p:grpSp>
                <p:nvGrpSpPr>
                  <p:cNvPr id="433390" name="组合 433389"/>
                  <p:cNvGrpSpPr/>
                  <p:nvPr/>
                </p:nvGrpSpPr>
                <p:grpSpPr>
                  <a:xfrm>
                    <a:off x="1270" y="1510"/>
                    <a:ext cx="1982" cy="610"/>
                    <a:chOff x="1270" y="1510"/>
                    <a:chExt cx="1982" cy="610"/>
                  </a:xfrm>
                </p:grpSpPr>
                <p:pic>
                  <p:nvPicPr>
                    <p:cNvPr id="433391" name="图片 433390"/>
                    <p:cNvPicPr>
                      <a:picLocks noChangeAspect="1"/>
                    </p:cNvPicPr>
                    <p:nvPr/>
                  </p:nvPicPr>
                  <p:blipFill>
                    <a:blip r:embed="rId1"/>
                    <a:stretch>
                      <a:fillRect/>
                    </a:stretch>
                  </p:blipFill>
                  <p:spPr>
                    <a:xfrm>
                      <a:off x="2281" y="1510"/>
                      <a:ext cx="206" cy="406"/>
                    </a:xfrm>
                    <a:prstGeom prst="rect">
                      <a:avLst/>
                    </a:prstGeom>
                    <a:noFill/>
                    <a:ln w="9525">
                      <a:noFill/>
                    </a:ln>
                  </p:spPr>
                </p:pic>
                <p:pic>
                  <p:nvPicPr>
                    <p:cNvPr id="433392" name="图片 433391"/>
                    <p:cNvPicPr>
                      <a:picLocks noChangeAspect="1"/>
                    </p:cNvPicPr>
                    <p:nvPr/>
                  </p:nvPicPr>
                  <p:blipFill>
                    <a:blip r:embed="rId2"/>
                    <a:stretch>
                      <a:fillRect/>
                    </a:stretch>
                  </p:blipFill>
                  <p:spPr>
                    <a:xfrm>
                      <a:off x="2693" y="1598"/>
                      <a:ext cx="221" cy="246"/>
                    </a:xfrm>
                    <a:prstGeom prst="rect">
                      <a:avLst/>
                    </a:prstGeom>
                    <a:noFill/>
                    <a:ln w="9525">
                      <a:noFill/>
                    </a:ln>
                  </p:spPr>
                </p:pic>
                <p:pic>
                  <p:nvPicPr>
                    <p:cNvPr id="433393" name="图片 433392"/>
                    <p:cNvPicPr>
                      <a:picLocks noChangeAspect="1"/>
                    </p:cNvPicPr>
                    <p:nvPr/>
                  </p:nvPicPr>
                  <p:blipFill>
                    <a:blip r:embed="rId2"/>
                    <a:stretch>
                      <a:fillRect/>
                    </a:stretch>
                  </p:blipFill>
                  <p:spPr>
                    <a:xfrm>
                      <a:off x="3031" y="1598"/>
                      <a:ext cx="221" cy="246"/>
                    </a:xfrm>
                    <a:prstGeom prst="rect">
                      <a:avLst/>
                    </a:prstGeom>
                    <a:noFill/>
                    <a:ln w="9525">
                      <a:noFill/>
                    </a:ln>
                  </p:spPr>
                </p:pic>
                <p:sp>
                  <p:nvSpPr>
                    <p:cNvPr id="433394" name="直接连接符 433393"/>
                    <p:cNvSpPr/>
                    <p:nvPr/>
                  </p:nvSpPr>
                  <p:spPr>
                    <a:xfrm>
                      <a:off x="2388" y="1872"/>
                      <a:ext cx="1" cy="248"/>
                    </a:xfrm>
                    <a:prstGeom prst="line">
                      <a:avLst/>
                    </a:prstGeom>
                    <a:ln w="9525" cap="flat" cmpd="sng">
                      <a:solidFill>
                        <a:srgbClr val="000000"/>
                      </a:solidFill>
                      <a:prstDash val="solid"/>
                      <a:headEnd type="none" w="med" len="med"/>
                      <a:tailEnd type="none" w="med" len="med"/>
                    </a:ln>
                  </p:spPr>
                </p:sp>
                <p:sp>
                  <p:nvSpPr>
                    <p:cNvPr id="433395" name="直接连接符 433394"/>
                    <p:cNvSpPr/>
                    <p:nvPr/>
                  </p:nvSpPr>
                  <p:spPr>
                    <a:xfrm>
                      <a:off x="3128" y="1811"/>
                      <a:ext cx="1" cy="297"/>
                    </a:xfrm>
                    <a:prstGeom prst="line">
                      <a:avLst/>
                    </a:prstGeom>
                    <a:ln w="9525" cap="flat" cmpd="sng">
                      <a:solidFill>
                        <a:srgbClr val="000000"/>
                      </a:solidFill>
                      <a:prstDash val="solid"/>
                      <a:headEnd type="none" w="med" len="med"/>
                      <a:tailEnd type="none" w="med" len="med"/>
                    </a:ln>
                  </p:spPr>
                </p:sp>
                <p:sp>
                  <p:nvSpPr>
                    <p:cNvPr id="433396" name="矩形 433395"/>
                    <p:cNvSpPr/>
                    <p:nvPr/>
                  </p:nvSpPr>
                  <p:spPr>
                    <a:xfrm>
                      <a:off x="1270" y="1694"/>
                      <a:ext cx="1094" cy="253"/>
                    </a:xfrm>
                    <a:prstGeom prst="rect">
                      <a:avLst/>
                    </a:prstGeom>
                    <a:noFill/>
                    <a:ln w="9525">
                      <a:noFill/>
                    </a:ln>
                  </p:spPr>
                  <p:txBody>
                    <a:bodyPr/>
                    <a:p>
                      <a:endParaRPr lang="zh-CN" altLang="en-US"/>
                    </a:p>
                  </p:txBody>
                </p:sp>
                <p:sp>
                  <p:nvSpPr>
                    <p:cNvPr id="433397" name="矩形 433396"/>
                    <p:cNvSpPr/>
                    <p:nvPr/>
                  </p:nvSpPr>
                  <p:spPr>
                    <a:xfrm>
                      <a:off x="1329" y="1751"/>
                      <a:ext cx="966" cy="192"/>
                    </a:xfrm>
                    <a:prstGeom prst="rect">
                      <a:avLst/>
                    </a:prstGeom>
                    <a:noFill/>
                    <a:ln w="9525">
                      <a:noFill/>
                    </a:ln>
                  </p:spPr>
                  <p:txBody>
                    <a:bodyPr wrap="none" lIns="0" tIns="0" rIns="0" bIns="0">
                      <a:spAutoFit/>
                    </a:bodyPr>
                    <a:p>
                      <a:r>
                        <a:rPr lang="zh-CN" altLang="en-US" sz="2000" b="1" dirty="0">
                          <a:solidFill>
                            <a:srgbClr val="993300"/>
                          </a:solidFill>
                          <a:latin typeface="楷体_GB2312" pitchFamily="49" charset="-122"/>
                          <a:ea typeface="楷体_GB2312" pitchFamily="49" charset="-122"/>
                        </a:rPr>
                        <a:t>管理中心子网</a:t>
                      </a:r>
                      <a:endParaRPr lang="zh-CN" altLang="en-US" sz="2400" dirty="0">
                        <a:latin typeface="Times New Roman" panose="02020603050405020304" charset="0"/>
                      </a:endParaRPr>
                    </a:p>
                  </p:txBody>
                </p:sp>
                <p:sp>
                  <p:nvSpPr>
                    <p:cNvPr id="433398" name="直接连接符 433397"/>
                    <p:cNvSpPr/>
                    <p:nvPr/>
                  </p:nvSpPr>
                  <p:spPr>
                    <a:xfrm flipV="1">
                      <a:off x="2802" y="1818"/>
                      <a:ext cx="1" cy="278"/>
                    </a:xfrm>
                    <a:prstGeom prst="line">
                      <a:avLst/>
                    </a:prstGeom>
                    <a:ln w="9525" cap="flat" cmpd="sng">
                      <a:solidFill>
                        <a:srgbClr val="000000"/>
                      </a:solidFill>
                      <a:prstDash val="solid"/>
                      <a:headEnd type="none" w="med" len="med"/>
                      <a:tailEnd type="none" w="med" len="med"/>
                    </a:ln>
                  </p:spPr>
                </p:sp>
              </p:grpSp>
            </p:grpSp>
          </p:grpSp>
        </p:grpSp>
        <p:grpSp>
          <p:nvGrpSpPr>
            <p:cNvPr id="433399" name="组合 433398"/>
            <p:cNvGrpSpPr/>
            <p:nvPr/>
          </p:nvGrpSpPr>
          <p:grpSpPr>
            <a:xfrm>
              <a:off x="1371" y="1952"/>
              <a:ext cx="3083" cy="1136"/>
              <a:chOff x="1565" y="2081"/>
              <a:chExt cx="3083" cy="1136"/>
            </a:xfrm>
          </p:grpSpPr>
          <p:sp>
            <p:nvSpPr>
              <p:cNvPr id="433400" name="矩形 433399"/>
              <p:cNvSpPr/>
              <p:nvPr/>
            </p:nvSpPr>
            <p:spPr>
              <a:xfrm>
                <a:off x="3081" y="2081"/>
                <a:ext cx="36" cy="194"/>
              </a:xfrm>
              <a:prstGeom prst="rect">
                <a:avLst/>
              </a:prstGeom>
              <a:solidFill>
                <a:srgbClr val="3333CC"/>
              </a:solidFill>
              <a:ln w="9525">
                <a:noFill/>
              </a:ln>
            </p:spPr>
            <p:txBody>
              <a:bodyPr/>
              <a:p>
                <a:endParaRPr lang="zh-CN" altLang="en-US"/>
              </a:p>
            </p:txBody>
          </p:sp>
          <p:sp>
            <p:nvSpPr>
              <p:cNvPr id="433401" name="矩形 433400"/>
              <p:cNvSpPr/>
              <p:nvPr/>
            </p:nvSpPr>
            <p:spPr>
              <a:xfrm>
                <a:off x="4457" y="2935"/>
                <a:ext cx="191" cy="37"/>
              </a:xfrm>
              <a:prstGeom prst="rect">
                <a:avLst/>
              </a:prstGeom>
              <a:solidFill>
                <a:srgbClr val="3333CC"/>
              </a:solidFill>
              <a:ln w="9525">
                <a:noFill/>
              </a:ln>
            </p:spPr>
            <p:txBody>
              <a:bodyPr/>
              <a:p>
                <a:endParaRPr lang="zh-CN" altLang="en-US"/>
              </a:p>
            </p:txBody>
          </p:sp>
          <p:sp>
            <p:nvSpPr>
              <p:cNvPr id="433402" name="矩形 433401"/>
              <p:cNvSpPr/>
              <p:nvPr/>
            </p:nvSpPr>
            <p:spPr>
              <a:xfrm>
                <a:off x="1637" y="3002"/>
                <a:ext cx="639" cy="215"/>
              </a:xfrm>
              <a:prstGeom prst="rect">
                <a:avLst/>
              </a:prstGeom>
              <a:noFill/>
              <a:ln w="9525">
                <a:noFill/>
              </a:ln>
            </p:spPr>
            <p:txBody>
              <a:bodyPr/>
              <a:p>
                <a:endParaRPr lang="zh-CN" altLang="en-US"/>
              </a:p>
            </p:txBody>
          </p:sp>
          <p:sp>
            <p:nvSpPr>
              <p:cNvPr id="433403" name="矩形 433402"/>
              <p:cNvSpPr/>
              <p:nvPr/>
            </p:nvSpPr>
            <p:spPr>
              <a:xfrm>
                <a:off x="1695" y="3054"/>
                <a:ext cx="520" cy="154"/>
              </a:xfrm>
              <a:prstGeom prst="rect">
                <a:avLst/>
              </a:prstGeom>
              <a:noFill/>
              <a:ln w="9525">
                <a:noFill/>
              </a:ln>
            </p:spPr>
            <p:txBody>
              <a:bodyPr wrap="none" lIns="0" tIns="0" rIns="0" bIns="0">
                <a:spAutoFit/>
              </a:bodyPr>
              <a:p>
                <a:r>
                  <a:rPr lang="en-US" altLang="zh-CN" sz="1600" b="1">
                    <a:latin typeface="Times New Roman" panose="02020603050405020304" charset="0"/>
                    <a:ea typeface="楷体_GB2312" pitchFamily="49" charset="-122"/>
                  </a:rPr>
                  <a:t>VPN</a:t>
                </a:r>
                <a:r>
                  <a:rPr lang="zh-CN" altLang="en-US" sz="1600" b="1" dirty="0">
                    <a:latin typeface="楷体_GB2312" pitchFamily="49" charset="-122"/>
                    <a:ea typeface="楷体_GB2312" pitchFamily="49" charset="-122"/>
                  </a:rPr>
                  <a:t>网关</a:t>
                </a:r>
                <a:endParaRPr lang="zh-CN" altLang="en-US" sz="2400" dirty="0">
                  <a:latin typeface="Times New Roman" panose="02020603050405020304" charset="0"/>
                </a:endParaRPr>
              </a:p>
            </p:txBody>
          </p:sp>
          <p:grpSp>
            <p:nvGrpSpPr>
              <p:cNvPr id="433404" name="组合 433403"/>
              <p:cNvGrpSpPr/>
              <p:nvPr/>
            </p:nvGrpSpPr>
            <p:grpSpPr>
              <a:xfrm>
                <a:off x="1729" y="2894"/>
                <a:ext cx="444" cy="130"/>
                <a:chOff x="1729" y="2894"/>
                <a:chExt cx="444" cy="130"/>
              </a:xfrm>
            </p:grpSpPr>
            <p:sp>
              <p:nvSpPr>
                <p:cNvPr id="433405" name="任意多边形 433404"/>
                <p:cNvSpPr/>
                <p:nvPr/>
              </p:nvSpPr>
              <p:spPr>
                <a:xfrm>
                  <a:off x="2157" y="2894"/>
                  <a:ext cx="16" cy="128"/>
                </a:xfrm>
                <a:custGeom>
                  <a:avLst/>
                  <a:gdLst/>
                  <a:ahLst/>
                  <a:cxnLst/>
                  <a:pathLst>
                    <a:path w="16" h="128">
                      <a:moveTo>
                        <a:pt x="0" y="128"/>
                      </a:moveTo>
                      <a:lnTo>
                        <a:pt x="0" y="21"/>
                      </a:lnTo>
                      <a:lnTo>
                        <a:pt x="16" y="0"/>
                      </a:lnTo>
                      <a:lnTo>
                        <a:pt x="16" y="89"/>
                      </a:lnTo>
                      <a:lnTo>
                        <a:pt x="0" y="128"/>
                      </a:lnTo>
                      <a:close/>
                    </a:path>
                  </a:pathLst>
                </a:custGeom>
                <a:solidFill>
                  <a:srgbClr val="002C59"/>
                </a:solidFill>
                <a:ln w="9525">
                  <a:noFill/>
                </a:ln>
              </p:spPr>
              <p:txBody>
                <a:bodyPr/>
                <a:p>
                  <a:endParaRPr lang="zh-CN" altLang="en-US"/>
                </a:p>
              </p:txBody>
            </p:sp>
            <p:sp>
              <p:nvSpPr>
                <p:cNvPr id="433406" name="任意多边形 433405"/>
                <p:cNvSpPr/>
                <p:nvPr/>
              </p:nvSpPr>
              <p:spPr>
                <a:xfrm>
                  <a:off x="1729" y="2896"/>
                  <a:ext cx="442" cy="21"/>
                </a:xfrm>
                <a:custGeom>
                  <a:avLst/>
                  <a:gdLst/>
                  <a:ahLst/>
                  <a:cxnLst/>
                  <a:pathLst>
                    <a:path w="442" h="21">
                      <a:moveTo>
                        <a:pt x="426" y="21"/>
                      </a:moveTo>
                      <a:lnTo>
                        <a:pt x="0" y="21"/>
                      </a:lnTo>
                      <a:lnTo>
                        <a:pt x="89" y="0"/>
                      </a:lnTo>
                      <a:lnTo>
                        <a:pt x="442" y="0"/>
                      </a:lnTo>
                      <a:lnTo>
                        <a:pt x="426" y="21"/>
                      </a:lnTo>
                      <a:close/>
                    </a:path>
                  </a:pathLst>
                </a:custGeom>
                <a:solidFill>
                  <a:srgbClr val="001E3C"/>
                </a:solidFill>
                <a:ln w="1588" cap="flat" cmpd="sng">
                  <a:solidFill>
                    <a:srgbClr val="000000"/>
                  </a:solidFill>
                  <a:prstDash val="solid"/>
                  <a:headEnd type="none" w="med" len="med"/>
                  <a:tailEnd type="none" w="med" len="med"/>
                </a:ln>
              </p:spPr>
              <p:txBody>
                <a:bodyPr/>
                <a:p>
                  <a:endParaRPr lang="zh-CN" altLang="en-US"/>
                </a:p>
              </p:txBody>
            </p:sp>
            <p:sp>
              <p:nvSpPr>
                <p:cNvPr id="433407" name="矩形 433406"/>
                <p:cNvSpPr/>
                <p:nvPr/>
              </p:nvSpPr>
              <p:spPr>
                <a:xfrm>
                  <a:off x="1731" y="2917"/>
                  <a:ext cx="426" cy="107"/>
                </a:xfrm>
                <a:prstGeom prst="rect">
                  <a:avLst/>
                </a:prstGeom>
                <a:solidFill>
                  <a:srgbClr val="00274E"/>
                </a:solidFill>
                <a:ln w="9525">
                  <a:noFill/>
                </a:ln>
              </p:spPr>
              <p:txBody>
                <a:bodyPr/>
                <a:p>
                  <a:endParaRPr lang="zh-CN" altLang="en-US"/>
                </a:p>
              </p:txBody>
            </p:sp>
            <p:sp>
              <p:nvSpPr>
                <p:cNvPr id="433408" name="矩形 433407"/>
                <p:cNvSpPr/>
                <p:nvPr/>
              </p:nvSpPr>
              <p:spPr>
                <a:xfrm>
                  <a:off x="1734" y="2917"/>
                  <a:ext cx="419" cy="100"/>
                </a:xfrm>
                <a:prstGeom prst="rect">
                  <a:avLst/>
                </a:prstGeom>
                <a:noFill/>
                <a:ln w="1588" cap="flat" cmpd="sng">
                  <a:solidFill>
                    <a:srgbClr val="000000"/>
                  </a:solidFill>
                  <a:prstDash val="solid"/>
                  <a:miter/>
                  <a:headEnd type="none" w="med" len="med"/>
                  <a:tailEnd type="none" w="med" len="med"/>
                </a:ln>
              </p:spPr>
              <p:txBody>
                <a:bodyPr/>
                <a:p>
                  <a:endParaRPr lang="zh-CN" altLang="en-US"/>
                </a:p>
              </p:txBody>
            </p:sp>
            <p:sp>
              <p:nvSpPr>
                <p:cNvPr id="433409" name="矩形 433408"/>
                <p:cNvSpPr/>
                <p:nvPr/>
              </p:nvSpPr>
              <p:spPr>
                <a:xfrm>
                  <a:off x="2036" y="2919"/>
                  <a:ext cx="107" cy="98"/>
                </a:xfrm>
                <a:prstGeom prst="rect">
                  <a:avLst/>
                </a:prstGeom>
                <a:solidFill>
                  <a:srgbClr val="66CCFF"/>
                </a:solidFill>
                <a:ln w="1588" cap="flat" cmpd="sng">
                  <a:solidFill>
                    <a:srgbClr val="808080"/>
                  </a:solidFill>
                  <a:prstDash val="solid"/>
                  <a:miter/>
                  <a:headEnd type="none" w="med" len="med"/>
                  <a:tailEnd type="none" w="med" len="med"/>
                </a:ln>
              </p:spPr>
              <p:txBody>
                <a:bodyPr/>
                <a:p>
                  <a:endParaRPr lang="zh-CN" altLang="en-US"/>
                </a:p>
              </p:txBody>
            </p:sp>
            <p:sp>
              <p:nvSpPr>
                <p:cNvPr id="433410" name="直接连接符 433409"/>
                <p:cNvSpPr/>
                <p:nvPr/>
              </p:nvSpPr>
              <p:spPr>
                <a:xfrm>
                  <a:off x="1984" y="2914"/>
                  <a:ext cx="1" cy="1"/>
                </a:xfrm>
                <a:prstGeom prst="line">
                  <a:avLst/>
                </a:prstGeom>
                <a:ln w="1588" cap="flat" cmpd="sng">
                  <a:solidFill>
                    <a:srgbClr val="000000"/>
                  </a:solidFill>
                  <a:prstDash val="solid"/>
                  <a:headEnd type="none" w="med" len="med"/>
                  <a:tailEnd type="none" w="med" len="med"/>
                </a:ln>
              </p:spPr>
            </p:sp>
            <p:sp>
              <p:nvSpPr>
                <p:cNvPr id="433411" name="任意多边形 433410"/>
                <p:cNvSpPr/>
                <p:nvPr/>
              </p:nvSpPr>
              <p:spPr>
                <a:xfrm>
                  <a:off x="2044" y="2925"/>
                  <a:ext cx="96" cy="89"/>
                </a:xfrm>
                <a:custGeom>
                  <a:avLst/>
                  <a:gdLst/>
                  <a:ahLst/>
                  <a:cxnLst/>
                  <a:pathLst>
                    <a:path w="96" h="89">
                      <a:moveTo>
                        <a:pt x="10" y="0"/>
                      </a:moveTo>
                      <a:lnTo>
                        <a:pt x="10" y="0"/>
                      </a:lnTo>
                      <a:lnTo>
                        <a:pt x="8" y="0"/>
                      </a:lnTo>
                      <a:lnTo>
                        <a:pt x="6" y="0"/>
                      </a:lnTo>
                      <a:lnTo>
                        <a:pt x="5" y="2"/>
                      </a:lnTo>
                      <a:lnTo>
                        <a:pt x="3" y="4"/>
                      </a:lnTo>
                      <a:lnTo>
                        <a:pt x="1" y="6"/>
                      </a:lnTo>
                      <a:lnTo>
                        <a:pt x="0" y="8"/>
                      </a:lnTo>
                      <a:lnTo>
                        <a:pt x="0" y="12"/>
                      </a:lnTo>
                      <a:lnTo>
                        <a:pt x="0" y="13"/>
                      </a:lnTo>
                      <a:lnTo>
                        <a:pt x="0" y="74"/>
                      </a:lnTo>
                      <a:lnTo>
                        <a:pt x="0" y="76"/>
                      </a:lnTo>
                      <a:lnTo>
                        <a:pt x="0" y="78"/>
                      </a:lnTo>
                      <a:lnTo>
                        <a:pt x="0" y="80"/>
                      </a:lnTo>
                      <a:lnTo>
                        <a:pt x="1" y="84"/>
                      </a:lnTo>
                      <a:lnTo>
                        <a:pt x="3" y="85"/>
                      </a:lnTo>
                      <a:lnTo>
                        <a:pt x="5" y="87"/>
                      </a:lnTo>
                      <a:lnTo>
                        <a:pt x="6" y="87"/>
                      </a:lnTo>
                      <a:lnTo>
                        <a:pt x="8" y="89"/>
                      </a:lnTo>
                      <a:lnTo>
                        <a:pt x="10" y="89"/>
                      </a:lnTo>
                      <a:lnTo>
                        <a:pt x="84" y="89"/>
                      </a:lnTo>
                      <a:lnTo>
                        <a:pt x="86" y="89"/>
                      </a:lnTo>
                      <a:lnTo>
                        <a:pt x="88" y="89"/>
                      </a:lnTo>
                      <a:lnTo>
                        <a:pt x="90" y="87"/>
                      </a:lnTo>
                      <a:lnTo>
                        <a:pt x="91" y="87"/>
                      </a:lnTo>
                      <a:lnTo>
                        <a:pt x="92" y="85"/>
                      </a:lnTo>
                      <a:lnTo>
                        <a:pt x="94" y="84"/>
                      </a:lnTo>
                      <a:lnTo>
                        <a:pt x="94" y="80"/>
                      </a:lnTo>
                      <a:lnTo>
                        <a:pt x="96" y="78"/>
                      </a:lnTo>
                      <a:lnTo>
                        <a:pt x="96" y="76"/>
                      </a:lnTo>
                      <a:lnTo>
                        <a:pt x="96" y="74"/>
                      </a:lnTo>
                      <a:lnTo>
                        <a:pt x="96" y="13"/>
                      </a:lnTo>
                      <a:lnTo>
                        <a:pt x="96" y="12"/>
                      </a:lnTo>
                      <a:lnTo>
                        <a:pt x="94" y="8"/>
                      </a:lnTo>
                      <a:lnTo>
                        <a:pt x="94" y="6"/>
                      </a:lnTo>
                      <a:lnTo>
                        <a:pt x="92" y="4"/>
                      </a:lnTo>
                      <a:lnTo>
                        <a:pt x="91" y="2"/>
                      </a:lnTo>
                      <a:lnTo>
                        <a:pt x="90" y="0"/>
                      </a:lnTo>
                      <a:lnTo>
                        <a:pt x="88" y="0"/>
                      </a:lnTo>
                      <a:lnTo>
                        <a:pt x="86" y="0"/>
                      </a:lnTo>
                      <a:lnTo>
                        <a:pt x="84" y="0"/>
                      </a:lnTo>
                      <a:lnTo>
                        <a:pt x="10" y="0"/>
                      </a:lnTo>
                      <a:close/>
                    </a:path>
                  </a:pathLst>
                </a:custGeom>
                <a:solidFill>
                  <a:srgbClr val="CCECFF"/>
                </a:solidFill>
                <a:ln w="1588" cap="flat" cmpd="sng">
                  <a:solidFill>
                    <a:srgbClr val="000000"/>
                  </a:solidFill>
                  <a:prstDash val="solid"/>
                  <a:headEnd type="none" w="med" len="med"/>
                  <a:tailEnd type="none" w="med" len="med"/>
                </a:ln>
              </p:spPr>
              <p:txBody>
                <a:bodyPr/>
                <a:p>
                  <a:endParaRPr lang="zh-CN" altLang="en-US"/>
                </a:p>
              </p:txBody>
            </p:sp>
            <p:sp>
              <p:nvSpPr>
                <p:cNvPr id="433412" name="任意多边形 433411"/>
                <p:cNvSpPr/>
                <p:nvPr/>
              </p:nvSpPr>
              <p:spPr>
                <a:xfrm>
                  <a:off x="2058" y="2936"/>
                  <a:ext cx="17" cy="10"/>
                </a:xfrm>
                <a:custGeom>
                  <a:avLst/>
                  <a:gdLst/>
                  <a:ahLst/>
                  <a:cxnLst/>
                  <a:pathLst>
                    <a:path w="17" h="10">
                      <a:moveTo>
                        <a:pt x="0" y="0"/>
                      </a:moveTo>
                      <a:lnTo>
                        <a:pt x="0" y="0"/>
                      </a:lnTo>
                      <a:lnTo>
                        <a:pt x="0" y="2"/>
                      </a:lnTo>
                      <a:lnTo>
                        <a:pt x="0" y="8"/>
                      </a:lnTo>
                      <a:lnTo>
                        <a:pt x="0" y="10"/>
                      </a:lnTo>
                      <a:lnTo>
                        <a:pt x="15" y="10"/>
                      </a:lnTo>
                      <a:lnTo>
                        <a:pt x="17" y="10"/>
                      </a:lnTo>
                      <a:lnTo>
                        <a:pt x="17" y="8"/>
                      </a:lnTo>
                      <a:lnTo>
                        <a:pt x="17" y="2"/>
                      </a:lnTo>
                      <a:lnTo>
                        <a:pt x="17" y="0"/>
                      </a:lnTo>
                      <a:lnTo>
                        <a:pt x="15" y="0"/>
                      </a:lnTo>
                      <a:lnTo>
                        <a:pt x="0"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413" name="矩形 433412"/>
                <p:cNvSpPr/>
                <p:nvPr/>
              </p:nvSpPr>
              <p:spPr>
                <a:xfrm>
                  <a:off x="1895" y="2938"/>
                  <a:ext cx="70" cy="13"/>
                </a:xfrm>
                <a:prstGeom prst="rect">
                  <a:avLst/>
                </a:prstGeom>
                <a:solidFill>
                  <a:srgbClr val="CCFFCC"/>
                </a:solidFill>
                <a:ln w="1588" cap="flat" cmpd="sng">
                  <a:solidFill>
                    <a:srgbClr val="000000"/>
                  </a:solidFill>
                  <a:prstDash val="solid"/>
                  <a:miter/>
                  <a:headEnd type="none" w="med" len="med"/>
                  <a:tailEnd type="none" w="med" len="med"/>
                </a:ln>
              </p:spPr>
              <p:txBody>
                <a:bodyPr/>
                <a:p>
                  <a:endParaRPr lang="zh-CN" altLang="en-US"/>
                </a:p>
              </p:txBody>
            </p:sp>
            <p:sp>
              <p:nvSpPr>
                <p:cNvPr id="433414" name="矩形 433413"/>
                <p:cNvSpPr/>
                <p:nvPr/>
              </p:nvSpPr>
              <p:spPr>
                <a:xfrm>
                  <a:off x="1884" y="2979"/>
                  <a:ext cx="90" cy="29"/>
                </a:xfrm>
                <a:prstGeom prst="rect">
                  <a:avLst/>
                </a:prstGeom>
                <a:noFill/>
                <a:ln w="9525">
                  <a:noFill/>
                </a:ln>
              </p:spPr>
              <p:txBody>
                <a:bodyPr/>
                <a:p>
                  <a:endParaRPr lang="zh-CN" altLang="en-US"/>
                </a:p>
              </p:txBody>
            </p:sp>
            <p:sp>
              <p:nvSpPr>
                <p:cNvPr id="433415" name="矩形 433414"/>
                <p:cNvSpPr/>
                <p:nvPr/>
              </p:nvSpPr>
              <p:spPr>
                <a:xfrm>
                  <a:off x="1741" y="2923"/>
                  <a:ext cx="114" cy="24"/>
                </a:xfrm>
                <a:prstGeom prst="rect">
                  <a:avLst/>
                </a:prstGeom>
                <a:noFill/>
                <a:ln w="9525">
                  <a:noFill/>
                </a:ln>
              </p:spPr>
              <p:txBody>
                <a:bodyPr/>
                <a:p>
                  <a:endParaRPr lang="zh-CN" altLang="en-US"/>
                </a:p>
              </p:txBody>
            </p:sp>
            <p:sp>
              <p:nvSpPr>
                <p:cNvPr id="433416" name="矩形 433415"/>
                <p:cNvSpPr/>
                <p:nvPr/>
              </p:nvSpPr>
              <p:spPr>
                <a:xfrm>
                  <a:off x="1748" y="2930"/>
                  <a:ext cx="73" cy="17"/>
                </a:xfrm>
                <a:prstGeom prst="rect">
                  <a:avLst/>
                </a:prstGeom>
                <a:noFill/>
                <a:ln w="9525">
                  <a:noFill/>
                </a:ln>
              </p:spPr>
              <p:txBody>
                <a:bodyPr/>
                <a:p>
                  <a:endParaRPr lang="zh-CN" altLang="en-US"/>
                </a:p>
              </p:txBody>
            </p:sp>
            <p:sp>
              <p:nvSpPr>
                <p:cNvPr id="433417" name="矩形 433416"/>
                <p:cNvSpPr/>
                <p:nvPr/>
              </p:nvSpPr>
              <p:spPr>
                <a:xfrm>
                  <a:off x="1748" y="2931"/>
                  <a:ext cx="99" cy="21"/>
                </a:xfrm>
                <a:prstGeom prst="rect">
                  <a:avLst/>
                </a:prstGeom>
                <a:noFill/>
                <a:ln w="9525">
                  <a:noFill/>
                </a:ln>
              </p:spPr>
              <p:txBody>
                <a:bodyPr/>
                <a:p>
                  <a:endParaRPr lang="zh-CN" altLang="en-US"/>
                </a:p>
              </p:txBody>
            </p:sp>
            <p:sp>
              <p:nvSpPr>
                <p:cNvPr id="433418" name="矩形 433417"/>
                <p:cNvSpPr/>
                <p:nvPr/>
              </p:nvSpPr>
              <p:spPr>
                <a:xfrm>
                  <a:off x="1748" y="2933"/>
                  <a:ext cx="97" cy="19"/>
                </a:xfrm>
                <a:prstGeom prst="rect">
                  <a:avLst/>
                </a:prstGeom>
                <a:noFill/>
                <a:ln w="9525">
                  <a:noFill/>
                </a:ln>
              </p:spPr>
              <p:txBody>
                <a:bodyPr wrap="none" lIns="0" tIns="0" rIns="0" bIns="0">
                  <a:spAutoFit/>
                </a:bodyPr>
                <a:p>
                  <a:r>
                    <a:rPr lang="en-US" altLang="zh-CN" sz="200" b="1">
                      <a:solidFill>
                        <a:srgbClr val="FFFFFF"/>
                      </a:solidFill>
                      <a:latin typeface="Times New Roman" panose="02020603050405020304" charset="0"/>
                    </a:rPr>
                    <a:t>NEsec300 FW</a:t>
                  </a:r>
                  <a:endParaRPr lang="en-US" altLang="zh-CN" sz="2400">
                    <a:latin typeface="Times New Roman" panose="02020603050405020304" charset="0"/>
                  </a:endParaRPr>
                </a:p>
              </p:txBody>
            </p:sp>
            <p:sp>
              <p:nvSpPr>
                <p:cNvPr id="433419" name="矩形 433418"/>
                <p:cNvSpPr/>
                <p:nvPr/>
              </p:nvSpPr>
              <p:spPr>
                <a:xfrm>
                  <a:off x="1897" y="2995"/>
                  <a:ext cx="62" cy="2"/>
                </a:xfrm>
                <a:prstGeom prst="rect">
                  <a:avLst/>
                </a:prstGeom>
                <a:solidFill>
                  <a:srgbClr val="FFFFFF"/>
                </a:solidFill>
                <a:ln w="1588" cap="flat" cmpd="sng">
                  <a:solidFill>
                    <a:srgbClr val="000000"/>
                  </a:solidFill>
                  <a:prstDash val="solid"/>
                  <a:miter/>
                  <a:headEnd type="none" w="med" len="med"/>
                  <a:tailEnd type="none" w="med" len="med"/>
                </a:ln>
              </p:spPr>
              <p:txBody>
                <a:bodyPr/>
                <a:p>
                  <a:endParaRPr lang="zh-CN" altLang="en-US"/>
                </a:p>
              </p:txBody>
            </p:sp>
            <p:sp>
              <p:nvSpPr>
                <p:cNvPr id="433420" name="任意多边形 433419"/>
                <p:cNvSpPr/>
                <p:nvPr/>
              </p:nvSpPr>
              <p:spPr>
                <a:xfrm>
                  <a:off x="2058" y="2956"/>
                  <a:ext cx="17" cy="11"/>
                </a:xfrm>
                <a:custGeom>
                  <a:avLst/>
                  <a:gdLst/>
                  <a:ahLst/>
                  <a:cxnLst/>
                  <a:pathLst>
                    <a:path w="17" h="11">
                      <a:moveTo>
                        <a:pt x="0" y="0"/>
                      </a:moveTo>
                      <a:lnTo>
                        <a:pt x="0" y="2"/>
                      </a:lnTo>
                      <a:lnTo>
                        <a:pt x="0" y="9"/>
                      </a:lnTo>
                      <a:lnTo>
                        <a:pt x="0" y="11"/>
                      </a:lnTo>
                      <a:lnTo>
                        <a:pt x="15" y="11"/>
                      </a:lnTo>
                      <a:lnTo>
                        <a:pt x="17" y="11"/>
                      </a:lnTo>
                      <a:lnTo>
                        <a:pt x="17" y="9"/>
                      </a:lnTo>
                      <a:lnTo>
                        <a:pt x="17" y="2"/>
                      </a:lnTo>
                      <a:lnTo>
                        <a:pt x="15" y="2"/>
                      </a:lnTo>
                      <a:lnTo>
                        <a:pt x="15" y="0"/>
                      </a:lnTo>
                      <a:lnTo>
                        <a:pt x="0"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421" name="任意多边形 433420"/>
                <p:cNvSpPr/>
                <p:nvPr/>
              </p:nvSpPr>
              <p:spPr>
                <a:xfrm>
                  <a:off x="2082" y="2936"/>
                  <a:ext cx="19" cy="10"/>
                </a:xfrm>
                <a:custGeom>
                  <a:avLst/>
                  <a:gdLst/>
                  <a:ahLst/>
                  <a:cxnLst/>
                  <a:pathLst>
                    <a:path w="19" h="10">
                      <a:moveTo>
                        <a:pt x="2" y="0"/>
                      </a:moveTo>
                      <a:lnTo>
                        <a:pt x="0" y="0"/>
                      </a:lnTo>
                      <a:lnTo>
                        <a:pt x="0" y="2"/>
                      </a:lnTo>
                      <a:lnTo>
                        <a:pt x="0" y="8"/>
                      </a:lnTo>
                      <a:lnTo>
                        <a:pt x="0" y="10"/>
                      </a:lnTo>
                      <a:lnTo>
                        <a:pt x="2" y="10"/>
                      </a:lnTo>
                      <a:lnTo>
                        <a:pt x="17" y="10"/>
                      </a:lnTo>
                      <a:lnTo>
                        <a:pt x="19" y="10"/>
                      </a:lnTo>
                      <a:lnTo>
                        <a:pt x="19" y="8"/>
                      </a:lnTo>
                      <a:lnTo>
                        <a:pt x="19" y="2"/>
                      </a:lnTo>
                      <a:lnTo>
                        <a:pt x="19" y="0"/>
                      </a:lnTo>
                      <a:lnTo>
                        <a:pt x="17"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422" name="矩形 433421"/>
                <p:cNvSpPr/>
                <p:nvPr/>
              </p:nvSpPr>
              <p:spPr>
                <a:xfrm>
                  <a:off x="2088" y="2936"/>
                  <a:ext cx="9" cy="11"/>
                </a:xfrm>
                <a:prstGeom prst="rect">
                  <a:avLst/>
                </a:prstGeom>
                <a:noFill/>
                <a:ln w="9525">
                  <a:noFill/>
                </a:ln>
              </p:spPr>
              <p:txBody>
                <a:bodyPr/>
                <a:p>
                  <a:endParaRPr lang="zh-CN" altLang="en-US"/>
                </a:p>
              </p:txBody>
            </p:sp>
            <p:sp>
              <p:nvSpPr>
                <p:cNvPr id="433423" name="矩形 433422"/>
                <p:cNvSpPr/>
                <p:nvPr/>
              </p:nvSpPr>
              <p:spPr>
                <a:xfrm>
                  <a:off x="2090" y="2935"/>
                  <a:ext cx="5" cy="12"/>
                </a:xfrm>
                <a:prstGeom prst="rect">
                  <a:avLst/>
                </a:prstGeom>
                <a:noFill/>
                <a:ln w="9525">
                  <a:noFill/>
                </a:ln>
              </p:spPr>
              <p:txBody>
                <a:bodyPr/>
                <a:p>
                  <a:endParaRPr lang="zh-CN" altLang="en-US"/>
                </a:p>
              </p:txBody>
            </p:sp>
            <p:sp>
              <p:nvSpPr>
                <p:cNvPr id="433424" name="矩形 433423"/>
                <p:cNvSpPr/>
                <p:nvPr/>
              </p:nvSpPr>
              <p:spPr>
                <a:xfrm>
                  <a:off x="2090" y="2936"/>
                  <a:ext cx="4" cy="10"/>
                </a:xfrm>
                <a:prstGeom prst="rect">
                  <a:avLst/>
                </a:prstGeom>
                <a:noFill/>
                <a:ln w="9525">
                  <a:noFill/>
                </a:ln>
              </p:spPr>
              <p:txBody>
                <a:bodyPr wrap="none" lIns="0" tIns="0" rIns="0" bIns="0">
                  <a:spAutoFit/>
                </a:bodyPr>
                <a:p>
                  <a:r>
                    <a:rPr lang="en-US" altLang="zh-CN" sz="100">
                      <a:solidFill>
                        <a:srgbClr val="000000"/>
                      </a:solidFill>
                      <a:latin typeface="Times New Roman" panose="02020603050405020304" charset="0"/>
                    </a:rPr>
                    <a:t>2</a:t>
                  </a:r>
                  <a:endParaRPr lang="en-US" altLang="zh-CN" sz="2400">
                    <a:latin typeface="Times New Roman" panose="02020603050405020304" charset="0"/>
                  </a:endParaRPr>
                </a:p>
              </p:txBody>
            </p:sp>
            <p:sp>
              <p:nvSpPr>
                <p:cNvPr id="433425" name="任意多边形 433424"/>
                <p:cNvSpPr/>
                <p:nvPr/>
              </p:nvSpPr>
              <p:spPr>
                <a:xfrm>
                  <a:off x="2082" y="2999"/>
                  <a:ext cx="19" cy="10"/>
                </a:xfrm>
                <a:custGeom>
                  <a:avLst/>
                  <a:gdLst/>
                  <a:ahLst/>
                  <a:cxnLst/>
                  <a:pathLst>
                    <a:path w="19" h="10">
                      <a:moveTo>
                        <a:pt x="2" y="0"/>
                      </a:moveTo>
                      <a:lnTo>
                        <a:pt x="0" y="0"/>
                      </a:lnTo>
                      <a:lnTo>
                        <a:pt x="0" y="2"/>
                      </a:lnTo>
                      <a:lnTo>
                        <a:pt x="0" y="8"/>
                      </a:lnTo>
                      <a:lnTo>
                        <a:pt x="0" y="10"/>
                      </a:lnTo>
                      <a:lnTo>
                        <a:pt x="2" y="10"/>
                      </a:lnTo>
                      <a:lnTo>
                        <a:pt x="17" y="10"/>
                      </a:lnTo>
                      <a:lnTo>
                        <a:pt x="19" y="10"/>
                      </a:lnTo>
                      <a:lnTo>
                        <a:pt x="19" y="8"/>
                      </a:lnTo>
                      <a:lnTo>
                        <a:pt x="19" y="2"/>
                      </a:lnTo>
                      <a:lnTo>
                        <a:pt x="19" y="0"/>
                      </a:lnTo>
                      <a:lnTo>
                        <a:pt x="17"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426" name="矩形 433425"/>
                <p:cNvSpPr/>
                <p:nvPr/>
              </p:nvSpPr>
              <p:spPr>
                <a:xfrm>
                  <a:off x="2088" y="2999"/>
                  <a:ext cx="9" cy="11"/>
                </a:xfrm>
                <a:prstGeom prst="rect">
                  <a:avLst/>
                </a:prstGeom>
                <a:noFill/>
                <a:ln w="9525">
                  <a:noFill/>
                </a:ln>
              </p:spPr>
              <p:txBody>
                <a:bodyPr/>
                <a:p>
                  <a:endParaRPr lang="zh-CN" altLang="en-US"/>
                </a:p>
              </p:txBody>
            </p:sp>
            <p:sp>
              <p:nvSpPr>
                <p:cNvPr id="433427" name="矩形 433426"/>
                <p:cNvSpPr/>
                <p:nvPr/>
              </p:nvSpPr>
              <p:spPr>
                <a:xfrm>
                  <a:off x="2090" y="2999"/>
                  <a:ext cx="5" cy="11"/>
                </a:xfrm>
                <a:prstGeom prst="rect">
                  <a:avLst/>
                </a:prstGeom>
                <a:noFill/>
                <a:ln w="9525">
                  <a:noFill/>
                </a:ln>
              </p:spPr>
              <p:txBody>
                <a:bodyPr/>
                <a:p>
                  <a:endParaRPr lang="zh-CN" altLang="en-US"/>
                </a:p>
              </p:txBody>
            </p:sp>
            <p:sp>
              <p:nvSpPr>
                <p:cNvPr id="433428" name="矩形 433427"/>
                <p:cNvSpPr/>
                <p:nvPr/>
              </p:nvSpPr>
              <p:spPr>
                <a:xfrm>
                  <a:off x="2090" y="2999"/>
                  <a:ext cx="4" cy="10"/>
                </a:xfrm>
                <a:prstGeom prst="rect">
                  <a:avLst/>
                </a:prstGeom>
                <a:noFill/>
                <a:ln w="9525">
                  <a:noFill/>
                </a:ln>
              </p:spPr>
              <p:txBody>
                <a:bodyPr wrap="none" lIns="0" tIns="0" rIns="0" bIns="0">
                  <a:spAutoFit/>
                </a:bodyPr>
                <a:p>
                  <a:r>
                    <a:rPr lang="en-US" altLang="zh-CN" sz="100">
                      <a:solidFill>
                        <a:srgbClr val="000000"/>
                      </a:solidFill>
                      <a:latin typeface="Times New Roman" panose="02020603050405020304" charset="0"/>
                    </a:rPr>
                    <a:t>0</a:t>
                  </a:r>
                  <a:endParaRPr lang="en-US" altLang="zh-CN" sz="2400">
                    <a:latin typeface="Times New Roman" panose="02020603050405020304" charset="0"/>
                  </a:endParaRPr>
                </a:p>
              </p:txBody>
            </p:sp>
            <p:sp>
              <p:nvSpPr>
                <p:cNvPr id="433429" name="任意多边形 433428"/>
                <p:cNvSpPr/>
                <p:nvPr/>
              </p:nvSpPr>
              <p:spPr>
                <a:xfrm>
                  <a:off x="2108" y="2936"/>
                  <a:ext cx="18" cy="10"/>
                </a:xfrm>
                <a:custGeom>
                  <a:avLst/>
                  <a:gdLst/>
                  <a:ahLst/>
                  <a:cxnLst/>
                  <a:pathLst>
                    <a:path w="18" h="10">
                      <a:moveTo>
                        <a:pt x="2" y="0"/>
                      </a:moveTo>
                      <a:lnTo>
                        <a:pt x="2" y="0"/>
                      </a:lnTo>
                      <a:lnTo>
                        <a:pt x="0" y="0"/>
                      </a:lnTo>
                      <a:lnTo>
                        <a:pt x="0" y="2"/>
                      </a:lnTo>
                      <a:lnTo>
                        <a:pt x="0" y="8"/>
                      </a:lnTo>
                      <a:lnTo>
                        <a:pt x="0" y="10"/>
                      </a:lnTo>
                      <a:lnTo>
                        <a:pt x="2" y="10"/>
                      </a:lnTo>
                      <a:lnTo>
                        <a:pt x="18" y="10"/>
                      </a:lnTo>
                      <a:lnTo>
                        <a:pt x="18" y="8"/>
                      </a:lnTo>
                      <a:lnTo>
                        <a:pt x="18" y="2"/>
                      </a:lnTo>
                      <a:lnTo>
                        <a:pt x="18"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430" name="矩形 433429"/>
                <p:cNvSpPr/>
                <p:nvPr/>
              </p:nvSpPr>
              <p:spPr>
                <a:xfrm>
                  <a:off x="2115" y="2936"/>
                  <a:ext cx="7" cy="11"/>
                </a:xfrm>
                <a:prstGeom prst="rect">
                  <a:avLst/>
                </a:prstGeom>
                <a:noFill/>
                <a:ln w="9525">
                  <a:noFill/>
                </a:ln>
              </p:spPr>
              <p:txBody>
                <a:bodyPr/>
                <a:p>
                  <a:endParaRPr lang="zh-CN" altLang="en-US"/>
                </a:p>
              </p:txBody>
            </p:sp>
            <p:sp>
              <p:nvSpPr>
                <p:cNvPr id="433431" name="矩形 433430"/>
                <p:cNvSpPr/>
                <p:nvPr/>
              </p:nvSpPr>
              <p:spPr>
                <a:xfrm>
                  <a:off x="2115" y="2935"/>
                  <a:ext cx="6" cy="12"/>
                </a:xfrm>
                <a:prstGeom prst="rect">
                  <a:avLst/>
                </a:prstGeom>
                <a:noFill/>
                <a:ln w="9525">
                  <a:noFill/>
                </a:ln>
              </p:spPr>
              <p:txBody>
                <a:bodyPr/>
                <a:p>
                  <a:endParaRPr lang="zh-CN" altLang="en-US"/>
                </a:p>
              </p:txBody>
            </p:sp>
            <p:sp>
              <p:nvSpPr>
                <p:cNvPr id="433432" name="矩形 433431"/>
                <p:cNvSpPr/>
                <p:nvPr/>
              </p:nvSpPr>
              <p:spPr>
                <a:xfrm>
                  <a:off x="2115" y="2936"/>
                  <a:ext cx="4" cy="10"/>
                </a:xfrm>
                <a:prstGeom prst="rect">
                  <a:avLst/>
                </a:prstGeom>
                <a:noFill/>
                <a:ln w="9525">
                  <a:noFill/>
                </a:ln>
              </p:spPr>
              <p:txBody>
                <a:bodyPr wrap="none" lIns="0" tIns="0" rIns="0" bIns="0">
                  <a:spAutoFit/>
                </a:bodyPr>
                <a:p>
                  <a:r>
                    <a:rPr lang="en-US" altLang="zh-CN" sz="100">
                      <a:solidFill>
                        <a:srgbClr val="000000"/>
                      </a:solidFill>
                      <a:latin typeface="Times New Roman" panose="02020603050405020304" charset="0"/>
                    </a:rPr>
                    <a:t>3</a:t>
                  </a:r>
                  <a:endParaRPr lang="en-US" altLang="zh-CN" sz="2400">
                    <a:latin typeface="Times New Roman" panose="02020603050405020304" charset="0"/>
                  </a:endParaRPr>
                </a:p>
              </p:txBody>
            </p:sp>
            <p:sp>
              <p:nvSpPr>
                <p:cNvPr id="433433" name="任意多边形 433432"/>
                <p:cNvSpPr/>
                <p:nvPr/>
              </p:nvSpPr>
              <p:spPr>
                <a:xfrm>
                  <a:off x="2082" y="2956"/>
                  <a:ext cx="19" cy="11"/>
                </a:xfrm>
                <a:custGeom>
                  <a:avLst/>
                  <a:gdLst/>
                  <a:ahLst/>
                  <a:cxnLst/>
                  <a:pathLst>
                    <a:path w="19" h="11">
                      <a:moveTo>
                        <a:pt x="2" y="0"/>
                      </a:moveTo>
                      <a:lnTo>
                        <a:pt x="0" y="2"/>
                      </a:lnTo>
                      <a:lnTo>
                        <a:pt x="0" y="9"/>
                      </a:lnTo>
                      <a:lnTo>
                        <a:pt x="0" y="11"/>
                      </a:lnTo>
                      <a:lnTo>
                        <a:pt x="2" y="11"/>
                      </a:lnTo>
                      <a:lnTo>
                        <a:pt x="17" y="11"/>
                      </a:lnTo>
                      <a:lnTo>
                        <a:pt x="19" y="11"/>
                      </a:lnTo>
                      <a:lnTo>
                        <a:pt x="19" y="9"/>
                      </a:lnTo>
                      <a:lnTo>
                        <a:pt x="19" y="2"/>
                      </a:lnTo>
                      <a:lnTo>
                        <a:pt x="17"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434" name="矩形 433433"/>
                <p:cNvSpPr/>
                <p:nvPr/>
              </p:nvSpPr>
              <p:spPr>
                <a:xfrm>
                  <a:off x="2088" y="2956"/>
                  <a:ext cx="9" cy="10"/>
                </a:xfrm>
                <a:prstGeom prst="rect">
                  <a:avLst/>
                </a:prstGeom>
                <a:noFill/>
                <a:ln w="9525">
                  <a:noFill/>
                </a:ln>
              </p:spPr>
              <p:txBody>
                <a:bodyPr/>
                <a:p>
                  <a:endParaRPr lang="zh-CN" altLang="en-US"/>
                </a:p>
              </p:txBody>
            </p:sp>
            <p:sp>
              <p:nvSpPr>
                <p:cNvPr id="433435" name="矩形 433434"/>
                <p:cNvSpPr/>
                <p:nvPr/>
              </p:nvSpPr>
              <p:spPr>
                <a:xfrm>
                  <a:off x="2090" y="2955"/>
                  <a:ext cx="5" cy="11"/>
                </a:xfrm>
                <a:prstGeom prst="rect">
                  <a:avLst/>
                </a:prstGeom>
                <a:noFill/>
                <a:ln w="9525">
                  <a:noFill/>
                </a:ln>
              </p:spPr>
              <p:txBody>
                <a:bodyPr/>
                <a:p>
                  <a:endParaRPr lang="zh-CN" altLang="en-US"/>
                </a:p>
              </p:txBody>
            </p:sp>
            <p:sp>
              <p:nvSpPr>
                <p:cNvPr id="433436" name="矩形 433435"/>
                <p:cNvSpPr/>
                <p:nvPr/>
              </p:nvSpPr>
              <p:spPr>
                <a:xfrm>
                  <a:off x="2090" y="2955"/>
                  <a:ext cx="4" cy="10"/>
                </a:xfrm>
                <a:prstGeom prst="rect">
                  <a:avLst/>
                </a:prstGeom>
                <a:noFill/>
                <a:ln w="9525">
                  <a:noFill/>
                </a:ln>
              </p:spPr>
              <p:txBody>
                <a:bodyPr wrap="none" lIns="0" tIns="0" rIns="0" bIns="0">
                  <a:spAutoFit/>
                </a:bodyPr>
                <a:p>
                  <a:r>
                    <a:rPr lang="en-US" altLang="zh-CN" sz="100">
                      <a:solidFill>
                        <a:srgbClr val="000000"/>
                      </a:solidFill>
                      <a:latin typeface="Times New Roman" panose="02020603050405020304" charset="0"/>
                    </a:rPr>
                    <a:t>5</a:t>
                  </a:r>
                  <a:endParaRPr lang="en-US" altLang="zh-CN" sz="2400">
                    <a:latin typeface="Times New Roman" panose="02020603050405020304" charset="0"/>
                  </a:endParaRPr>
                </a:p>
              </p:txBody>
            </p:sp>
            <p:sp>
              <p:nvSpPr>
                <p:cNvPr id="433437" name="任意多边形 433436"/>
                <p:cNvSpPr/>
                <p:nvPr/>
              </p:nvSpPr>
              <p:spPr>
                <a:xfrm>
                  <a:off x="2058" y="2979"/>
                  <a:ext cx="17" cy="9"/>
                </a:xfrm>
                <a:custGeom>
                  <a:avLst/>
                  <a:gdLst/>
                  <a:ahLst/>
                  <a:cxnLst/>
                  <a:pathLst>
                    <a:path w="17" h="9">
                      <a:moveTo>
                        <a:pt x="0" y="0"/>
                      </a:moveTo>
                      <a:lnTo>
                        <a:pt x="0" y="0"/>
                      </a:lnTo>
                      <a:lnTo>
                        <a:pt x="0" y="2"/>
                      </a:lnTo>
                      <a:lnTo>
                        <a:pt x="0" y="7"/>
                      </a:lnTo>
                      <a:lnTo>
                        <a:pt x="0" y="9"/>
                      </a:lnTo>
                      <a:lnTo>
                        <a:pt x="15" y="9"/>
                      </a:lnTo>
                      <a:lnTo>
                        <a:pt x="17" y="9"/>
                      </a:lnTo>
                      <a:lnTo>
                        <a:pt x="17" y="7"/>
                      </a:lnTo>
                      <a:lnTo>
                        <a:pt x="17" y="2"/>
                      </a:lnTo>
                      <a:lnTo>
                        <a:pt x="17" y="0"/>
                      </a:lnTo>
                      <a:lnTo>
                        <a:pt x="15" y="0"/>
                      </a:lnTo>
                      <a:lnTo>
                        <a:pt x="0"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438" name="任意多边形 433437"/>
                <p:cNvSpPr/>
                <p:nvPr/>
              </p:nvSpPr>
              <p:spPr>
                <a:xfrm>
                  <a:off x="2108" y="2979"/>
                  <a:ext cx="18" cy="9"/>
                </a:xfrm>
                <a:custGeom>
                  <a:avLst/>
                  <a:gdLst/>
                  <a:ahLst/>
                  <a:cxnLst/>
                  <a:pathLst>
                    <a:path w="18" h="9">
                      <a:moveTo>
                        <a:pt x="2" y="0"/>
                      </a:moveTo>
                      <a:lnTo>
                        <a:pt x="2" y="0"/>
                      </a:lnTo>
                      <a:lnTo>
                        <a:pt x="0" y="0"/>
                      </a:lnTo>
                      <a:lnTo>
                        <a:pt x="0" y="2"/>
                      </a:lnTo>
                      <a:lnTo>
                        <a:pt x="0" y="7"/>
                      </a:lnTo>
                      <a:lnTo>
                        <a:pt x="0" y="9"/>
                      </a:lnTo>
                      <a:lnTo>
                        <a:pt x="2" y="9"/>
                      </a:lnTo>
                      <a:lnTo>
                        <a:pt x="18" y="9"/>
                      </a:lnTo>
                      <a:lnTo>
                        <a:pt x="18" y="7"/>
                      </a:lnTo>
                      <a:lnTo>
                        <a:pt x="18" y="2"/>
                      </a:lnTo>
                      <a:lnTo>
                        <a:pt x="18"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439" name="矩形 433438"/>
                <p:cNvSpPr/>
                <p:nvPr/>
              </p:nvSpPr>
              <p:spPr>
                <a:xfrm>
                  <a:off x="2115" y="2979"/>
                  <a:ext cx="7" cy="10"/>
                </a:xfrm>
                <a:prstGeom prst="rect">
                  <a:avLst/>
                </a:prstGeom>
                <a:noFill/>
                <a:ln w="9525">
                  <a:noFill/>
                </a:ln>
              </p:spPr>
              <p:txBody>
                <a:bodyPr/>
                <a:p>
                  <a:endParaRPr lang="zh-CN" altLang="en-US"/>
                </a:p>
              </p:txBody>
            </p:sp>
            <p:sp>
              <p:nvSpPr>
                <p:cNvPr id="433440" name="矩形 433439"/>
                <p:cNvSpPr/>
                <p:nvPr/>
              </p:nvSpPr>
              <p:spPr>
                <a:xfrm>
                  <a:off x="2115" y="2978"/>
                  <a:ext cx="6" cy="11"/>
                </a:xfrm>
                <a:prstGeom prst="rect">
                  <a:avLst/>
                </a:prstGeom>
                <a:noFill/>
                <a:ln w="9525">
                  <a:noFill/>
                </a:ln>
              </p:spPr>
              <p:txBody>
                <a:bodyPr/>
                <a:p>
                  <a:endParaRPr lang="zh-CN" altLang="en-US"/>
                </a:p>
              </p:txBody>
            </p:sp>
            <p:sp>
              <p:nvSpPr>
                <p:cNvPr id="433441" name="矩形 433440"/>
                <p:cNvSpPr/>
                <p:nvPr/>
              </p:nvSpPr>
              <p:spPr>
                <a:xfrm>
                  <a:off x="2115" y="2978"/>
                  <a:ext cx="4" cy="10"/>
                </a:xfrm>
                <a:prstGeom prst="rect">
                  <a:avLst/>
                </a:prstGeom>
                <a:noFill/>
                <a:ln w="9525">
                  <a:noFill/>
                </a:ln>
              </p:spPr>
              <p:txBody>
                <a:bodyPr wrap="none" lIns="0" tIns="0" rIns="0" bIns="0">
                  <a:spAutoFit/>
                </a:bodyPr>
                <a:p>
                  <a:r>
                    <a:rPr lang="en-US" altLang="zh-CN" sz="100">
                      <a:solidFill>
                        <a:srgbClr val="000000"/>
                      </a:solidFill>
                      <a:latin typeface="Times New Roman" panose="02020603050405020304" charset="0"/>
                    </a:rPr>
                    <a:t>9</a:t>
                  </a:r>
                  <a:endParaRPr lang="en-US" altLang="zh-CN" sz="2400">
                    <a:latin typeface="Times New Roman" panose="02020603050405020304" charset="0"/>
                  </a:endParaRPr>
                </a:p>
              </p:txBody>
            </p:sp>
            <p:sp>
              <p:nvSpPr>
                <p:cNvPr id="433442" name="任意多边形 433441"/>
                <p:cNvSpPr/>
                <p:nvPr/>
              </p:nvSpPr>
              <p:spPr>
                <a:xfrm>
                  <a:off x="2108" y="2956"/>
                  <a:ext cx="18" cy="11"/>
                </a:xfrm>
                <a:custGeom>
                  <a:avLst/>
                  <a:gdLst/>
                  <a:ahLst/>
                  <a:cxnLst/>
                  <a:pathLst>
                    <a:path w="18" h="11">
                      <a:moveTo>
                        <a:pt x="2" y="0"/>
                      </a:moveTo>
                      <a:lnTo>
                        <a:pt x="2" y="2"/>
                      </a:lnTo>
                      <a:lnTo>
                        <a:pt x="0" y="2"/>
                      </a:lnTo>
                      <a:lnTo>
                        <a:pt x="0" y="9"/>
                      </a:lnTo>
                      <a:lnTo>
                        <a:pt x="0" y="11"/>
                      </a:lnTo>
                      <a:lnTo>
                        <a:pt x="2" y="11"/>
                      </a:lnTo>
                      <a:lnTo>
                        <a:pt x="18" y="11"/>
                      </a:lnTo>
                      <a:lnTo>
                        <a:pt x="18" y="9"/>
                      </a:lnTo>
                      <a:lnTo>
                        <a:pt x="18" y="2"/>
                      </a:lnTo>
                      <a:lnTo>
                        <a:pt x="18"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443" name="矩形 433442"/>
                <p:cNvSpPr/>
                <p:nvPr/>
              </p:nvSpPr>
              <p:spPr>
                <a:xfrm>
                  <a:off x="2115" y="2956"/>
                  <a:ext cx="7" cy="10"/>
                </a:xfrm>
                <a:prstGeom prst="rect">
                  <a:avLst/>
                </a:prstGeom>
                <a:noFill/>
                <a:ln w="9525">
                  <a:noFill/>
                </a:ln>
              </p:spPr>
              <p:txBody>
                <a:bodyPr/>
                <a:p>
                  <a:endParaRPr lang="zh-CN" altLang="en-US"/>
                </a:p>
              </p:txBody>
            </p:sp>
            <p:sp>
              <p:nvSpPr>
                <p:cNvPr id="433444" name="矩形 433443"/>
                <p:cNvSpPr/>
                <p:nvPr/>
              </p:nvSpPr>
              <p:spPr>
                <a:xfrm>
                  <a:off x="2115" y="2955"/>
                  <a:ext cx="6" cy="11"/>
                </a:xfrm>
                <a:prstGeom prst="rect">
                  <a:avLst/>
                </a:prstGeom>
                <a:noFill/>
                <a:ln w="9525">
                  <a:noFill/>
                </a:ln>
              </p:spPr>
              <p:txBody>
                <a:bodyPr/>
                <a:p>
                  <a:endParaRPr lang="zh-CN" altLang="en-US"/>
                </a:p>
              </p:txBody>
            </p:sp>
            <p:sp>
              <p:nvSpPr>
                <p:cNvPr id="433445" name="矩形 433444"/>
                <p:cNvSpPr/>
                <p:nvPr/>
              </p:nvSpPr>
              <p:spPr>
                <a:xfrm>
                  <a:off x="2115" y="2955"/>
                  <a:ext cx="4" cy="10"/>
                </a:xfrm>
                <a:prstGeom prst="rect">
                  <a:avLst/>
                </a:prstGeom>
                <a:noFill/>
                <a:ln w="9525">
                  <a:noFill/>
                </a:ln>
              </p:spPr>
              <p:txBody>
                <a:bodyPr wrap="none" lIns="0" tIns="0" rIns="0" bIns="0">
                  <a:spAutoFit/>
                </a:bodyPr>
                <a:p>
                  <a:r>
                    <a:rPr lang="en-US" altLang="zh-CN" sz="100">
                      <a:solidFill>
                        <a:srgbClr val="000000"/>
                      </a:solidFill>
                      <a:latin typeface="Times New Roman" panose="02020603050405020304" charset="0"/>
                    </a:rPr>
                    <a:t>6</a:t>
                  </a:r>
                  <a:endParaRPr lang="en-US" altLang="zh-CN" sz="2400">
                    <a:latin typeface="Times New Roman" panose="02020603050405020304" charset="0"/>
                  </a:endParaRPr>
                </a:p>
              </p:txBody>
            </p:sp>
            <p:sp>
              <p:nvSpPr>
                <p:cNvPr id="433446" name="任意多边形 433445"/>
                <p:cNvSpPr/>
                <p:nvPr/>
              </p:nvSpPr>
              <p:spPr>
                <a:xfrm>
                  <a:off x="2082" y="2979"/>
                  <a:ext cx="19" cy="9"/>
                </a:xfrm>
                <a:custGeom>
                  <a:avLst/>
                  <a:gdLst/>
                  <a:ahLst/>
                  <a:cxnLst/>
                  <a:pathLst>
                    <a:path w="19" h="9">
                      <a:moveTo>
                        <a:pt x="2" y="0"/>
                      </a:moveTo>
                      <a:lnTo>
                        <a:pt x="0" y="0"/>
                      </a:lnTo>
                      <a:lnTo>
                        <a:pt x="0" y="2"/>
                      </a:lnTo>
                      <a:lnTo>
                        <a:pt x="0" y="7"/>
                      </a:lnTo>
                      <a:lnTo>
                        <a:pt x="0" y="9"/>
                      </a:lnTo>
                      <a:lnTo>
                        <a:pt x="2" y="9"/>
                      </a:lnTo>
                      <a:lnTo>
                        <a:pt x="17" y="9"/>
                      </a:lnTo>
                      <a:lnTo>
                        <a:pt x="19" y="9"/>
                      </a:lnTo>
                      <a:lnTo>
                        <a:pt x="19" y="7"/>
                      </a:lnTo>
                      <a:lnTo>
                        <a:pt x="19" y="2"/>
                      </a:lnTo>
                      <a:lnTo>
                        <a:pt x="19" y="0"/>
                      </a:lnTo>
                      <a:lnTo>
                        <a:pt x="17"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447" name="矩形 433446"/>
                <p:cNvSpPr/>
                <p:nvPr/>
              </p:nvSpPr>
              <p:spPr>
                <a:xfrm>
                  <a:off x="2088" y="2979"/>
                  <a:ext cx="9" cy="10"/>
                </a:xfrm>
                <a:prstGeom prst="rect">
                  <a:avLst/>
                </a:prstGeom>
                <a:noFill/>
                <a:ln w="9525">
                  <a:noFill/>
                </a:ln>
              </p:spPr>
              <p:txBody>
                <a:bodyPr/>
                <a:p>
                  <a:endParaRPr lang="zh-CN" altLang="en-US"/>
                </a:p>
              </p:txBody>
            </p:sp>
            <p:sp>
              <p:nvSpPr>
                <p:cNvPr id="433448" name="矩形 433447"/>
                <p:cNvSpPr/>
                <p:nvPr/>
              </p:nvSpPr>
              <p:spPr>
                <a:xfrm>
                  <a:off x="2090" y="2978"/>
                  <a:ext cx="5" cy="11"/>
                </a:xfrm>
                <a:prstGeom prst="rect">
                  <a:avLst/>
                </a:prstGeom>
                <a:noFill/>
                <a:ln w="9525">
                  <a:noFill/>
                </a:ln>
              </p:spPr>
              <p:txBody>
                <a:bodyPr/>
                <a:p>
                  <a:endParaRPr lang="zh-CN" altLang="en-US"/>
                </a:p>
              </p:txBody>
            </p:sp>
            <p:sp>
              <p:nvSpPr>
                <p:cNvPr id="433449" name="矩形 433448"/>
                <p:cNvSpPr/>
                <p:nvPr/>
              </p:nvSpPr>
              <p:spPr>
                <a:xfrm>
                  <a:off x="2090" y="2978"/>
                  <a:ext cx="4" cy="10"/>
                </a:xfrm>
                <a:prstGeom prst="rect">
                  <a:avLst/>
                </a:prstGeom>
                <a:noFill/>
                <a:ln w="9525">
                  <a:noFill/>
                </a:ln>
              </p:spPr>
              <p:txBody>
                <a:bodyPr wrap="none" lIns="0" tIns="0" rIns="0" bIns="0">
                  <a:spAutoFit/>
                </a:bodyPr>
                <a:p>
                  <a:r>
                    <a:rPr lang="en-US" altLang="zh-CN" sz="100">
                      <a:solidFill>
                        <a:srgbClr val="000000"/>
                      </a:solidFill>
                      <a:latin typeface="Times New Roman" panose="02020603050405020304" charset="0"/>
                    </a:rPr>
                    <a:t>8</a:t>
                  </a:r>
                  <a:endParaRPr lang="en-US" altLang="zh-CN" sz="2400">
                    <a:latin typeface="Times New Roman" panose="02020603050405020304" charset="0"/>
                  </a:endParaRPr>
                </a:p>
              </p:txBody>
            </p:sp>
            <p:sp>
              <p:nvSpPr>
                <p:cNvPr id="433450" name="任意多边形 433449"/>
                <p:cNvSpPr/>
                <p:nvPr/>
              </p:nvSpPr>
              <p:spPr>
                <a:xfrm>
                  <a:off x="2108" y="2997"/>
                  <a:ext cx="18" cy="12"/>
                </a:xfrm>
                <a:custGeom>
                  <a:avLst/>
                  <a:gdLst/>
                  <a:ahLst/>
                  <a:cxnLst/>
                  <a:pathLst>
                    <a:path w="18" h="12">
                      <a:moveTo>
                        <a:pt x="2" y="0"/>
                      </a:moveTo>
                      <a:lnTo>
                        <a:pt x="2" y="0"/>
                      </a:lnTo>
                      <a:lnTo>
                        <a:pt x="0" y="2"/>
                      </a:lnTo>
                      <a:lnTo>
                        <a:pt x="0" y="10"/>
                      </a:lnTo>
                      <a:lnTo>
                        <a:pt x="2" y="12"/>
                      </a:lnTo>
                      <a:lnTo>
                        <a:pt x="18" y="12"/>
                      </a:lnTo>
                      <a:lnTo>
                        <a:pt x="18" y="10"/>
                      </a:lnTo>
                      <a:lnTo>
                        <a:pt x="18" y="2"/>
                      </a:lnTo>
                      <a:lnTo>
                        <a:pt x="18"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451" name="任意多边形 433450"/>
                <p:cNvSpPr/>
                <p:nvPr/>
              </p:nvSpPr>
              <p:spPr>
                <a:xfrm>
                  <a:off x="2058" y="2997"/>
                  <a:ext cx="13" cy="13"/>
                </a:xfrm>
                <a:custGeom>
                  <a:avLst/>
                  <a:gdLst/>
                  <a:ahLst/>
                  <a:cxnLst/>
                  <a:pathLst>
                    <a:path w="13" h="13">
                      <a:moveTo>
                        <a:pt x="0" y="6"/>
                      </a:moveTo>
                      <a:lnTo>
                        <a:pt x="13" y="13"/>
                      </a:lnTo>
                      <a:lnTo>
                        <a:pt x="13" y="0"/>
                      </a:lnTo>
                      <a:lnTo>
                        <a:pt x="0" y="6"/>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452" name="矩形 433451"/>
                <p:cNvSpPr/>
                <p:nvPr/>
              </p:nvSpPr>
              <p:spPr>
                <a:xfrm>
                  <a:off x="2115" y="2997"/>
                  <a:ext cx="7" cy="11"/>
                </a:xfrm>
                <a:prstGeom prst="rect">
                  <a:avLst/>
                </a:prstGeom>
                <a:noFill/>
                <a:ln w="9525">
                  <a:noFill/>
                </a:ln>
              </p:spPr>
              <p:txBody>
                <a:bodyPr/>
                <a:p>
                  <a:endParaRPr lang="zh-CN" altLang="en-US"/>
                </a:p>
              </p:txBody>
            </p:sp>
            <p:sp>
              <p:nvSpPr>
                <p:cNvPr id="433453" name="矩形 433452"/>
                <p:cNvSpPr/>
                <p:nvPr/>
              </p:nvSpPr>
              <p:spPr>
                <a:xfrm>
                  <a:off x="2115" y="2997"/>
                  <a:ext cx="6" cy="11"/>
                </a:xfrm>
                <a:prstGeom prst="rect">
                  <a:avLst/>
                </a:prstGeom>
                <a:noFill/>
                <a:ln w="9525">
                  <a:noFill/>
                </a:ln>
              </p:spPr>
              <p:txBody>
                <a:bodyPr/>
                <a:p>
                  <a:endParaRPr lang="zh-CN" altLang="en-US"/>
                </a:p>
              </p:txBody>
            </p:sp>
            <p:sp>
              <p:nvSpPr>
                <p:cNvPr id="433454" name="矩形 433453"/>
                <p:cNvSpPr/>
                <p:nvPr/>
              </p:nvSpPr>
              <p:spPr>
                <a:xfrm>
                  <a:off x="2115" y="2997"/>
                  <a:ext cx="4" cy="10"/>
                </a:xfrm>
                <a:prstGeom prst="rect">
                  <a:avLst/>
                </a:prstGeom>
                <a:noFill/>
                <a:ln w="9525">
                  <a:noFill/>
                </a:ln>
              </p:spPr>
              <p:txBody>
                <a:bodyPr wrap="none" lIns="0" tIns="0" rIns="0" bIns="0">
                  <a:spAutoFit/>
                </a:bodyPr>
                <a:p>
                  <a:r>
                    <a:rPr lang="en-US" altLang="zh-CN" sz="100">
                      <a:solidFill>
                        <a:srgbClr val="000000"/>
                      </a:solidFill>
                      <a:latin typeface="Symbol" panose="05050102010706020507" pitchFamily="18" charset="2"/>
                    </a:rPr>
                    <a:t>?</a:t>
                  </a:r>
                  <a:endParaRPr lang="en-US" altLang="zh-CN" sz="2400">
                    <a:latin typeface="Times New Roman" panose="02020603050405020304" charset="0"/>
                  </a:endParaRPr>
                </a:p>
              </p:txBody>
            </p:sp>
            <p:sp>
              <p:nvSpPr>
                <p:cNvPr id="433455" name="直接连接符 433454"/>
                <p:cNvSpPr/>
                <p:nvPr/>
              </p:nvSpPr>
              <p:spPr>
                <a:xfrm>
                  <a:off x="1902" y="2993"/>
                  <a:ext cx="45" cy="1"/>
                </a:xfrm>
                <a:prstGeom prst="line">
                  <a:avLst/>
                </a:prstGeom>
                <a:ln w="6350" cap="flat" cmpd="sng">
                  <a:solidFill>
                    <a:srgbClr val="FFFFFF"/>
                  </a:solidFill>
                  <a:prstDash val="solid"/>
                  <a:headEnd type="none" w="med" len="med"/>
                  <a:tailEnd type="none" w="med" len="med"/>
                </a:ln>
              </p:spPr>
            </p:sp>
            <p:sp>
              <p:nvSpPr>
                <p:cNvPr id="433456" name="任意多边形 433455"/>
                <p:cNvSpPr/>
                <p:nvPr/>
              </p:nvSpPr>
              <p:spPr>
                <a:xfrm>
                  <a:off x="1998" y="2944"/>
                  <a:ext cx="3" cy="4"/>
                </a:xfrm>
                <a:custGeom>
                  <a:avLst/>
                  <a:gdLst/>
                  <a:ahLst/>
                  <a:cxnLst/>
                  <a:pathLst>
                    <a:path w="3" h="4">
                      <a:moveTo>
                        <a:pt x="0" y="0"/>
                      </a:moveTo>
                      <a:lnTo>
                        <a:pt x="0" y="0"/>
                      </a:lnTo>
                      <a:lnTo>
                        <a:pt x="0" y="4"/>
                      </a:lnTo>
                      <a:lnTo>
                        <a:pt x="3" y="4"/>
                      </a:lnTo>
                      <a:lnTo>
                        <a:pt x="3" y="0"/>
                      </a:lnTo>
                      <a:lnTo>
                        <a:pt x="0" y="0"/>
                      </a:lnTo>
                      <a:close/>
                    </a:path>
                  </a:pathLst>
                </a:custGeom>
                <a:solidFill>
                  <a:srgbClr val="FFFFFF"/>
                </a:solidFill>
                <a:ln w="1588" cap="flat" cmpd="sng">
                  <a:solidFill>
                    <a:srgbClr val="000000"/>
                  </a:solidFill>
                  <a:prstDash val="solid"/>
                  <a:headEnd type="none" w="med" len="med"/>
                  <a:tailEnd type="none" w="med" len="med"/>
                </a:ln>
              </p:spPr>
              <p:txBody>
                <a:bodyPr/>
                <a:p>
                  <a:endParaRPr lang="zh-CN" altLang="en-US"/>
                </a:p>
              </p:txBody>
            </p:sp>
            <p:sp>
              <p:nvSpPr>
                <p:cNvPr id="433457" name="矩形 433456"/>
                <p:cNvSpPr/>
                <p:nvPr/>
              </p:nvSpPr>
              <p:spPr>
                <a:xfrm>
                  <a:off x="2005" y="2935"/>
                  <a:ext cx="15" cy="12"/>
                </a:xfrm>
                <a:prstGeom prst="rect">
                  <a:avLst/>
                </a:prstGeom>
                <a:noFill/>
                <a:ln w="9525">
                  <a:noFill/>
                </a:ln>
              </p:spPr>
              <p:txBody>
                <a:bodyPr/>
                <a:p>
                  <a:endParaRPr lang="zh-CN" altLang="en-US"/>
                </a:p>
              </p:txBody>
            </p:sp>
            <p:sp>
              <p:nvSpPr>
                <p:cNvPr id="433458" name="矩形 433457"/>
                <p:cNvSpPr/>
                <p:nvPr/>
              </p:nvSpPr>
              <p:spPr>
                <a:xfrm>
                  <a:off x="2005" y="2944"/>
                  <a:ext cx="8" cy="7"/>
                </a:xfrm>
                <a:prstGeom prst="rect">
                  <a:avLst/>
                </a:prstGeom>
                <a:noFill/>
                <a:ln w="9525">
                  <a:noFill/>
                </a:ln>
              </p:spPr>
              <p:txBody>
                <a:bodyPr/>
                <a:p>
                  <a:endParaRPr lang="zh-CN" altLang="en-US"/>
                </a:p>
              </p:txBody>
            </p:sp>
            <p:sp>
              <p:nvSpPr>
                <p:cNvPr id="433459" name="矩形 433458"/>
                <p:cNvSpPr/>
                <p:nvPr/>
              </p:nvSpPr>
              <p:spPr>
                <a:xfrm>
                  <a:off x="2005" y="2942"/>
                  <a:ext cx="9" cy="11"/>
                </a:xfrm>
                <a:prstGeom prst="rect">
                  <a:avLst/>
                </a:prstGeom>
                <a:noFill/>
                <a:ln w="9525">
                  <a:noFill/>
                </a:ln>
              </p:spPr>
              <p:txBody>
                <a:bodyPr/>
                <a:p>
                  <a:endParaRPr lang="zh-CN" altLang="en-US"/>
                </a:p>
              </p:txBody>
            </p:sp>
            <p:sp>
              <p:nvSpPr>
                <p:cNvPr id="433460" name="矩形 433459"/>
                <p:cNvSpPr/>
                <p:nvPr/>
              </p:nvSpPr>
              <p:spPr>
                <a:xfrm>
                  <a:off x="2005" y="2944"/>
                  <a:ext cx="8" cy="10"/>
                </a:xfrm>
                <a:prstGeom prst="rect">
                  <a:avLst/>
                </a:prstGeom>
                <a:noFill/>
                <a:ln w="9525">
                  <a:noFill/>
                </a:ln>
              </p:spPr>
              <p:txBody>
                <a:bodyPr wrap="none" lIns="0" tIns="0" rIns="0" bIns="0">
                  <a:spAutoFit/>
                </a:bodyPr>
                <a:p>
                  <a:r>
                    <a:rPr lang="zh-CN" altLang="en-US" sz="100" dirty="0">
                      <a:solidFill>
                        <a:srgbClr val="FFFFFF"/>
                      </a:solidFill>
                      <a:latin typeface="宋体" panose="02010600030101010101" pitchFamily="2" charset="-122"/>
                    </a:rPr>
                    <a:t>告</a:t>
                  </a:r>
                  <a:endParaRPr lang="zh-CN" altLang="en-US" sz="2400" dirty="0">
                    <a:latin typeface="Times New Roman" panose="02020603050405020304" charset="0"/>
                  </a:endParaRPr>
                </a:p>
              </p:txBody>
            </p:sp>
            <p:sp>
              <p:nvSpPr>
                <p:cNvPr id="433461" name="矩形 433460"/>
                <p:cNvSpPr/>
                <p:nvPr/>
              </p:nvSpPr>
              <p:spPr>
                <a:xfrm>
                  <a:off x="2013" y="2944"/>
                  <a:ext cx="9" cy="7"/>
                </a:xfrm>
                <a:prstGeom prst="rect">
                  <a:avLst/>
                </a:prstGeom>
                <a:noFill/>
                <a:ln w="9525">
                  <a:noFill/>
                </a:ln>
              </p:spPr>
              <p:txBody>
                <a:bodyPr/>
                <a:p>
                  <a:endParaRPr lang="zh-CN" altLang="en-US"/>
                </a:p>
              </p:txBody>
            </p:sp>
            <p:sp>
              <p:nvSpPr>
                <p:cNvPr id="433462" name="矩形 433461"/>
                <p:cNvSpPr/>
                <p:nvPr/>
              </p:nvSpPr>
              <p:spPr>
                <a:xfrm>
                  <a:off x="2013" y="2942"/>
                  <a:ext cx="10" cy="11"/>
                </a:xfrm>
                <a:prstGeom prst="rect">
                  <a:avLst/>
                </a:prstGeom>
                <a:noFill/>
                <a:ln w="9525">
                  <a:noFill/>
                </a:ln>
              </p:spPr>
              <p:txBody>
                <a:bodyPr/>
                <a:p>
                  <a:endParaRPr lang="zh-CN" altLang="en-US"/>
                </a:p>
              </p:txBody>
            </p:sp>
            <p:sp>
              <p:nvSpPr>
                <p:cNvPr id="433463" name="矩形 433462"/>
                <p:cNvSpPr/>
                <p:nvPr/>
              </p:nvSpPr>
              <p:spPr>
                <a:xfrm>
                  <a:off x="2013" y="2944"/>
                  <a:ext cx="8" cy="10"/>
                </a:xfrm>
                <a:prstGeom prst="rect">
                  <a:avLst/>
                </a:prstGeom>
                <a:noFill/>
                <a:ln w="9525">
                  <a:noFill/>
                </a:ln>
              </p:spPr>
              <p:txBody>
                <a:bodyPr wrap="none" lIns="0" tIns="0" rIns="0" bIns="0">
                  <a:spAutoFit/>
                </a:bodyPr>
                <a:p>
                  <a:r>
                    <a:rPr lang="zh-CN" altLang="en-US" sz="100" dirty="0">
                      <a:solidFill>
                        <a:srgbClr val="FFFFFF"/>
                      </a:solidFill>
                      <a:latin typeface="宋体" panose="02010600030101010101" pitchFamily="2" charset="-122"/>
                    </a:rPr>
                    <a:t>警</a:t>
                  </a:r>
                  <a:endParaRPr lang="zh-CN" altLang="en-US" sz="2400" dirty="0">
                    <a:latin typeface="Times New Roman" panose="02020603050405020304" charset="0"/>
                  </a:endParaRPr>
                </a:p>
              </p:txBody>
            </p:sp>
            <p:sp>
              <p:nvSpPr>
                <p:cNvPr id="433464" name="任意多边形 433463"/>
                <p:cNvSpPr/>
                <p:nvPr/>
              </p:nvSpPr>
              <p:spPr>
                <a:xfrm>
                  <a:off x="1998" y="2961"/>
                  <a:ext cx="3" cy="8"/>
                </a:xfrm>
                <a:custGeom>
                  <a:avLst/>
                  <a:gdLst/>
                  <a:ahLst/>
                  <a:cxnLst/>
                  <a:pathLst>
                    <a:path w="3" h="8">
                      <a:moveTo>
                        <a:pt x="0" y="0"/>
                      </a:moveTo>
                      <a:lnTo>
                        <a:pt x="0" y="0"/>
                      </a:lnTo>
                      <a:lnTo>
                        <a:pt x="0" y="2"/>
                      </a:lnTo>
                      <a:lnTo>
                        <a:pt x="0" y="6"/>
                      </a:lnTo>
                      <a:lnTo>
                        <a:pt x="0" y="8"/>
                      </a:lnTo>
                      <a:lnTo>
                        <a:pt x="3" y="8"/>
                      </a:lnTo>
                      <a:lnTo>
                        <a:pt x="3" y="6"/>
                      </a:lnTo>
                      <a:lnTo>
                        <a:pt x="3" y="2"/>
                      </a:lnTo>
                      <a:lnTo>
                        <a:pt x="3" y="0"/>
                      </a:lnTo>
                      <a:lnTo>
                        <a:pt x="0" y="0"/>
                      </a:lnTo>
                      <a:close/>
                    </a:path>
                  </a:pathLst>
                </a:custGeom>
                <a:solidFill>
                  <a:srgbClr val="FFFFFF"/>
                </a:solidFill>
                <a:ln w="1588" cap="flat" cmpd="sng">
                  <a:solidFill>
                    <a:srgbClr val="000000"/>
                  </a:solidFill>
                  <a:prstDash val="solid"/>
                  <a:headEnd type="none" w="med" len="med"/>
                  <a:tailEnd type="none" w="med" len="med"/>
                </a:ln>
              </p:spPr>
              <p:txBody>
                <a:bodyPr/>
                <a:p>
                  <a:endParaRPr lang="zh-CN" altLang="en-US"/>
                </a:p>
              </p:txBody>
            </p:sp>
            <p:sp>
              <p:nvSpPr>
                <p:cNvPr id="433465" name="矩形 433464"/>
                <p:cNvSpPr/>
                <p:nvPr/>
              </p:nvSpPr>
              <p:spPr>
                <a:xfrm>
                  <a:off x="2005" y="2957"/>
                  <a:ext cx="26" cy="9"/>
                </a:xfrm>
                <a:prstGeom prst="rect">
                  <a:avLst/>
                </a:prstGeom>
                <a:noFill/>
                <a:ln w="9525">
                  <a:noFill/>
                </a:ln>
              </p:spPr>
              <p:txBody>
                <a:bodyPr/>
                <a:p>
                  <a:endParaRPr lang="zh-CN" altLang="en-US"/>
                </a:p>
              </p:txBody>
            </p:sp>
            <p:sp>
              <p:nvSpPr>
                <p:cNvPr id="433466" name="矩形 433465"/>
                <p:cNvSpPr/>
                <p:nvPr/>
              </p:nvSpPr>
              <p:spPr>
                <a:xfrm>
                  <a:off x="2005" y="2961"/>
                  <a:ext cx="34" cy="11"/>
                </a:xfrm>
                <a:prstGeom prst="rect">
                  <a:avLst/>
                </a:prstGeom>
                <a:noFill/>
                <a:ln w="9525">
                  <a:noFill/>
                </a:ln>
              </p:spPr>
              <p:txBody>
                <a:bodyPr/>
                <a:p>
                  <a:endParaRPr lang="zh-CN" altLang="en-US"/>
                </a:p>
              </p:txBody>
            </p:sp>
            <p:sp>
              <p:nvSpPr>
                <p:cNvPr id="433467" name="矩形 433466"/>
                <p:cNvSpPr/>
                <p:nvPr/>
              </p:nvSpPr>
              <p:spPr>
                <a:xfrm>
                  <a:off x="2005" y="2963"/>
                  <a:ext cx="32" cy="10"/>
                </a:xfrm>
                <a:prstGeom prst="rect">
                  <a:avLst/>
                </a:prstGeom>
                <a:noFill/>
                <a:ln w="9525">
                  <a:noFill/>
                </a:ln>
              </p:spPr>
              <p:txBody>
                <a:bodyPr wrap="none" lIns="0" tIns="0" rIns="0" bIns="0">
                  <a:spAutoFit/>
                </a:bodyPr>
                <a:p>
                  <a:r>
                    <a:rPr lang="zh-CN" altLang="en-US" sz="100" dirty="0">
                      <a:solidFill>
                        <a:srgbClr val="FFFFFF"/>
                      </a:solidFill>
                      <a:latin typeface="宋体" panose="02010600030101010101" pitchFamily="2" charset="-122"/>
                    </a:rPr>
                    <a:t>内网接口</a:t>
                  </a:r>
                  <a:endParaRPr lang="zh-CN" altLang="en-US" sz="2400" dirty="0">
                    <a:latin typeface="Times New Roman" panose="02020603050405020304" charset="0"/>
                  </a:endParaRPr>
                </a:p>
              </p:txBody>
            </p:sp>
            <p:sp>
              <p:nvSpPr>
                <p:cNvPr id="433468" name="任意多边形 433467"/>
                <p:cNvSpPr/>
                <p:nvPr/>
              </p:nvSpPr>
              <p:spPr>
                <a:xfrm>
                  <a:off x="1998" y="2980"/>
                  <a:ext cx="3" cy="6"/>
                </a:xfrm>
                <a:custGeom>
                  <a:avLst/>
                  <a:gdLst/>
                  <a:ahLst/>
                  <a:cxnLst/>
                  <a:pathLst>
                    <a:path w="3" h="6">
                      <a:moveTo>
                        <a:pt x="0" y="0"/>
                      </a:moveTo>
                      <a:lnTo>
                        <a:pt x="0" y="0"/>
                      </a:lnTo>
                      <a:lnTo>
                        <a:pt x="0" y="6"/>
                      </a:lnTo>
                      <a:lnTo>
                        <a:pt x="3" y="6"/>
                      </a:lnTo>
                      <a:lnTo>
                        <a:pt x="3" y="0"/>
                      </a:lnTo>
                      <a:lnTo>
                        <a:pt x="0" y="0"/>
                      </a:lnTo>
                      <a:close/>
                    </a:path>
                  </a:pathLst>
                </a:custGeom>
                <a:solidFill>
                  <a:srgbClr val="FFFFFF"/>
                </a:solidFill>
                <a:ln w="1588" cap="flat" cmpd="sng">
                  <a:solidFill>
                    <a:srgbClr val="000000"/>
                  </a:solidFill>
                  <a:prstDash val="solid"/>
                  <a:headEnd type="none" w="med" len="med"/>
                  <a:tailEnd type="none" w="med" len="med"/>
                </a:ln>
              </p:spPr>
              <p:txBody>
                <a:bodyPr/>
                <a:p>
                  <a:endParaRPr lang="zh-CN" altLang="en-US"/>
                </a:p>
              </p:txBody>
            </p:sp>
            <p:sp>
              <p:nvSpPr>
                <p:cNvPr id="433469" name="矩形 433468"/>
                <p:cNvSpPr/>
                <p:nvPr/>
              </p:nvSpPr>
              <p:spPr>
                <a:xfrm>
                  <a:off x="2005" y="2975"/>
                  <a:ext cx="24" cy="10"/>
                </a:xfrm>
                <a:prstGeom prst="rect">
                  <a:avLst/>
                </a:prstGeom>
                <a:noFill/>
                <a:ln w="9525">
                  <a:noFill/>
                </a:ln>
              </p:spPr>
              <p:txBody>
                <a:bodyPr/>
                <a:p>
                  <a:endParaRPr lang="zh-CN" altLang="en-US"/>
                </a:p>
              </p:txBody>
            </p:sp>
            <p:sp>
              <p:nvSpPr>
                <p:cNvPr id="433470" name="矩形 433469"/>
                <p:cNvSpPr/>
                <p:nvPr/>
              </p:nvSpPr>
              <p:spPr>
                <a:xfrm>
                  <a:off x="2005" y="2980"/>
                  <a:ext cx="15" cy="9"/>
                </a:xfrm>
                <a:prstGeom prst="rect">
                  <a:avLst/>
                </a:prstGeom>
                <a:noFill/>
                <a:ln w="9525">
                  <a:noFill/>
                </a:ln>
              </p:spPr>
              <p:txBody>
                <a:bodyPr/>
                <a:p>
                  <a:endParaRPr lang="zh-CN" altLang="en-US"/>
                </a:p>
              </p:txBody>
            </p:sp>
            <p:sp>
              <p:nvSpPr>
                <p:cNvPr id="433471" name="矩形 433470"/>
                <p:cNvSpPr/>
                <p:nvPr/>
              </p:nvSpPr>
              <p:spPr>
                <a:xfrm>
                  <a:off x="2005" y="2979"/>
                  <a:ext cx="34" cy="11"/>
                </a:xfrm>
                <a:prstGeom prst="rect">
                  <a:avLst/>
                </a:prstGeom>
                <a:noFill/>
                <a:ln w="9525">
                  <a:noFill/>
                </a:ln>
              </p:spPr>
              <p:txBody>
                <a:bodyPr/>
                <a:p>
                  <a:endParaRPr lang="zh-CN" altLang="en-US"/>
                </a:p>
              </p:txBody>
            </p:sp>
            <p:sp>
              <p:nvSpPr>
                <p:cNvPr id="433472" name="矩形 433471"/>
                <p:cNvSpPr/>
                <p:nvPr/>
              </p:nvSpPr>
              <p:spPr>
                <a:xfrm>
                  <a:off x="2005" y="2981"/>
                  <a:ext cx="32" cy="10"/>
                </a:xfrm>
                <a:prstGeom prst="rect">
                  <a:avLst/>
                </a:prstGeom>
                <a:noFill/>
                <a:ln w="9525">
                  <a:noFill/>
                </a:ln>
              </p:spPr>
              <p:txBody>
                <a:bodyPr wrap="none" lIns="0" tIns="0" rIns="0" bIns="0">
                  <a:spAutoFit/>
                </a:bodyPr>
                <a:p>
                  <a:r>
                    <a:rPr lang="zh-CN" altLang="en-US" sz="100" dirty="0">
                      <a:solidFill>
                        <a:srgbClr val="FFFFFF"/>
                      </a:solidFill>
                      <a:latin typeface="宋体" panose="02010600030101010101" pitchFamily="2" charset="-122"/>
                    </a:rPr>
                    <a:t>外网接口</a:t>
                  </a:r>
                  <a:endParaRPr lang="zh-CN" altLang="en-US" sz="2400" dirty="0">
                    <a:latin typeface="Times New Roman" panose="02020603050405020304" charset="0"/>
                  </a:endParaRPr>
                </a:p>
              </p:txBody>
            </p:sp>
            <p:sp>
              <p:nvSpPr>
                <p:cNvPr id="433473" name="任意多边形 433472"/>
                <p:cNvSpPr/>
                <p:nvPr/>
              </p:nvSpPr>
              <p:spPr>
                <a:xfrm>
                  <a:off x="1998" y="3003"/>
                  <a:ext cx="3" cy="3"/>
                </a:xfrm>
                <a:custGeom>
                  <a:avLst/>
                  <a:gdLst/>
                  <a:ahLst/>
                  <a:cxnLst/>
                  <a:pathLst>
                    <a:path w="3" h="3">
                      <a:moveTo>
                        <a:pt x="0" y="0"/>
                      </a:moveTo>
                      <a:lnTo>
                        <a:pt x="0" y="0"/>
                      </a:lnTo>
                      <a:lnTo>
                        <a:pt x="0" y="3"/>
                      </a:lnTo>
                      <a:lnTo>
                        <a:pt x="3" y="3"/>
                      </a:lnTo>
                      <a:lnTo>
                        <a:pt x="3" y="0"/>
                      </a:lnTo>
                      <a:lnTo>
                        <a:pt x="0" y="0"/>
                      </a:lnTo>
                      <a:close/>
                    </a:path>
                  </a:pathLst>
                </a:custGeom>
                <a:solidFill>
                  <a:srgbClr val="FFFFFF"/>
                </a:solidFill>
                <a:ln w="1588" cap="flat" cmpd="sng">
                  <a:solidFill>
                    <a:srgbClr val="000000"/>
                  </a:solidFill>
                  <a:prstDash val="solid"/>
                  <a:headEnd type="none" w="med" len="med"/>
                  <a:tailEnd type="none" w="med" len="med"/>
                </a:ln>
              </p:spPr>
              <p:txBody>
                <a:bodyPr/>
                <a:p>
                  <a:endParaRPr lang="zh-CN" altLang="en-US"/>
                </a:p>
              </p:txBody>
            </p:sp>
            <p:sp>
              <p:nvSpPr>
                <p:cNvPr id="433474" name="矩形 433473"/>
                <p:cNvSpPr/>
                <p:nvPr/>
              </p:nvSpPr>
              <p:spPr>
                <a:xfrm>
                  <a:off x="2005" y="2995"/>
                  <a:ext cx="15" cy="10"/>
                </a:xfrm>
                <a:prstGeom prst="rect">
                  <a:avLst/>
                </a:prstGeom>
                <a:noFill/>
                <a:ln w="9525">
                  <a:noFill/>
                </a:ln>
              </p:spPr>
              <p:txBody>
                <a:bodyPr/>
                <a:p>
                  <a:endParaRPr lang="zh-CN" altLang="en-US"/>
                </a:p>
              </p:txBody>
            </p:sp>
            <p:sp>
              <p:nvSpPr>
                <p:cNvPr id="433475" name="矩形 433474"/>
                <p:cNvSpPr/>
                <p:nvPr/>
              </p:nvSpPr>
              <p:spPr>
                <a:xfrm>
                  <a:off x="2005" y="3000"/>
                  <a:ext cx="9" cy="11"/>
                </a:xfrm>
                <a:prstGeom prst="rect">
                  <a:avLst/>
                </a:prstGeom>
                <a:noFill/>
                <a:ln w="9525">
                  <a:noFill/>
                </a:ln>
              </p:spPr>
              <p:txBody>
                <a:bodyPr/>
                <a:p>
                  <a:endParaRPr lang="zh-CN" altLang="en-US"/>
                </a:p>
              </p:txBody>
            </p:sp>
            <p:sp>
              <p:nvSpPr>
                <p:cNvPr id="433476" name="矩形 433475"/>
                <p:cNvSpPr/>
                <p:nvPr/>
              </p:nvSpPr>
              <p:spPr>
                <a:xfrm>
                  <a:off x="2005" y="3002"/>
                  <a:ext cx="8" cy="10"/>
                </a:xfrm>
                <a:prstGeom prst="rect">
                  <a:avLst/>
                </a:prstGeom>
                <a:noFill/>
                <a:ln w="9525">
                  <a:noFill/>
                </a:ln>
              </p:spPr>
              <p:txBody>
                <a:bodyPr wrap="none" lIns="0" tIns="0" rIns="0" bIns="0">
                  <a:spAutoFit/>
                </a:bodyPr>
                <a:p>
                  <a:r>
                    <a:rPr lang="zh-CN" altLang="en-US" sz="100" dirty="0">
                      <a:solidFill>
                        <a:srgbClr val="FFFFFF"/>
                      </a:solidFill>
                      <a:latin typeface="宋体" panose="02010600030101010101" pitchFamily="2" charset="-122"/>
                    </a:rPr>
                    <a:t>电</a:t>
                  </a:r>
                  <a:endParaRPr lang="zh-CN" altLang="en-US" sz="2400" dirty="0">
                    <a:latin typeface="Times New Roman" panose="02020603050405020304" charset="0"/>
                  </a:endParaRPr>
                </a:p>
              </p:txBody>
            </p:sp>
            <p:sp>
              <p:nvSpPr>
                <p:cNvPr id="433477" name="矩形 433476"/>
                <p:cNvSpPr/>
                <p:nvPr/>
              </p:nvSpPr>
              <p:spPr>
                <a:xfrm>
                  <a:off x="2010" y="3001"/>
                  <a:ext cx="6" cy="8"/>
                </a:xfrm>
                <a:prstGeom prst="rect">
                  <a:avLst/>
                </a:prstGeom>
                <a:noFill/>
                <a:ln w="9525">
                  <a:noFill/>
                </a:ln>
              </p:spPr>
              <p:txBody>
                <a:bodyPr/>
                <a:p>
                  <a:endParaRPr lang="zh-CN" altLang="en-US"/>
                </a:p>
              </p:txBody>
            </p:sp>
            <p:sp>
              <p:nvSpPr>
                <p:cNvPr id="433478" name="矩形 433477"/>
                <p:cNvSpPr/>
                <p:nvPr/>
              </p:nvSpPr>
              <p:spPr>
                <a:xfrm>
                  <a:off x="2017" y="3000"/>
                  <a:ext cx="10" cy="11"/>
                </a:xfrm>
                <a:prstGeom prst="rect">
                  <a:avLst/>
                </a:prstGeom>
                <a:noFill/>
                <a:ln w="9525">
                  <a:noFill/>
                </a:ln>
              </p:spPr>
              <p:txBody>
                <a:bodyPr/>
                <a:p>
                  <a:endParaRPr lang="zh-CN" altLang="en-US"/>
                </a:p>
              </p:txBody>
            </p:sp>
            <p:sp>
              <p:nvSpPr>
                <p:cNvPr id="433479" name="矩形 433478"/>
                <p:cNvSpPr/>
                <p:nvPr/>
              </p:nvSpPr>
              <p:spPr>
                <a:xfrm>
                  <a:off x="2017" y="3002"/>
                  <a:ext cx="8" cy="10"/>
                </a:xfrm>
                <a:prstGeom prst="rect">
                  <a:avLst/>
                </a:prstGeom>
                <a:noFill/>
                <a:ln w="9525">
                  <a:noFill/>
                </a:ln>
              </p:spPr>
              <p:txBody>
                <a:bodyPr wrap="none" lIns="0" tIns="0" rIns="0" bIns="0">
                  <a:spAutoFit/>
                </a:bodyPr>
                <a:p>
                  <a:r>
                    <a:rPr lang="zh-CN" altLang="en-US" sz="100" dirty="0">
                      <a:solidFill>
                        <a:srgbClr val="FFFFFF"/>
                      </a:solidFill>
                      <a:latin typeface="宋体" panose="02010600030101010101" pitchFamily="2" charset="-122"/>
                    </a:rPr>
                    <a:t>源</a:t>
                  </a:r>
                  <a:endParaRPr lang="zh-CN" altLang="en-US" sz="2400" dirty="0">
                    <a:latin typeface="Times New Roman" panose="02020603050405020304" charset="0"/>
                  </a:endParaRPr>
                </a:p>
              </p:txBody>
            </p:sp>
          </p:grpSp>
          <p:grpSp>
            <p:nvGrpSpPr>
              <p:cNvPr id="433480" name="组合 433479"/>
              <p:cNvGrpSpPr/>
              <p:nvPr/>
            </p:nvGrpSpPr>
            <p:grpSpPr>
              <a:xfrm>
                <a:off x="2881" y="2240"/>
                <a:ext cx="444" cy="130"/>
                <a:chOff x="2881" y="2240"/>
                <a:chExt cx="444" cy="130"/>
              </a:xfrm>
            </p:grpSpPr>
            <p:sp>
              <p:nvSpPr>
                <p:cNvPr id="433481" name="任意多边形 433480"/>
                <p:cNvSpPr/>
                <p:nvPr/>
              </p:nvSpPr>
              <p:spPr>
                <a:xfrm>
                  <a:off x="3308" y="2240"/>
                  <a:ext cx="17" cy="128"/>
                </a:xfrm>
                <a:custGeom>
                  <a:avLst/>
                  <a:gdLst/>
                  <a:ahLst/>
                  <a:cxnLst/>
                  <a:pathLst>
                    <a:path w="17" h="128">
                      <a:moveTo>
                        <a:pt x="0" y="128"/>
                      </a:moveTo>
                      <a:lnTo>
                        <a:pt x="0" y="21"/>
                      </a:lnTo>
                      <a:lnTo>
                        <a:pt x="17" y="0"/>
                      </a:lnTo>
                      <a:lnTo>
                        <a:pt x="17" y="89"/>
                      </a:lnTo>
                      <a:lnTo>
                        <a:pt x="0" y="128"/>
                      </a:lnTo>
                      <a:close/>
                    </a:path>
                  </a:pathLst>
                </a:custGeom>
                <a:solidFill>
                  <a:srgbClr val="002C59"/>
                </a:solidFill>
                <a:ln w="9525">
                  <a:noFill/>
                </a:ln>
              </p:spPr>
              <p:txBody>
                <a:bodyPr/>
                <a:p>
                  <a:endParaRPr lang="zh-CN" altLang="en-US"/>
                </a:p>
              </p:txBody>
            </p:sp>
            <p:sp>
              <p:nvSpPr>
                <p:cNvPr id="433482" name="任意多边形 433481"/>
                <p:cNvSpPr/>
                <p:nvPr/>
              </p:nvSpPr>
              <p:spPr>
                <a:xfrm>
                  <a:off x="2881" y="2242"/>
                  <a:ext cx="441" cy="21"/>
                </a:xfrm>
                <a:custGeom>
                  <a:avLst/>
                  <a:gdLst/>
                  <a:ahLst/>
                  <a:cxnLst/>
                  <a:pathLst>
                    <a:path w="441" h="21">
                      <a:moveTo>
                        <a:pt x="425" y="21"/>
                      </a:moveTo>
                      <a:lnTo>
                        <a:pt x="0" y="21"/>
                      </a:lnTo>
                      <a:lnTo>
                        <a:pt x="89" y="0"/>
                      </a:lnTo>
                      <a:lnTo>
                        <a:pt x="441" y="0"/>
                      </a:lnTo>
                      <a:lnTo>
                        <a:pt x="425" y="21"/>
                      </a:lnTo>
                      <a:close/>
                    </a:path>
                  </a:pathLst>
                </a:custGeom>
                <a:solidFill>
                  <a:srgbClr val="001E3C"/>
                </a:solidFill>
                <a:ln w="1588" cap="flat" cmpd="sng">
                  <a:solidFill>
                    <a:srgbClr val="000000"/>
                  </a:solidFill>
                  <a:prstDash val="solid"/>
                  <a:headEnd type="none" w="med" len="med"/>
                  <a:tailEnd type="none" w="med" len="med"/>
                </a:ln>
              </p:spPr>
              <p:txBody>
                <a:bodyPr/>
                <a:p>
                  <a:endParaRPr lang="zh-CN" altLang="en-US"/>
                </a:p>
              </p:txBody>
            </p:sp>
            <p:sp>
              <p:nvSpPr>
                <p:cNvPr id="433483" name="矩形 433482"/>
                <p:cNvSpPr/>
                <p:nvPr/>
              </p:nvSpPr>
              <p:spPr>
                <a:xfrm>
                  <a:off x="2883" y="2263"/>
                  <a:ext cx="425" cy="107"/>
                </a:xfrm>
                <a:prstGeom prst="rect">
                  <a:avLst/>
                </a:prstGeom>
                <a:solidFill>
                  <a:srgbClr val="00274E"/>
                </a:solidFill>
                <a:ln w="9525">
                  <a:noFill/>
                </a:ln>
              </p:spPr>
              <p:txBody>
                <a:bodyPr/>
                <a:p>
                  <a:endParaRPr lang="zh-CN" altLang="en-US"/>
                </a:p>
              </p:txBody>
            </p:sp>
            <p:sp>
              <p:nvSpPr>
                <p:cNvPr id="433484" name="矩形 433483"/>
                <p:cNvSpPr/>
                <p:nvPr/>
              </p:nvSpPr>
              <p:spPr>
                <a:xfrm>
                  <a:off x="2886" y="2263"/>
                  <a:ext cx="418" cy="100"/>
                </a:xfrm>
                <a:prstGeom prst="rect">
                  <a:avLst/>
                </a:prstGeom>
                <a:noFill/>
                <a:ln w="1588" cap="flat" cmpd="sng">
                  <a:solidFill>
                    <a:srgbClr val="000000"/>
                  </a:solidFill>
                  <a:prstDash val="solid"/>
                  <a:miter/>
                  <a:headEnd type="none" w="med" len="med"/>
                  <a:tailEnd type="none" w="med" len="med"/>
                </a:ln>
              </p:spPr>
              <p:txBody>
                <a:bodyPr/>
                <a:p>
                  <a:endParaRPr lang="zh-CN" altLang="en-US"/>
                </a:p>
              </p:txBody>
            </p:sp>
            <p:sp>
              <p:nvSpPr>
                <p:cNvPr id="433485" name="矩形 433484"/>
                <p:cNvSpPr/>
                <p:nvPr/>
              </p:nvSpPr>
              <p:spPr>
                <a:xfrm>
                  <a:off x="3187" y="2265"/>
                  <a:ext cx="107" cy="98"/>
                </a:xfrm>
                <a:prstGeom prst="rect">
                  <a:avLst/>
                </a:prstGeom>
                <a:solidFill>
                  <a:srgbClr val="66CCFF"/>
                </a:solidFill>
                <a:ln w="1588" cap="flat" cmpd="sng">
                  <a:solidFill>
                    <a:srgbClr val="808080"/>
                  </a:solidFill>
                  <a:prstDash val="solid"/>
                  <a:miter/>
                  <a:headEnd type="none" w="med" len="med"/>
                  <a:tailEnd type="none" w="med" len="med"/>
                </a:ln>
              </p:spPr>
              <p:txBody>
                <a:bodyPr/>
                <a:p>
                  <a:endParaRPr lang="zh-CN" altLang="en-US"/>
                </a:p>
              </p:txBody>
            </p:sp>
            <p:sp>
              <p:nvSpPr>
                <p:cNvPr id="433486" name="直接连接符 433485"/>
                <p:cNvSpPr/>
                <p:nvPr/>
              </p:nvSpPr>
              <p:spPr>
                <a:xfrm>
                  <a:off x="3137" y="2260"/>
                  <a:ext cx="1" cy="1"/>
                </a:xfrm>
                <a:prstGeom prst="line">
                  <a:avLst/>
                </a:prstGeom>
                <a:ln w="1588" cap="flat" cmpd="sng">
                  <a:solidFill>
                    <a:srgbClr val="000000"/>
                  </a:solidFill>
                  <a:prstDash val="solid"/>
                  <a:headEnd type="none" w="med" len="med"/>
                  <a:tailEnd type="none" w="med" len="med"/>
                </a:ln>
              </p:spPr>
            </p:sp>
            <p:sp>
              <p:nvSpPr>
                <p:cNvPr id="433487" name="任意多边形 433486"/>
                <p:cNvSpPr/>
                <p:nvPr/>
              </p:nvSpPr>
              <p:spPr>
                <a:xfrm>
                  <a:off x="3196" y="2271"/>
                  <a:ext cx="95" cy="89"/>
                </a:xfrm>
                <a:custGeom>
                  <a:avLst/>
                  <a:gdLst/>
                  <a:ahLst/>
                  <a:cxnLst/>
                  <a:pathLst>
                    <a:path w="95" h="89">
                      <a:moveTo>
                        <a:pt x="10" y="0"/>
                      </a:moveTo>
                      <a:lnTo>
                        <a:pt x="10" y="0"/>
                      </a:lnTo>
                      <a:lnTo>
                        <a:pt x="8" y="0"/>
                      </a:lnTo>
                      <a:lnTo>
                        <a:pt x="6" y="0"/>
                      </a:lnTo>
                      <a:lnTo>
                        <a:pt x="4" y="2"/>
                      </a:lnTo>
                      <a:lnTo>
                        <a:pt x="3" y="4"/>
                      </a:lnTo>
                      <a:lnTo>
                        <a:pt x="1" y="6"/>
                      </a:lnTo>
                      <a:lnTo>
                        <a:pt x="0" y="8"/>
                      </a:lnTo>
                      <a:lnTo>
                        <a:pt x="0" y="12"/>
                      </a:lnTo>
                      <a:lnTo>
                        <a:pt x="0" y="13"/>
                      </a:lnTo>
                      <a:lnTo>
                        <a:pt x="0" y="74"/>
                      </a:lnTo>
                      <a:lnTo>
                        <a:pt x="0" y="76"/>
                      </a:lnTo>
                      <a:lnTo>
                        <a:pt x="0" y="78"/>
                      </a:lnTo>
                      <a:lnTo>
                        <a:pt x="0" y="80"/>
                      </a:lnTo>
                      <a:lnTo>
                        <a:pt x="1" y="84"/>
                      </a:lnTo>
                      <a:lnTo>
                        <a:pt x="3" y="85"/>
                      </a:lnTo>
                      <a:lnTo>
                        <a:pt x="4" y="87"/>
                      </a:lnTo>
                      <a:lnTo>
                        <a:pt x="6" y="87"/>
                      </a:lnTo>
                      <a:lnTo>
                        <a:pt x="8" y="89"/>
                      </a:lnTo>
                      <a:lnTo>
                        <a:pt x="10" y="89"/>
                      </a:lnTo>
                      <a:lnTo>
                        <a:pt x="83" y="89"/>
                      </a:lnTo>
                      <a:lnTo>
                        <a:pt x="85" y="89"/>
                      </a:lnTo>
                      <a:lnTo>
                        <a:pt x="87" y="89"/>
                      </a:lnTo>
                      <a:lnTo>
                        <a:pt x="89" y="87"/>
                      </a:lnTo>
                      <a:lnTo>
                        <a:pt x="90" y="87"/>
                      </a:lnTo>
                      <a:lnTo>
                        <a:pt x="91" y="85"/>
                      </a:lnTo>
                      <a:lnTo>
                        <a:pt x="93" y="84"/>
                      </a:lnTo>
                      <a:lnTo>
                        <a:pt x="93" y="80"/>
                      </a:lnTo>
                      <a:lnTo>
                        <a:pt x="95" y="78"/>
                      </a:lnTo>
                      <a:lnTo>
                        <a:pt x="95" y="76"/>
                      </a:lnTo>
                      <a:lnTo>
                        <a:pt x="95" y="74"/>
                      </a:lnTo>
                      <a:lnTo>
                        <a:pt x="95" y="13"/>
                      </a:lnTo>
                      <a:lnTo>
                        <a:pt x="95" y="12"/>
                      </a:lnTo>
                      <a:lnTo>
                        <a:pt x="93" y="8"/>
                      </a:lnTo>
                      <a:lnTo>
                        <a:pt x="93" y="6"/>
                      </a:lnTo>
                      <a:lnTo>
                        <a:pt x="91" y="4"/>
                      </a:lnTo>
                      <a:lnTo>
                        <a:pt x="90" y="2"/>
                      </a:lnTo>
                      <a:lnTo>
                        <a:pt x="89" y="0"/>
                      </a:lnTo>
                      <a:lnTo>
                        <a:pt x="87" y="0"/>
                      </a:lnTo>
                      <a:lnTo>
                        <a:pt x="85" y="0"/>
                      </a:lnTo>
                      <a:lnTo>
                        <a:pt x="83" y="0"/>
                      </a:lnTo>
                      <a:lnTo>
                        <a:pt x="10" y="0"/>
                      </a:lnTo>
                      <a:close/>
                    </a:path>
                  </a:pathLst>
                </a:custGeom>
                <a:solidFill>
                  <a:srgbClr val="CCECFF"/>
                </a:solidFill>
                <a:ln w="1588" cap="flat" cmpd="sng">
                  <a:solidFill>
                    <a:srgbClr val="000000"/>
                  </a:solidFill>
                  <a:prstDash val="solid"/>
                  <a:headEnd type="none" w="med" len="med"/>
                  <a:tailEnd type="none" w="med" len="med"/>
                </a:ln>
              </p:spPr>
              <p:txBody>
                <a:bodyPr/>
                <a:p>
                  <a:endParaRPr lang="zh-CN" altLang="en-US"/>
                </a:p>
              </p:txBody>
            </p:sp>
            <p:sp>
              <p:nvSpPr>
                <p:cNvPr id="433488" name="任意多边形 433487"/>
                <p:cNvSpPr/>
                <p:nvPr/>
              </p:nvSpPr>
              <p:spPr>
                <a:xfrm>
                  <a:off x="3209" y="2282"/>
                  <a:ext cx="18" cy="9"/>
                </a:xfrm>
                <a:custGeom>
                  <a:avLst/>
                  <a:gdLst/>
                  <a:ahLst/>
                  <a:cxnLst/>
                  <a:pathLst>
                    <a:path w="18" h="9">
                      <a:moveTo>
                        <a:pt x="0" y="0"/>
                      </a:moveTo>
                      <a:lnTo>
                        <a:pt x="0" y="0"/>
                      </a:lnTo>
                      <a:lnTo>
                        <a:pt x="0" y="2"/>
                      </a:lnTo>
                      <a:lnTo>
                        <a:pt x="0" y="7"/>
                      </a:lnTo>
                      <a:lnTo>
                        <a:pt x="0" y="9"/>
                      </a:lnTo>
                      <a:lnTo>
                        <a:pt x="16" y="9"/>
                      </a:lnTo>
                      <a:lnTo>
                        <a:pt x="18" y="9"/>
                      </a:lnTo>
                      <a:lnTo>
                        <a:pt x="18" y="7"/>
                      </a:lnTo>
                      <a:lnTo>
                        <a:pt x="18" y="2"/>
                      </a:lnTo>
                      <a:lnTo>
                        <a:pt x="18" y="0"/>
                      </a:lnTo>
                      <a:lnTo>
                        <a:pt x="16" y="0"/>
                      </a:lnTo>
                      <a:lnTo>
                        <a:pt x="0"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489" name="矩形 433488"/>
                <p:cNvSpPr/>
                <p:nvPr/>
              </p:nvSpPr>
              <p:spPr>
                <a:xfrm>
                  <a:off x="3048" y="2284"/>
                  <a:ext cx="68" cy="12"/>
                </a:xfrm>
                <a:prstGeom prst="rect">
                  <a:avLst/>
                </a:prstGeom>
                <a:solidFill>
                  <a:srgbClr val="CCFFCC"/>
                </a:solidFill>
                <a:ln w="1588" cap="flat" cmpd="sng">
                  <a:solidFill>
                    <a:srgbClr val="000000"/>
                  </a:solidFill>
                  <a:prstDash val="solid"/>
                  <a:miter/>
                  <a:headEnd type="none" w="med" len="med"/>
                  <a:tailEnd type="none" w="med" len="med"/>
                </a:ln>
              </p:spPr>
              <p:txBody>
                <a:bodyPr/>
                <a:p>
                  <a:endParaRPr lang="zh-CN" altLang="en-US"/>
                </a:p>
              </p:txBody>
            </p:sp>
            <p:sp>
              <p:nvSpPr>
                <p:cNvPr id="433490" name="矩形 433489"/>
                <p:cNvSpPr/>
                <p:nvPr/>
              </p:nvSpPr>
              <p:spPr>
                <a:xfrm>
                  <a:off x="3036" y="2325"/>
                  <a:ext cx="90" cy="29"/>
                </a:xfrm>
                <a:prstGeom prst="rect">
                  <a:avLst/>
                </a:prstGeom>
                <a:noFill/>
                <a:ln w="9525">
                  <a:noFill/>
                </a:ln>
              </p:spPr>
              <p:txBody>
                <a:bodyPr/>
                <a:p>
                  <a:endParaRPr lang="zh-CN" altLang="en-US"/>
                </a:p>
              </p:txBody>
            </p:sp>
            <p:sp>
              <p:nvSpPr>
                <p:cNvPr id="433491" name="矩形 433490"/>
                <p:cNvSpPr/>
                <p:nvPr/>
              </p:nvSpPr>
              <p:spPr>
                <a:xfrm>
                  <a:off x="2893" y="2269"/>
                  <a:ext cx="114" cy="23"/>
                </a:xfrm>
                <a:prstGeom prst="rect">
                  <a:avLst/>
                </a:prstGeom>
                <a:noFill/>
                <a:ln w="9525">
                  <a:noFill/>
                </a:ln>
              </p:spPr>
              <p:txBody>
                <a:bodyPr/>
                <a:p>
                  <a:endParaRPr lang="zh-CN" altLang="en-US"/>
                </a:p>
              </p:txBody>
            </p:sp>
            <p:sp>
              <p:nvSpPr>
                <p:cNvPr id="433492" name="矩形 433491"/>
                <p:cNvSpPr/>
                <p:nvPr/>
              </p:nvSpPr>
              <p:spPr>
                <a:xfrm>
                  <a:off x="2900" y="2276"/>
                  <a:ext cx="73" cy="16"/>
                </a:xfrm>
                <a:prstGeom prst="rect">
                  <a:avLst/>
                </a:prstGeom>
                <a:noFill/>
                <a:ln w="9525">
                  <a:noFill/>
                </a:ln>
              </p:spPr>
              <p:txBody>
                <a:bodyPr/>
                <a:p>
                  <a:endParaRPr lang="zh-CN" altLang="en-US"/>
                </a:p>
              </p:txBody>
            </p:sp>
            <p:sp>
              <p:nvSpPr>
                <p:cNvPr id="433493" name="矩形 433492"/>
                <p:cNvSpPr/>
                <p:nvPr/>
              </p:nvSpPr>
              <p:spPr>
                <a:xfrm>
                  <a:off x="2902" y="2277"/>
                  <a:ext cx="99" cy="20"/>
                </a:xfrm>
                <a:prstGeom prst="rect">
                  <a:avLst/>
                </a:prstGeom>
                <a:noFill/>
                <a:ln w="9525">
                  <a:noFill/>
                </a:ln>
              </p:spPr>
              <p:txBody>
                <a:bodyPr/>
                <a:p>
                  <a:endParaRPr lang="zh-CN" altLang="en-US"/>
                </a:p>
              </p:txBody>
            </p:sp>
            <p:sp>
              <p:nvSpPr>
                <p:cNvPr id="433494" name="矩形 433493"/>
                <p:cNvSpPr/>
                <p:nvPr/>
              </p:nvSpPr>
              <p:spPr>
                <a:xfrm>
                  <a:off x="2902" y="2278"/>
                  <a:ext cx="97" cy="19"/>
                </a:xfrm>
                <a:prstGeom prst="rect">
                  <a:avLst/>
                </a:prstGeom>
                <a:noFill/>
                <a:ln w="9525">
                  <a:noFill/>
                </a:ln>
              </p:spPr>
              <p:txBody>
                <a:bodyPr wrap="none" lIns="0" tIns="0" rIns="0" bIns="0">
                  <a:spAutoFit/>
                </a:bodyPr>
                <a:p>
                  <a:r>
                    <a:rPr lang="en-US" altLang="zh-CN" sz="200" b="1">
                      <a:solidFill>
                        <a:srgbClr val="FFFFFF"/>
                      </a:solidFill>
                      <a:latin typeface="Times New Roman" panose="02020603050405020304" charset="0"/>
                    </a:rPr>
                    <a:t>NEsec300 FW</a:t>
                  </a:r>
                  <a:endParaRPr lang="en-US" altLang="zh-CN" sz="2400">
                    <a:latin typeface="Times New Roman" panose="02020603050405020304" charset="0"/>
                  </a:endParaRPr>
                </a:p>
              </p:txBody>
            </p:sp>
            <p:sp>
              <p:nvSpPr>
                <p:cNvPr id="433495" name="矩形 433494"/>
                <p:cNvSpPr/>
                <p:nvPr/>
              </p:nvSpPr>
              <p:spPr>
                <a:xfrm>
                  <a:off x="3050" y="2341"/>
                  <a:ext cx="61" cy="2"/>
                </a:xfrm>
                <a:prstGeom prst="rect">
                  <a:avLst/>
                </a:prstGeom>
                <a:solidFill>
                  <a:srgbClr val="FFFFFF"/>
                </a:solidFill>
                <a:ln w="1588" cap="flat" cmpd="sng">
                  <a:solidFill>
                    <a:srgbClr val="000000"/>
                  </a:solidFill>
                  <a:prstDash val="solid"/>
                  <a:miter/>
                  <a:headEnd type="none" w="med" len="med"/>
                  <a:tailEnd type="none" w="med" len="med"/>
                </a:ln>
              </p:spPr>
              <p:txBody>
                <a:bodyPr/>
                <a:p>
                  <a:endParaRPr lang="zh-CN" altLang="en-US"/>
                </a:p>
              </p:txBody>
            </p:sp>
            <p:sp>
              <p:nvSpPr>
                <p:cNvPr id="433496" name="任意多边形 433495"/>
                <p:cNvSpPr/>
                <p:nvPr/>
              </p:nvSpPr>
              <p:spPr>
                <a:xfrm>
                  <a:off x="3209" y="2301"/>
                  <a:ext cx="18" cy="11"/>
                </a:xfrm>
                <a:custGeom>
                  <a:avLst/>
                  <a:gdLst/>
                  <a:ahLst/>
                  <a:cxnLst/>
                  <a:pathLst>
                    <a:path w="18" h="11">
                      <a:moveTo>
                        <a:pt x="0" y="0"/>
                      </a:moveTo>
                      <a:lnTo>
                        <a:pt x="0" y="2"/>
                      </a:lnTo>
                      <a:lnTo>
                        <a:pt x="0" y="9"/>
                      </a:lnTo>
                      <a:lnTo>
                        <a:pt x="0" y="11"/>
                      </a:lnTo>
                      <a:lnTo>
                        <a:pt x="16" y="11"/>
                      </a:lnTo>
                      <a:lnTo>
                        <a:pt x="18" y="11"/>
                      </a:lnTo>
                      <a:lnTo>
                        <a:pt x="18" y="9"/>
                      </a:lnTo>
                      <a:lnTo>
                        <a:pt x="18" y="2"/>
                      </a:lnTo>
                      <a:lnTo>
                        <a:pt x="16" y="2"/>
                      </a:lnTo>
                      <a:lnTo>
                        <a:pt x="16" y="0"/>
                      </a:lnTo>
                      <a:lnTo>
                        <a:pt x="0"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497" name="任意多边形 433496"/>
                <p:cNvSpPr/>
                <p:nvPr/>
              </p:nvSpPr>
              <p:spPr>
                <a:xfrm>
                  <a:off x="3234" y="2282"/>
                  <a:ext cx="19" cy="9"/>
                </a:xfrm>
                <a:custGeom>
                  <a:avLst/>
                  <a:gdLst/>
                  <a:ahLst/>
                  <a:cxnLst/>
                  <a:pathLst>
                    <a:path w="19" h="9">
                      <a:moveTo>
                        <a:pt x="2" y="0"/>
                      </a:moveTo>
                      <a:lnTo>
                        <a:pt x="0" y="0"/>
                      </a:lnTo>
                      <a:lnTo>
                        <a:pt x="0" y="2"/>
                      </a:lnTo>
                      <a:lnTo>
                        <a:pt x="0" y="7"/>
                      </a:lnTo>
                      <a:lnTo>
                        <a:pt x="0" y="9"/>
                      </a:lnTo>
                      <a:lnTo>
                        <a:pt x="2" y="9"/>
                      </a:lnTo>
                      <a:lnTo>
                        <a:pt x="17" y="9"/>
                      </a:lnTo>
                      <a:lnTo>
                        <a:pt x="19" y="9"/>
                      </a:lnTo>
                      <a:lnTo>
                        <a:pt x="19" y="7"/>
                      </a:lnTo>
                      <a:lnTo>
                        <a:pt x="19" y="2"/>
                      </a:lnTo>
                      <a:lnTo>
                        <a:pt x="19" y="0"/>
                      </a:lnTo>
                      <a:lnTo>
                        <a:pt x="17"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498" name="矩形 433497"/>
                <p:cNvSpPr/>
                <p:nvPr/>
              </p:nvSpPr>
              <p:spPr>
                <a:xfrm>
                  <a:off x="3241" y="2282"/>
                  <a:ext cx="8" cy="10"/>
                </a:xfrm>
                <a:prstGeom prst="rect">
                  <a:avLst/>
                </a:prstGeom>
                <a:noFill/>
                <a:ln w="9525">
                  <a:noFill/>
                </a:ln>
              </p:spPr>
              <p:txBody>
                <a:bodyPr/>
                <a:p>
                  <a:endParaRPr lang="zh-CN" altLang="en-US"/>
                </a:p>
              </p:txBody>
            </p:sp>
            <p:sp>
              <p:nvSpPr>
                <p:cNvPr id="433499" name="矩形 433498"/>
                <p:cNvSpPr/>
                <p:nvPr/>
              </p:nvSpPr>
              <p:spPr>
                <a:xfrm>
                  <a:off x="3242" y="2281"/>
                  <a:ext cx="5" cy="11"/>
                </a:xfrm>
                <a:prstGeom prst="rect">
                  <a:avLst/>
                </a:prstGeom>
                <a:noFill/>
                <a:ln w="9525">
                  <a:noFill/>
                </a:ln>
              </p:spPr>
              <p:txBody>
                <a:bodyPr/>
                <a:p>
                  <a:endParaRPr lang="zh-CN" altLang="en-US"/>
                </a:p>
              </p:txBody>
            </p:sp>
            <p:sp>
              <p:nvSpPr>
                <p:cNvPr id="433500" name="矩形 433499"/>
                <p:cNvSpPr/>
                <p:nvPr/>
              </p:nvSpPr>
              <p:spPr>
                <a:xfrm>
                  <a:off x="3242" y="2281"/>
                  <a:ext cx="4" cy="10"/>
                </a:xfrm>
                <a:prstGeom prst="rect">
                  <a:avLst/>
                </a:prstGeom>
                <a:noFill/>
                <a:ln w="9525">
                  <a:noFill/>
                </a:ln>
              </p:spPr>
              <p:txBody>
                <a:bodyPr wrap="none" lIns="0" tIns="0" rIns="0" bIns="0">
                  <a:spAutoFit/>
                </a:bodyPr>
                <a:p>
                  <a:r>
                    <a:rPr lang="en-US" altLang="zh-CN" sz="100">
                      <a:solidFill>
                        <a:srgbClr val="000000"/>
                      </a:solidFill>
                      <a:latin typeface="Times New Roman" panose="02020603050405020304" charset="0"/>
                    </a:rPr>
                    <a:t>2</a:t>
                  </a:r>
                  <a:endParaRPr lang="en-US" altLang="zh-CN" sz="2400">
                    <a:latin typeface="Times New Roman" panose="02020603050405020304" charset="0"/>
                  </a:endParaRPr>
                </a:p>
              </p:txBody>
            </p:sp>
            <p:sp>
              <p:nvSpPr>
                <p:cNvPr id="433501" name="任意多边形 433500"/>
                <p:cNvSpPr/>
                <p:nvPr/>
              </p:nvSpPr>
              <p:spPr>
                <a:xfrm>
                  <a:off x="3234" y="2345"/>
                  <a:ext cx="19" cy="10"/>
                </a:xfrm>
                <a:custGeom>
                  <a:avLst/>
                  <a:gdLst/>
                  <a:ahLst/>
                  <a:cxnLst/>
                  <a:pathLst>
                    <a:path w="19" h="10">
                      <a:moveTo>
                        <a:pt x="2" y="0"/>
                      </a:moveTo>
                      <a:lnTo>
                        <a:pt x="0" y="0"/>
                      </a:lnTo>
                      <a:lnTo>
                        <a:pt x="0" y="2"/>
                      </a:lnTo>
                      <a:lnTo>
                        <a:pt x="0" y="8"/>
                      </a:lnTo>
                      <a:lnTo>
                        <a:pt x="0" y="10"/>
                      </a:lnTo>
                      <a:lnTo>
                        <a:pt x="2" y="10"/>
                      </a:lnTo>
                      <a:lnTo>
                        <a:pt x="17" y="10"/>
                      </a:lnTo>
                      <a:lnTo>
                        <a:pt x="19" y="10"/>
                      </a:lnTo>
                      <a:lnTo>
                        <a:pt x="19" y="8"/>
                      </a:lnTo>
                      <a:lnTo>
                        <a:pt x="19" y="2"/>
                      </a:lnTo>
                      <a:lnTo>
                        <a:pt x="19" y="0"/>
                      </a:lnTo>
                      <a:lnTo>
                        <a:pt x="17"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502" name="矩形 433501"/>
                <p:cNvSpPr/>
                <p:nvPr/>
              </p:nvSpPr>
              <p:spPr>
                <a:xfrm>
                  <a:off x="3241" y="2345"/>
                  <a:ext cx="8" cy="11"/>
                </a:xfrm>
                <a:prstGeom prst="rect">
                  <a:avLst/>
                </a:prstGeom>
                <a:noFill/>
                <a:ln w="9525">
                  <a:noFill/>
                </a:ln>
              </p:spPr>
              <p:txBody>
                <a:bodyPr/>
                <a:p>
                  <a:endParaRPr lang="zh-CN" altLang="en-US"/>
                </a:p>
              </p:txBody>
            </p:sp>
            <p:sp>
              <p:nvSpPr>
                <p:cNvPr id="433503" name="矩形 433502"/>
                <p:cNvSpPr/>
                <p:nvPr/>
              </p:nvSpPr>
              <p:spPr>
                <a:xfrm>
                  <a:off x="3242" y="2345"/>
                  <a:ext cx="5" cy="11"/>
                </a:xfrm>
                <a:prstGeom prst="rect">
                  <a:avLst/>
                </a:prstGeom>
                <a:noFill/>
                <a:ln w="9525">
                  <a:noFill/>
                </a:ln>
              </p:spPr>
              <p:txBody>
                <a:bodyPr/>
                <a:p>
                  <a:endParaRPr lang="zh-CN" altLang="en-US"/>
                </a:p>
              </p:txBody>
            </p:sp>
            <p:sp>
              <p:nvSpPr>
                <p:cNvPr id="433504" name="矩形 433503"/>
                <p:cNvSpPr/>
                <p:nvPr/>
              </p:nvSpPr>
              <p:spPr>
                <a:xfrm>
                  <a:off x="3242" y="2345"/>
                  <a:ext cx="4" cy="10"/>
                </a:xfrm>
                <a:prstGeom prst="rect">
                  <a:avLst/>
                </a:prstGeom>
                <a:noFill/>
                <a:ln w="9525">
                  <a:noFill/>
                </a:ln>
              </p:spPr>
              <p:txBody>
                <a:bodyPr wrap="none" lIns="0" tIns="0" rIns="0" bIns="0">
                  <a:spAutoFit/>
                </a:bodyPr>
                <a:p>
                  <a:r>
                    <a:rPr lang="en-US" altLang="zh-CN" sz="100">
                      <a:solidFill>
                        <a:srgbClr val="000000"/>
                      </a:solidFill>
                      <a:latin typeface="Times New Roman" panose="02020603050405020304" charset="0"/>
                    </a:rPr>
                    <a:t>0</a:t>
                  </a:r>
                  <a:endParaRPr lang="en-US" altLang="zh-CN" sz="2400">
                    <a:latin typeface="Times New Roman" panose="02020603050405020304" charset="0"/>
                  </a:endParaRPr>
                </a:p>
              </p:txBody>
            </p:sp>
            <p:sp>
              <p:nvSpPr>
                <p:cNvPr id="433505" name="任意多边形 433504"/>
                <p:cNvSpPr/>
                <p:nvPr/>
              </p:nvSpPr>
              <p:spPr>
                <a:xfrm>
                  <a:off x="3260" y="2282"/>
                  <a:ext cx="17" cy="9"/>
                </a:xfrm>
                <a:custGeom>
                  <a:avLst/>
                  <a:gdLst/>
                  <a:ahLst/>
                  <a:cxnLst/>
                  <a:pathLst>
                    <a:path w="17" h="9">
                      <a:moveTo>
                        <a:pt x="2" y="0"/>
                      </a:moveTo>
                      <a:lnTo>
                        <a:pt x="2" y="0"/>
                      </a:lnTo>
                      <a:lnTo>
                        <a:pt x="0" y="0"/>
                      </a:lnTo>
                      <a:lnTo>
                        <a:pt x="0" y="2"/>
                      </a:lnTo>
                      <a:lnTo>
                        <a:pt x="0" y="7"/>
                      </a:lnTo>
                      <a:lnTo>
                        <a:pt x="0" y="9"/>
                      </a:lnTo>
                      <a:lnTo>
                        <a:pt x="2" y="9"/>
                      </a:lnTo>
                      <a:lnTo>
                        <a:pt x="17" y="9"/>
                      </a:lnTo>
                      <a:lnTo>
                        <a:pt x="17" y="7"/>
                      </a:lnTo>
                      <a:lnTo>
                        <a:pt x="17" y="2"/>
                      </a:lnTo>
                      <a:lnTo>
                        <a:pt x="17"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506" name="矩形 433505"/>
                <p:cNvSpPr/>
                <p:nvPr/>
              </p:nvSpPr>
              <p:spPr>
                <a:xfrm>
                  <a:off x="3267" y="2282"/>
                  <a:ext cx="6" cy="10"/>
                </a:xfrm>
                <a:prstGeom prst="rect">
                  <a:avLst/>
                </a:prstGeom>
                <a:noFill/>
                <a:ln w="9525">
                  <a:noFill/>
                </a:ln>
              </p:spPr>
              <p:txBody>
                <a:bodyPr/>
                <a:p>
                  <a:endParaRPr lang="zh-CN" altLang="en-US"/>
                </a:p>
              </p:txBody>
            </p:sp>
            <p:sp>
              <p:nvSpPr>
                <p:cNvPr id="433507" name="矩形 433506"/>
                <p:cNvSpPr/>
                <p:nvPr/>
              </p:nvSpPr>
              <p:spPr>
                <a:xfrm>
                  <a:off x="3268" y="2281"/>
                  <a:ext cx="5" cy="11"/>
                </a:xfrm>
                <a:prstGeom prst="rect">
                  <a:avLst/>
                </a:prstGeom>
                <a:noFill/>
                <a:ln w="9525">
                  <a:noFill/>
                </a:ln>
              </p:spPr>
              <p:txBody>
                <a:bodyPr/>
                <a:p>
                  <a:endParaRPr lang="zh-CN" altLang="en-US"/>
                </a:p>
              </p:txBody>
            </p:sp>
            <p:sp>
              <p:nvSpPr>
                <p:cNvPr id="433508" name="矩形 433507"/>
                <p:cNvSpPr/>
                <p:nvPr/>
              </p:nvSpPr>
              <p:spPr>
                <a:xfrm>
                  <a:off x="3268" y="2281"/>
                  <a:ext cx="4" cy="10"/>
                </a:xfrm>
                <a:prstGeom prst="rect">
                  <a:avLst/>
                </a:prstGeom>
                <a:noFill/>
                <a:ln w="9525">
                  <a:noFill/>
                </a:ln>
              </p:spPr>
              <p:txBody>
                <a:bodyPr wrap="none" lIns="0" tIns="0" rIns="0" bIns="0">
                  <a:spAutoFit/>
                </a:bodyPr>
                <a:p>
                  <a:r>
                    <a:rPr lang="en-US" altLang="zh-CN" sz="100">
                      <a:solidFill>
                        <a:srgbClr val="000000"/>
                      </a:solidFill>
                      <a:latin typeface="Times New Roman" panose="02020603050405020304" charset="0"/>
                    </a:rPr>
                    <a:t>3</a:t>
                  </a:r>
                  <a:endParaRPr lang="en-US" altLang="zh-CN" sz="2400">
                    <a:latin typeface="Times New Roman" panose="02020603050405020304" charset="0"/>
                  </a:endParaRPr>
                </a:p>
              </p:txBody>
            </p:sp>
            <p:sp>
              <p:nvSpPr>
                <p:cNvPr id="433509" name="任意多边形 433508"/>
                <p:cNvSpPr/>
                <p:nvPr/>
              </p:nvSpPr>
              <p:spPr>
                <a:xfrm>
                  <a:off x="3234" y="2301"/>
                  <a:ext cx="19" cy="11"/>
                </a:xfrm>
                <a:custGeom>
                  <a:avLst/>
                  <a:gdLst/>
                  <a:ahLst/>
                  <a:cxnLst/>
                  <a:pathLst>
                    <a:path w="19" h="11">
                      <a:moveTo>
                        <a:pt x="2" y="0"/>
                      </a:moveTo>
                      <a:lnTo>
                        <a:pt x="0" y="2"/>
                      </a:lnTo>
                      <a:lnTo>
                        <a:pt x="0" y="9"/>
                      </a:lnTo>
                      <a:lnTo>
                        <a:pt x="0" y="11"/>
                      </a:lnTo>
                      <a:lnTo>
                        <a:pt x="2" y="11"/>
                      </a:lnTo>
                      <a:lnTo>
                        <a:pt x="17" y="11"/>
                      </a:lnTo>
                      <a:lnTo>
                        <a:pt x="19" y="11"/>
                      </a:lnTo>
                      <a:lnTo>
                        <a:pt x="19" y="9"/>
                      </a:lnTo>
                      <a:lnTo>
                        <a:pt x="19" y="2"/>
                      </a:lnTo>
                      <a:lnTo>
                        <a:pt x="17"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510" name="矩形 433509"/>
                <p:cNvSpPr/>
                <p:nvPr/>
              </p:nvSpPr>
              <p:spPr>
                <a:xfrm>
                  <a:off x="3241" y="2301"/>
                  <a:ext cx="8" cy="10"/>
                </a:xfrm>
                <a:prstGeom prst="rect">
                  <a:avLst/>
                </a:prstGeom>
                <a:noFill/>
                <a:ln w="9525">
                  <a:noFill/>
                </a:ln>
              </p:spPr>
              <p:txBody>
                <a:bodyPr/>
                <a:p>
                  <a:endParaRPr lang="zh-CN" altLang="en-US"/>
                </a:p>
              </p:txBody>
            </p:sp>
            <p:sp>
              <p:nvSpPr>
                <p:cNvPr id="433511" name="矩形 433510"/>
                <p:cNvSpPr/>
                <p:nvPr/>
              </p:nvSpPr>
              <p:spPr>
                <a:xfrm>
                  <a:off x="3242" y="2300"/>
                  <a:ext cx="5" cy="11"/>
                </a:xfrm>
                <a:prstGeom prst="rect">
                  <a:avLst/>
                </a:prstGeom>
                <a:noFill/>
                <a:ln w="9525">
                  <a:noFill/>
                </a:ln>
              </p:spPr>
              <p:txBody>
                <a:bodyPr/>
                <a:p>
                  <a:endParaRPr lang="zh-CN" altLang="en-US"/>
                </a:p>
              </p:txBody>
            </p:sp>
            <p:sp>
              <p:nvSpPr>
                <p:cNvPr id="433512" name="矩形 433511"/>
                <p:cNvSpPr/>
                <p:nvPr/>
              </p:nvSpPr>
              <p:spPr>
                <a:xfrm>
                  <a:off x="3242" y="2300"/>
                  <a:ext cx="4" cy="10"/>
                </a:xfrm>
                <a:prstGeom prst="rect">
                  <a:avLst/>
                </a:prstGeom>
                <a:noFill/>
                <a:ln w="9525">
                  <a:noFill/>
                </a:ln>
              </p:spPr>
              <p:txBody>
                <a:bodyPr wrap="none" lIns="0" tIns="0" rIns="0" bIns="0">
                  <a:spAutoFit/>
                </a:bodyPr>
                <a:p>
                  <a:r>
                    <a:rPr lang="en-US" altLang="zh-CN" sz="100">
                      <a:solidFill>
                        <a:srgbClr val="000000"/>
                      </a:solidFill>
                      <a:latin typeface="Times New Roman" panose="02020603050405020304" charset="0"/>
                    </a:rPr>
                    <a:t>5</a:t>
                  </a:r>
                  <a:endParaRPr lang="en-US" altLang="zh-CN" sz="2400">
                    <a:latin typeface="Times New Roman" panose="02020603050405020304" charset="0"/>
                  </a:endParaRPr>
                </a:p>
              </p:txBody>
            </p:sp>
            <p:sp>
              <p:nvSpPr>
                <p:cNvPr id="433513" name="任意多边形 433512"/>
                <p:cNvSpPr/>
                <p:nvPr/>
              </p:nvSpPr>
              <p:spPr>
                <a:xfrm>
                  <a:off x="3209" y="2325"/>
                  <a:ext cx="18" cy="9"/>
                </a:xfrm>
                <a:custGeom>
                  <a:avLst/>
                  <a:gdLst/>
                  <a:ahLst/>
                  <a:cxnLst/>
                  <a:pathLst>
                    <a:path w="18" h="9">
                      <a:moveTo>
                        <a:pt x="0" y="0"/>
                      </a:moveTo>
                      <a:lnTo>
                        <a:pt x="0" y="0"/>
                      </a:lnTo>
                      <a:lnTo>
                        <a:pt x="0" y="2"/>
                      </a:lnTo>
                      <a:lnTo>
                        <a:pt x="0" y="7"/>
                      </a:lnTo>
                      <a:lnTo>
                        <a:pt x="0" y="9"/>
                      </a:lnTo>
                      <a:lnTo>
                        <a:pt x="16" y="9"/>
                      </a:lnTo>
                      <a:lnTo>
                        <a:pt x="18" y="9"/>
                      </a:lnTo>
                      <a:lnTo>
                        <a:pt x="18" y="7"/>
                      </a:lnTo>
                      <a:lnTo>
                        <a:pt x="18" y="2"/>
                      </a:lnTo>
                      <a:lnTo>
                        <a:pt x="18" y="0"/>
                      </a:lnTo>
                      <a:lnTo>
                        <a:pt x="16" y="0"/>
                      </a:lnTo>
                      <a:lnTo>
                        <a:pt x="0"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514" name="任意多边形 433513"/>
                <p:cNvSpPr/>
                <p:nvPr/>
              </p:nvSpPr>
              <p:spPr>
                <a:xfrm>
                  <a:off x="3260" y="2325"/>
                  <a:ext cx="17" cy="9"/>
                </a:xfrm>
                <a:custGeom>
                  <a:avLst/>
                  <a:gdLst/>
                  <a:ahLst/>
                  <a:cxnLst/>
                  <a:pathLst>
                    <a:path w="17" h="9">
                      <a:moveTo>
                        <a:pt x="2" y="0"/>
                      </a:moveTo>
                      <a:lnTo>
                        <a:pt x="2" y="0"/>
                      </a:lnTo>
                      <a:lnTo>
                        <a:pt x="0" y="0"/>
                      </a:lnTo>
                      <a:lnTo>
                        <a:pt x="0" y="2"/>
                      </a:lnTo>
                      <a:lnTo>
                        <a:pt x="0" y="7"/>
                      </a:lnTo>
                      <a:lnTo>
                        <a:pt x="0" y="9"/>
                      </a:lnTo>
                      <a:lnTo>
                        <a:pt x="2" y="9"/>
                      </a:lnTo>
                      <a:lnTo>
                        <a:pt x="17" y="9"/>
                      </a:lnTo>
                      <a:lnTo>
                        <a:pt x="17" y="7"/>
                      </a:lnTo>
                      <a:lnTo>
                        <a:pt x="17" y="2"/>
                      </a:lnTo>
                      <a:lnTo>
                        <a:pt x="17"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515" name="矩形 433514"/>
                <p:cNvSpPr/>
                <p:nvPr/>
              </p:nvSpPr>
              <p:spPr>
                <a:xfrm>
                  <a:off x="3267" y="2325"/>
                  <a:ext cx="6" cy="10"/>
                </a:xfrm>
                <a:prstGeom prst="rect">
                  <a:avLst/>
                </a:prstGeom>
                <a:noFill/>
                <a:ln w="9525">
                  <a:noFill/>
                </a:ln>
              </p:spPr>
              <p:txBody>
                <a:bodyPr/>
                <a:p>
                  <a:endParaRPr lang="zh-CN" altLang="en-US"/>
                </a:p>
              </p:txBody>
            </p:sp>
            <p:sp>
              <p:nvSpPr>
                <p:cNvPr id="433516" name="矩形 433515"/>
                <p:cNvSpPr/>
                <p:nvPr/>
              </p:nvSpPr>
              <p:spPr>
                <a:xfrm>
                  <a:off x="3268" y="2324"/>
                  <a:ext cx="5" cy="11"/>
                </a:xfrm>
                <a:prstGeom prst="rect">
                  <a:avLst/>
                </a:prstGeom>
                <a:noFill/>
                <a:ln w="9525">
                  <a:noFill/>
                </a:ln>
              </p:spPr>
              <p:txBody>
                <a:bodyPr/>
                <a:p>
                  <a:endParaRPr lang="zh-CN" altLang="en-US"/>
                </a:p>
              </p:txBody>
            </p:sp>
            <p:sp>
              <p:nvSpPr>
                <p:cNvPr id="433517" name="矩形 433516"/>
                <p:cNvSpPr/>
                <p:nvPr/>
              </p:nvSpPr>
              <p:spPr>
                <a:xfrm>
                  <a:off x="3268" y="2324"/>
                  <a:ext cx="4" cy="10"/>
                </a:xfrm>
                <a:prstGeom prst="rect">
                  <a:avLst/>
                </a:prstGeom>
                <a:noFill/>
                <a:ln w="9525">
                  <a:noFill/>
                </a:ln>
              </p:spPr>
              <p:txBody>
                <a:bodyPr wrap="none" lIns="0" tIns="0" rIns="0" bIns="0">
                  <a:spAutoFit/>
                </a:bodyPr>
                <a:p>
                  <a:r>
                    <a:rPr lang="en-US" altLang="zh-CN" sz="100">
                      <a:solidFill>
                        <a:srgbClr val="000000"/>
                      </a:solidFill>
                      <a:latin typeface="Times New Roman" panose="02020603050405020304" charset="0"/>
                    </a:rPr>
                    <a:t>9</a:t>
                  </a:r>
                  <a:endParaRPr lang="en-US" altLang="zh-CN" sz="2400">
                    <a:latin typeface="Times New Roman" panose="02020603050405020304" charset="0"/>
                  </a:endParaRPr>
                </a:p>
              </p:txBody>
            </p:sp>
            <p:sp>
              <p:nvSpPr>
                <p:cNvPr id="433518" name="任意多边形 433517"/>
                <p:cNvSpPr/>
                <p:nvPr/>
              </p:nvSpPr>
              <p:spPr>
                <a:xfrm>
                  <a:off x="3260" y="2301"/>
                  <a:ext cx="17" cy="11"/>
                </a:xfrm>
                <a:custGeom>
                  <a:avLst/>
                  <a:gdLst/>
                  <a:ahLst/>
                  <a:cxnLst/>
                  <a:pathLst>
                    <a:path w="17" h="11">
                      <a:moveTo>
                        <a:pt x="2" y="0"/>
                      </a:moveTo>
                      <a:lnTo>
                        <a:pt x="2" y="2"/>
                      </a:lnTo>
                      <a:lnTo>
                        <a:pt x="0" y="2"/>
                      </a:lnTo>
                      <a:lnTo>
                        <a:pt x="0" y="9"/>
                      </a:lnTo>
                      <a:lnTo>
                        <a:pt x="0" y="11"/>
                      </a:lnTo>
                      <a:lnTo>
                        <a:pt x="2" y="11"/>
                      </a:lnTo>
                      <a:lnTo>
                        <a:pt x="17" y="11"/>
                      </a:lnTo>
                      <a:lnTo>
                        <a:pt x="17" y="9"/>
                      </a:lnTo>
                      <a:lnTo>
                        <a:pt x="17" y="2"/>
                      </a:lnTo>
                      <a:lnTo>
                        <a:pt x="17"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519" name="矩形 433518"/>
                <p:cNvSpPr/>
                <p:nvPr/>
              </p:nvSpPr>
              <p:spPr>
                <a:xfrm>
                  <a:off x="3267" y="2301"/>
                  <a:ext cx="6" cy="10"/>
                </a:xfrm>
                <a:prstGeom prst="rect">
                  <a:avLst/>
                </a:prstGeom>
                <a:noFill/>
                <a:ln w="9525">
                  <a:noFill/>
                </a:ln>
              </p:spPr>
              <p:txBody>
                <a:bodyPr/>
                <a:p>
                  <a:endParaRPr lang="zh-CN" altLang="en-US"/>
                </a:p>
              </p:txBody>
            </p:sp>
            <p:sp>
              <p:nvSpPr>
                <p:cNvPr id="433520" name="矩形 433519"/>
                <p:cNvSpPr/>
                <p:nvPr/>
              </p:nvSpPr>
              <p:spPr>
                <a:xfrm>
                  <a:off x="3268" y="2300"/>
                  <a:ext cx="5" cy="11"/>
                </a:xfrm>
                <a:prstGeom prst="rect">
                  <a:avLst/>
                </a:prstGeom>
                <a:noFill/>
                <a:ln w="9525">
                  <a:noFill/>
                </a:ln>
              </p:spPr>
              <p:txBody>
                <a:bodyPr/>
                <a:p>
                  <a:endParaRPr lang="zh-CN" altLang="en-US"/>
                </a:p>
              </p:txBody>
            </p:sp>
            <p:sp>
              <p:nvSpPr>
                <p:cNvPr id="433521" name="矩形 433520"/>
                <p:cNvSpPr/>
                <p:nvPr/>
              </p:nvSpPr>
              <p:spPr>
                <a:xfrm>
                  <a:off x="3268" y="2300"/>
                  <a:ext cx="4" cy="10"/>
                </a:xfrm>
                <a:prstGeom prst="rect">
                  <a:avLst/>
                </a:prstGeom>
                <a:noFill/>
                <a:ln w="9525">
                  <a:noFill/>
                </a:ln>
              </p:spPr>
              <p:txBody>
                <a:bodyPr wrap="none" lIns="0" tIns="0" rIns="0" bIns="0">
                  <a:spAutoFit/>
                </a:bodyPr>
                <a:p>
                  <a:r>
                    <a:rPr lang="en-US" altLang="zh-CN" sz="100">
                      <a:solidFill>
                        <a:srgbClr val="000000"/>
                      </a:solidFill>
                      <a:latin typeface="Times New Roman" panose="02020603050405020304" charset="0"/>
                    </a:rPr>
                    <a:t>6</a:t>
                  </a:r>
                  <a:endParaRPr lang="en-US" altLang="zh-CN" sz="2400">
                    <a:latin typeface="Times New Roman" panose="02020603050405020304" charset="0"/>
                  </a:endParaRPr>
                </a:p>
              </p:txBody>
            </p:sp>
            <p:sp>
              <p:nvSpPr>
                <p:cNvPr id="433522" name="任意多边形 433521"/>
                <p:cNvSpPr/>
                <p:nvPr/>
              </p:nvSpPr>
              <p:spPr>
                <a:xfrm>
                  <a:off x="3234" y="2325"/>
                  <a:ext cx="19" cy="9"/>
                </a:xfrm>
                <a:custGeom>
                  <a:avLst/>
                  <a:gdLst/>
                  <a:ahLst/>
                  <a:cxnLst/>
                  <a:pathLst>
                    <a:path w="19" h="9">
                      <a:moveTo>
                        <a:pt x="2" y="0"/>
                      </a:moveTo>
                      <a:lnTo>
                        <a:pt x="0" y="0"/>
                      </a:lnTo>
                      <a:lnTo>
                        <a:pt x="0" y="2"/>
                      </a:lnTo>
                      <a:lnTo>
                        <a:pt x="0" y="7"/>
                      </a:lnTo>
                      <a:lnTo>
                        <a:pt x="0" y="9"/>
                      </a:lnTo>
                      <a:lnTo>
                        <a:pt x="2" y="9"/>
                      </a:lnTo>
                      <a:lnTo>
                        <a:pt x="17" y="9"/>
                      </a:lnTo>
                      <a:lnTo>
                        <a:pt x="19" y="9"/>
                      </a:lnTo>
                      <a:lnTo>
                        <a:pt x="19" y="7"/>
                      </a:lnTo>
                      <a:lnTo>
                        <a:pt x="19" y="2"/>
                      </a:lnTo>
                      <a:lnTo>
                        <a:pt x="19" y="0"/>
                      </a:lnTo>
                      <a:lnTo>
                        <a:pt x="17"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523" name="矩形 433522"/>
                <p:cNvSpPr/>
                <p:nvPr/>
              </p:nvSpPr>
              <p:spPr>
                <a:xfrm>
                  <a:off x="3241" y="2325"/>
                  <a:ext cx="8" cy="10"/>
                </a:xfrm>
                <a:prstGeom prst="rect">
                  <a:avLst/>
                </a:prstGeom>
                <a:noFill/>
                <a:ln w="9525">
                  <a:noFill/>
                </a:ln>
              </p:spPr>
              <p:txBody>
                <a:bodyPr/>
                <a:p>
                  <a:endParaRPr lang="zh-CN" altLang="en-US"/>
                </a:p>
              </p:txBody>
            </p:sp>
            <p:sp>
              <p:nvSpPr>
                <p:cNvPr id="433524" name="矩形 433523"/>
                <p:cNvSpPr/>
                <p:nvPr/>
              </p:nvSpPr>
              <p:spPr>
                <a:xfrm>
                  <a:off x="3242" y="2324"/>
                  <a:ext cx="5" cy="11"/>
                </a:xfrm>
                <a:prstGeom prst="rect">
                  <a:avLst/>
                </a:prstGeom>
                <a:noFill/>
                <a:ln w="9525">
                  <a:noFill/>
                </a:ln>
              </p:spPr>
              <p:txBody>
                <a:bodyPr/>
                <a:p>
                  <a:endParaRPr lang="zh-CN" altLang="en-US"/>
                </a:p>
              </p:txBody>
            </p:sp>
            <p:sp>
              <p:nvSpPr>
                <p:cNvPr id="433525" name="矩形 433524"/>
                <p:cNvSpPr/>
                <p:nvPr/>
              </p:nvSpPr>
              <p:spPr>
                <a:xfrm>
                  <a:off x="3242" y="2324"/>
                  <a:ext cx="4" cy="10"/>
                </a:xfrm>
                <a:prstGeom prst="rect">
                  <a:avLst/>
                </a:prstGeom>
                <a:noFill/>
                <a:ln w="9525">
                  <a:noFill/>
                </a:ln>
              </p:spPr>
              <p:txBody>
                <a:bodyPr wrap="none" lIns="0" tIns="0" rIns="0" bIns="0">
                  <a:spAutoFit/>
                </a:bodyPr>
                <a:p>
                  <a:r>
                    <a:rPr lang="en-US" altLang="zh-CN" sz="100">
                      <a:solidFill>
                        <a:srgbClr val="000000"/>
                      </a:solidFill>
                      <a:latin typeface="Times New Roman" panose="02020603050405020304" charset="0"/>
                    </a:rPr>
                    <a:t>8</a:t>
                  </a:r>
                  <a:endParaRPr lang="en-US" altLang="zh-CN" sz="2400">
                    <a:latin typeface="Times New Roman" panose="02020603050405020304" charset="0"/>
                  </a:endParaRPr>
                </a:p>
              </p:txBody>
            </p:sp>
            <p:sp>
              <p:nvSpPr>
                <p:cNvPr id="433526" name="任意多边形 433525"/>
                <p:cNvSpPr/>
                <p:nvPr/>
              </p:nvSpPr>
              <p:spPr>
                <a:xfrm>
                  <a:off x="3260" y="2343"/>
                  <a:ext cx="17" cy="12"/>
                </a:xfrm>
                <a:custGeom>
                  <a:avLst/>
                  <a:gdLst/>
                  <a:ahLst/>
                  <a:cxnLst/>
                  <a:pathLst>
                    <a:path w="17" h="12">
                      <a:moveTo>
                        <a:pt x="2" y="0"/>
                      </a:moveTo>
                      <a:lnTo>
                        <a:pt x="2" y="0"/>
                      </a:lnTo>
                      <a:lnTo>
                        <a:pt x="0" y="2"/>
                      </a:lnTo>
                      <a:lnTo>
                        <a:pt x="0" y="10"/>
                      </a:lnTo>
                      <a:lnTo>
                        <a:pt x="2" y="12"/>
                      </a:lnTo>
                      <a:lnTo>
                        <a:pt x="17" y="12"/>
                      </a:lnTo>
                      <a:lnTo>
                        <a:pt x="17" y="10"/>
                      </a:lnTo>
                      <a:lnTo>
                        <a:pt x="17" y="2"/>
                      </a:lnTo>
                      <a:lnTo>
                        <a:pt x="17"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527" name="任意多边形 433526"/>
                <p:cNvSpPr/>
                <p:nvPr/>
              </p:nvSpPr>
              <p:spPr>
                <a:xfrm>
                  <a:off x="3209" y="2343"/>
                  <a:ext cx="15" cy="13"/>
                </a:xfrm>
                <a:custGeom>
                  <a:avLst/>
                  <a:gdLst/>
                  <a:ahLst/>
                  <a:cxnLst/>
                  <a:pathLst>
                    <a:path w="15" h="13">
                      <a:moveTo>
                        <a:pt x="0" y="6"/>
                      </a:moveTo>
                      <a:lnTo>
                        <a:pt x="15" y="13"/>
                      </a:lnTo>
                      <a:lnTo>
                        <a:pt x="15" y="0"/>
                      </a:lnTo>
                      <a:lnTo>
                        <a:pt x="0" y="6"/>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528" name="矩形 433527"/>
                <p:cNvSpPr/>
                <p:nvPr/>
              </p:nvSpPr>
              <p:spPr>
                <a:xfrm>
                  <a:off x="3267" y="2343"/>
                  <a:ext cx="6" cy="11"/>
                </a:xfrm>
                <a:prstGeom prst="rect">
                  <a:avLst/>
                </a:prstGeom>
                <a:noFill/>
                <a:ln w="9525">
                  <a:noFill/>
                </a:ln>
              </p:spPr>
              <p:txBody>
                <a:bodyPr/>
                <a:p>
                  <a:endParaRPr lang="zh-CN" altLang="en-US"/>
                </a:p>
              </p:txBody>
            </p:sp>
            <p:sp>
              <p:nvSpPr>
                <p:cNvPr id="433529" name="矩形 433528"/>
                <p:cNvSpPr/>
                <p:nvPr/>
              </p:nvSpPr>
              <p:spPr>
                <a:xfrm>
                  <a:off x="3268" y="2343"/>
                  <a:ext cx="5" cy="11"/>
                </a:xfrm>
                <a:prstGeom prst="rect">
                  <a:avLst/>
                </a:prstGeom>
                <a:noFill/>
                <a:ln w="9525">
                  <a:noFill/>
                </a:ln>
              </p:spPr>
              <p:txBody>
                <a:bodyPr/>
                <a:p>
                  <a:endParaRPr lang="zh-CN" altLang="en-US"/>
                </a:p>
              </p:txBody>
            </p:sp>
            <p:sp>
              <p:nvSpPr>
                <p:cNvPr id="433530" name="矩形 433529"/>
                <p:cNvSpPr/>
                <p:nvPr/>
              </p:nvSpPr>
              <p:spPr>
                <a:xfrm>
                  <a:off x="3268" y="2343"/>
                  <a:ext cx="4" cy="10"/>
                </a:xfrm>
                <a:prstGeom prst="rect">
                  <a:avLst/>
                </a:prstGeom>
                <a:noFill/>
                <a:ln w="9525">
                  <a:noFill/>
                </a:ln>
              </p:spPr>
              <p:txBody>
                <a:bodyPr wrap="none" lIns="0" tIns="0" rIns="0" bIns="0">
                  <a:spAutoFit/>
                </a:bodyPr>
                <a:p>
                  <a:r>
                    <a:rPr lang="en-US" altLang="zh-CN" sz="100">
                      <a:solidFill>
                        <a:srgbClr val="000000"/>
                      </a:solidFill>
                      <a:latin typeface="Symbol" panose="05050102010706020507" pitchFamily="18" charset="2"/>
                    </a:rPr>
                    <a:t>?</a:t>
                  </a:r>
                  <a:endParaRPr lang="en-US" altLang="zh-CN" sz="2400">
                    <a:latin typeface="Times New Roman" panose="02020603050405020304" charset="0"/>
                  </a:endParaRPr>
                </a:p>
              </p:txBody>
            </p:sp>
            <p:sp>
              <p:nvSpPr>
                <p:cNvPr id="433531" name="直接连接符 433530"/>
                <p:cNvSpPr/>
                <p:nvPr/>
              </p:nvSpPr>
              <p:spPr>
                <a:xfrm>
                  <a:off x="3055" y="2339"/>
                  <a:ext cx="43" cy="1"/>
                </a:xfrm>
                <a:prstGeom prst="line">
                  <a:avLst/>
                </a:prstGeom>
                <a:ln w="6350" cap="flat" cmpd="sng">
                  <a:solidFill>
                    <a:srgbClr val="FFFFFF"/>
                  </a:solidFill>
                  <a:prstDash val="solid"/>
                  <a:headEnd type="none" w="med" len="med"/>
                  <a:tailEnd type="none" w="med" len="med"/>
                </a:ln>
              </p:spPr>
            </p:sp>
            <p:sp>
              <p:nvSpPr>
                <p:cNvPr id="433532" name="任意多边形 433531"/>
                <p:cNvSpPr/>
                <p:nvPr/>
              </p:nvSpPr>
              <p:spPr>
                <a:xfrm>
                  <a:off x="3150" y="2289"/>
                  <a:ext cx="4" cy="4"/>
                </a:xfrm>
                <a:custGeom>
                  <a:avLst/>
                  <a:gdLst/>
                  <a:ahLst/>
                  <a:cxnLst/>
                  <a:pathLst>
                    <a:path w="4" h="4">
                      <a:moveTo>
                        <a:pt x="0" y="0"/>
                      </a:moveTo>
                      <a:lnTo>
                        <a:pt x="0" y="0"/>
                      </a:lnTo>
                      <a:lnTo>
                        <a:pt x="0" y="4"/>
                      </a:lnTo>
                      <a:lnTo>
                        <a:pt x="4" y="4"/>
                      </a:lnTo>
                      <a:lnTo>
                        <a:pt x="4" y="0"/>
                      </a:lnTo>
                      <a:lnTo>
                        <a:pt x="0" y="0"/>
                      </a:lnTo>
                      <a:close/>
                    </a:path>
                  </a:pathLst>
                </a:custGeom>
                <a:solidFill>
                  <a:srgbClr val="FFFFFF"/>
                </a:solidFill>
                <a:ln w="1588" cap="flat" cmpd="sng">
                  <a:solidFill>
                    <a:srgbClr val="000000"/>
                  </a:solidFill>
                  <a:prstDash val="solid"/>
                  <a:headEnd type="none" w="med" len="med"/>
                  <a:tailEnd type="none" w="med" len="med"/>
                </a:ln>
              </p:spPr>
              <p:txBody>
                <a:bodyPr/>
                <a:p>
                  <a:endParaRPr lang="zh-CN" altLang="en-US"/>
                </a:p>
              </p:txBody>
            </p:sp>
            <p:sp>
              <p:nvSpPr>
                <p:cNvPr id="433533" name="矩形 433532"/>
                <p:cNvSpPr/>
                <p:nvPr/>
              </p:nvSpPr>
              <p:spPr>
                <a:xfrm>
                  <a:off x="3157" y="2281"/>
                  <a:ext cx="15" cy="11"/>
                </a:xfrm>
                <a:prstGeom prst="rect">
                  <a:avLst/>
                </a:prstGeom>
                <a:noFill/>
                <a:ln w="9525">
                  <a:noFill/>
                </a:ln>
              </p:spPr>
              <p:txBody>
                <a:bodyPr/>
                <a:p>
                  <a:endParaRPr lang="zh-CN" altLang="en-US"/>
                </a:p>
              </p:txBody>
            </p:sp>
            <p:sp>
              <p:nvSpPr>
                <p:cNvPr id="433534" name="矩形 433533"/>
                <p:cNvSpPr/>
                <p:nvPr/>
              </p:nvSpPr>
              <p:spPr>
                <a:xfrm>
                  <a:off x="3157" y="2289"/>
                  <a:ext cx="8" cy="7"/>
                </a:xfrm>
                <a:prstGeom prst="rect">
                  <a:avLst/>
                </a:prstGeom>
                <a:noFill/>
                <a:ln w="9525">
                  <a:noFill/>
                </a:ln>
              </p:spPr>
              <p:txBody>
                <a:bodyPr/>
                <a:p>
                  <a:endParaRPr lang="zh-CN" altLang="en-US"/>
                </a:p>
              </p:txBody>
            </p:sp>
            <p:sp>
              <p:nvSpPr>
                <p:cNvPr id="433535" name="矩形 433534"/>
                <p:cNvSpPr/>
                <p:nvPr/>
              </p:nvSpPr>
              <p:spPr>
                <a:xfrm>
                  <a:off x="3158" y="2287"/>
                  <a:ext cx="9" cy="11"/>
                </a:xfrm>
                <a:prstGeom prst="rect">
                  <a:avLst/>
                </a:prstGeom>
                <a:noFill/>
                <a:ln w="9525">
                  <a:noFill/>
                </a:ln>
              </p:spPr>
              <p:txBody>
                <a:bodyPr/>
                <a:p>
                  <a:endParaRPr lang="zh-CN" altLang="en-US"/>
                </a:p>
              </p:txBody>
            </p:sp>
            <p:sp>
              <p:nvSpPr>
                <p:cNvPr id="433536" name="矩形 433535"/>
                <p:cNvSpPr/>
                <p:nvPr/>
              </p:nvSpPr>
              <p:spPr>
                <a:xfrm>
                  <a:off x="3158" y="2289"/>
                  <a:ext cx="8" cy="10"/>
                </a:xfrm>
                <a:prstGeom prst="rect">
                  <a:avLst/>
                </a:prstGeom>
                <a:noFill/>
                <a:ln w="9525">
                  <a:noFill/>
                </a:ln>
              </p:spPr>
              <p:txBody>
                <a:bodyPr wrap="none" lIns="0" tIns="0" rIns="0" bIns="0">
                  <a:spAutoFit/>
                </a:bodyPr>
                <a:p>
                  <a:r>
                    <a:rPr lang="zh-CN" altLang="en-US" sz="100" dirty="0">
                      <a:solidFill>
                        <a:srgbClr val="FFFFFF"/>
                      </a:solidFill>
                      <a:latin typeface="宋体" panose="02010600030101010101" pitchFamily="2" charset="-122"/>
                    </a:rPr>
                    <a:t>告</a:t>
                  </a:r>
                  <a:endParaRPr lang="zh-CN" altLang="en-US" sz="2400" dirty="0">
                    <a:latin typeface="Times New Roman" panose="02020603050405020304" charset="0"/>
                  </a:endParaRPr>
                </a:p>
              </p:txBody>
            </p:sp>
            <p:sp>
              <p:nvSpPr>
                <p:cNvPr id="433537" name="矩形 433536"/>
                <p:cNvSpPr/>
                <p:nvPr/>
              </p:nvSpPr>
              <p:spPr>
                <a:xfrm>
                  <a:off x="3165" y="2289"/>
                  <a:ext cx="8" cy="7"/>
                </a:xfrm>
                <a:prstGeom prst="rect">
                  <a:avLst/>
                </a:prstGeom>
                <a:noFill/>
                <a:ln w="9525">
                  <a:noFill/>
                </a:ln>
              </p:spPr>
              <p:txBody>
                <a:bodyPr/>
                <a:p>
                  <a:endParaRPr lang="zh-CN" altLang="en-US"/>
                </a:p>
              </p:txBody>
            </p:sp>
            <p:sp>
              <p:nvSpPr>
                <p:cNvPr id="433538" name="矩形 433537"/>
                <p:cNvSpPr/>
                <p:nvPr/>
              </p:nvSpPr>
              <p:spPr>
                <a:xfrm>
                  <a:off x="3165" y="2287"/>
                  <a:ext cx="9" cy="11"/>
                </a:xfrm>
                <a:prstGeom prst="rect">
                  <a:avLst/>
                </a:prstGeom>
                <a:noFill/>
                <a:ln w="9525">
                  <a:noFill/>
                </a:ln>
              </p:spPr>
              <p:txBody>
                <a:bodyPr/>
                <a:p>
                  <a:endParaRPr lang="zh-CN" altLang="en-US"/>
                </a:p>
              </p:txBody>
            </p:sp>
            <p:sp>
              <p:nvSpPr>
                <p:cNvPr id="433539" name="矩形 433538"/>
                <p:cNvSpPr/>
                <p:nvPr/>
              </p:nvSpPr>
              <p:spPr>
                <a:xfrm>
                  <a:off x="3165" y="2289"/>
                  <a:ext cx="8" cy="10"/>
                </a:xfrm>
                <a:prstGeom prst="rect">
                  <a:avLst/>
                </a:prstGeom>
                <a:noFill/>
                <a:ln w="9525">
                  <a:noFill/>
                </a:ln>
              </p:spPr>
              <p:txBody>
                <a:bodyPr wrap="none" lIns="0" tIns="0" rIns="0" bIns="0">
                  <a:spAutoFit/>
                </a:bodyPr>
                <a:p>
                  <a:r>
                    <a:rPr lang="zh-CN" altLang="en-US" sz="100" dirty="0">
                      <a:solidFill>
                        <a:srgbClr val="FFFFFF"/>
                      </a:solidFill>
                      <a:latin typeface="宋体" panose="02010600030101010101" pitchFamily="2" charset="-122"/>
                    </a:rPr>
                    <a:t>警</a:t>
                  </a:r>
                  <a:endParaRPr lang="zh-CN" altLang="en-US" sz="2400" dirty="0">
                    <a:latin typeface="Times New Roman" panose="02020603050405020304" charset="0"/>
                  </a:endParaRPr>
                </a:p>
              </p:txBody>
            </p:sp>
            <p:sp>
              <p:nvSpPr>
                <p:cNvPr id="433540" name="任意多边形 433539"/>
                <p:cNvSpPr/>
                <p:nvPr/>
              </p:nvSpPr>
              <p:spPr>
                <a:xfrm>
                  <a:off x="3150" y="2306"/>
                  <a:ext cx="4" cy="8"/>
                </a:xfrm>
                <a:custGeom>
                  <a:avLst/>
                  <a:gdLst/>
                  <a:ahLst/>
                  <a:cxnLst/>
                  <a:pathLst>
                    <a:path w="4" h="8">
                      <a:moveTo>
                        <a:pt x="0" y="0"/>
                      </a:moveTo>
                      <a:lnTo>
                        <a:pt x="0" y="0"/>
                      </a:lnTo>
                      <a:lnTo>
                        <a:pt x="0" y="2"/>
                      </a:lnTo>
                      <a:lnTo>
                        <a:pt x="0" y="6"/>
                      </a:lnTo>
                      <a:lnTo>
                        <a:pt x="0" y="8"/>
                      </a:lnTo>
                      <a:lnTo>
                        <a:pt x="4" y="8"/>
                      </a:lnTo>
                      <a:lnTo>
                        <a:pt x="4" y="6"/>
                      </a:lnTo>
                      <a:lnTo>
                        <a:pt x="4" y="2"/>
                      </a:lnTo>
                      <a:lnTo>
                        <a:pt x="4" y="0"/>
                      </a:lnTo>
                      <a:lnTo>
                        <a:pt x="0" y="0"/>
                      </a:lnTo>
                      <a:close/>
                    </a:path>
                  </a:pathLst>
                </a:custGeom>
                <a:solidFill>
                  <a:srgbClr val="FFFFFF"/>
                </a:solidFill>
                <a:ln w="1588" cap="flat" cmpd="sng">
                  <a:solidFill>
                    <a:srgbClr val="000000"/>
                  </a:solidFill>
                  <a:prstDash val="solid"/>
                  <a:headEnd type="none" w="med" len="med"/>
                  <a:tailEnd type="none" w="med" len="med"/>
                </a:ln>
              </p:spPr>
              <p:txBody>
                <a:bodyPr/>
                <a:p>
                  <a:endParaRPr lang="zh-CN" altLang="en-US"/>
                </a:p>
              </p:txBody>
            </p:sp>
            <p:sp>
              <p:nvSpPr>
                <p:cNvPr id="433541" name="矩形 433540"/>
                <p:cNvSpPr/>
                <p:nvPr/>
              </p:nvSpPr>
              <p:spPr>
                <a:xfrm>
                  <a:off x="3157" y="2302"/>
                  <a:ext cx="25" cy="9"/>
                </a:xfrm>
                <a:prstGeom prst="rect">
                  <a:avLst/>
                </a:prstGeom>
                <a:noFill/>
                <a:ln w="9525">
                  <a:noFill/>
                </a:ln>
              </p:spPr>
              <p:txBody>
                <a:bodyPr/>
                <a:p>
                  <a:endParaRPr lang="zh-CN" altLang="en-US"/>
                </a:p>
              </p:txBody>
            </p:sp>
            <p:sp>
              <p:nvSpPr>
                <p:cNvPr id="433542" name="矩形 433541"/>
                <p:cNvSpPr/>
                <p:nvPr/>
              </p:nvSpPr>
              <p:spPr>
                <a:xfrm>
                  <a:off x="3155" y="2306"/>
                  <a:ext cx="33" cy="12"/>
                </a:xfrm>
                <a:prstGeom prst="rect">
                  <a:avLst/>
                </a:prstGeom>
                <a:noFill/>
                <a:ln w="9525">
                  <a:noFill/>
                </a:ln>
              </p:spPr>
              <p:txBody>
                <a:bodyPr/>
                <a:p>
                  <a:endParaRPr lang="zh-CN" altLang="en-US"/>
                </a:p>
              </p:txBody>
            </p:sp>
            <p:sp>
              <p:nvSpPr>
                <p:cNvPr id="433543" name="矩形 433542"/>
                <p:cNvSpPr/>
                <p:nvPr/>
              </p:nvSpPr>
              <p:spPr>
                <a:xfrm>
                  <a:off x="3155" y="2309"/>
                  <a:ext cx="32" cy="10"/>
                </a:xfrm>
                <a:prstGeom prst="rect">
                  <a:avLst/>
                </a:prstGeom>
                <a:noFill/>
                <a:ln w="9525">
                  <a:noFill/>
                </a:ln>
              </p:spPr>
              <p:txBody>
                <a:bodyPr wrap="none" lIns="0" tIns="0" rIns="0" bIns="0">
                  <a:spAutoFit/>
                </a:bodyPr>
                <a:p>
                  <a:r>
                    <a:rPr lang="zh-CN" altLang="en-US" sz="100" dirty="0">
                      <a:solidFill>
                        <a:srgbClr val="FFFFFF"/>
                      </a:solidFill>
                      <a:latin typeface="宋体" panose="02010600030101010101" pitchFamily="2" charset="-122"/>
                    </a:rPr>
                    <a:t>内网接口</a:t>
                  </a:r>
                  <a:endParaRPr lang="zh-CN" altLang="en-US" sz="2400" dirty="0">
                    <a:latin typeface="Times New Roman" panose="02020603050405020304" charset="0"/>
                  </a:endParaRPr>
                </a:p>
              </p:txBody>
            </p:sp>
            <p:sp>
              <p:nvSpPr>
                <p:cNvPr id="433544" name="任意多边形 433543"/>
                <p:cNvSpPr/>
                <p:nvPr/>
              </p:nvSpPr>
              <p:spPr>
                <a:xfrm>
                  <a:off x="3150" y="2326"/>
                  <a:ext cx="4" cy="6"/>
                </a:xfrm>
                <a:custGeom>
                  <a:avLst/>
                  <a:gdLst/>
                  <a:ahLst/>
                  <a:cxnLst/>
                  <a:pathLst>
                    <a:path w="4" h="6">
                      <a:moveTo>
                        <a:pt x="0" y="0"/>
                      </a:moveTo>
                      <a:lnTo>
                        <a:pt x="0" y="0"/>
                      </a:lnTo>
                      <a:lnTo>
                        <a:pt x="0" y="6"/>
                      </a:lnTo>
                      <a:lnTo>
                        <a:pt x="4" y="6"/>
                      </a:lnTo>
                      <a:lnTo>
                        <a:pt x="4" y="0"/>
                      </a:lnTo>
                      <a:lnTo>
                        <a:pt x="0" y="0"/>
                      </a:lnTo>
                      <a:close/>
                    </a:path>
                  </a:pathLst>
                </a:custGeom>
                <a:solidFill>
                  <a:srgbClr val="FFFFFF"/>
                </a:solidFill>
                <a:ln w="1588" cap="flat" cmpd="sng">
                  <a:solidFill>
                    <a:srgbClr val="000000"/>
                  </a:solidFill>
                  <a:prstDash val="solid"/>
                  <a:headEnd type="none" w="med" len="med"/>
                  <a:tailEnd type="none" w="med" len="med"/>
                </a:ln>
              </p:spPr>
              <p:txBody>
                <a:bodyPr/>
                <a:p>
                  <a:endParaRPr lang="zh-CN" altLang="en-US"/>
                </a:p>
              </p:txBody>
            </p:sp>
            <p:sp>
              <p:nvSpPr>
                <p:cNvPr id="433545" name="矩形 433544"/>
                <p:cNvSpPr/>
                <p:nvPr/>
              </p:nvSpPr>
              <p:spPr>
                <a:xfrm>
                  <a:off x="3157" y="2321"/>
                  <a:ext cx="24" cy="10"/>
                </a:xfrm>
                <a:prstGeom prst="rect">
                  <a:avLst/>
                </a:prstGeom>
                <a:noFill/>
                <a:ln w="9525">
                  <a:noFill/>
                </a:ln>
              </p:spPr>
              <p:txBody>
                <a:bodyPr/>
                <a:p>
                  <a:endParaRPr lang="zh-CN" altLang="en-US"/>
                </a:p>
              </p:txBody>
            </p:sp>
            <p:sp>
              <p:nvSpPr>
                <p:cNvPr id="433546" name="矩形 433545"/>
                <p:cNvSpPr/>
                <p:nvPr/>
              </p:nvSpPr>
              <p:spPr>
                <a:xfrm>
                  <a:off x="3157" y="2326"/>
                  <a:ext cx="15" cy="9"/>
                </a:xfrm>
                <a:prstGeom prst="rect">
                  <a:avLst/>
                </a:prstGeom>
                <a:noFill/>
                <a:ln w="9525">
                  <a:noFill/>
                </a:ln>
              </p:spPr>
              <p:txBody>
                <a:bodyPr/>
                <a:p>
                  <a:endParaRPr lang="zh-CN" altLang="en-US"/>
                </a:p>
              </p:txBody>
            </p:sp>
            <p:sp>
              <p:nvSpPr>
                <p:cNvPr id="433547" name="矩形 433546"/>
                <p:cNvSpPr/>
                <p:nvPr/>
              </p:nvSpPr>
              <p:spPr>
                <a:xfrm>
                  <a:off x="3155" y="2326"/>
                  <a:ext cx="33" cy="11"/>
                </a:xfrm>
                <a:prstGeom prst="rect">
                  <a:avLst/>
                </a:prstGeom>
                <a:noFill/>
                <a:ln w="9525">
                  <a:noFill/>
                </a:ln>
              </p:spPr>
              <p:txBody>
                <a:bodyPr/>
                <a:p>
                  <a:endParaRPr lang="zh-CN" altLang="en-US"/>
                </a:p>
              </p:txBody>
            </p:sp>
            <p:sp>
              <p:nvSpPr>
                <p:cNvPr id="433548" name="矩形 433547"/>
                <p:cNvSpPr/>
                <p:nvPr/>
              </p:nvSpPr>
              <p:spPr>
                <a:xfrm>
                  <a:off x="3155" y="2328"/>
                  <a:ext cx="32" cy="10"/>
                </a:xfrm>
                <a:prstGeom prst="rect">
                  <a:avLst/>
                </a:prstGeom>
                <a:noFill/>
                <a:ln w="9525">
                  <a:noFill/>
                </a:ln>
              </p:spPr>
              <p:txBody>
                <a:bodyPr wrap="none" lIns="0" tIns="0" rIns="0" bIns="0">
                  <a:spAutoFit/>
                </a:bodyPr>
                <a:p>
                  <a:r>
                    <a:rPr lang="zh-CN" altLang="en-US" sz="100" dirty="0">
                      <a:solidFill>
                        <a:srgbClr val="FFFFFF"/>
                      </a:solidFill>
                      <a:latin typeface="宋体" panose="02010600030101010101" pitchFamily="2" charset="-122"/>
                    </a:rPr>
                    <a:t>外网接口</a:t>
                  </a:r>
                  <a:endParaRPr lang="zh-CN" altLang="en-US" sz="2400" dirty="0">
                    <a:latin typeface="Times New Roman" panose="02020603050405020304" charset="0"/>
                  </a:endParaRPr>
                </a:p>
              </p:txBody>
            </p:sp>
            <p:sp>
              <p:nvSpPr>
                <p:cNvPr id="433549" name="任意多边形 433548"/>
                <p:cNvSpPr/>
                <p:nvPr/>
              </p:nvSpPr>
              <p:spPr>
                <a:xfrm>
                  <a:off x="3150" y="2349"/>
                  <a:ext cx="4" cy="3"/>
                </a:xfrm>
                <a:custGeom>
                  <a:avLst/>
                  <a:gdLst/>
                  <a:ahLst/>
                  <a:cxnLst/>
                  <a:pathLst>
                    <a:path w="4" h="3">
                      <a:moveTo>
                        <a:pt x="0" y="0"/>
                      </a:moveTo>
                      <a:lnTo>
                        <a:pt x="0" y="0"/>
                      </a:lnTo>
                      <a:lnTo>
                        <a:pt x="0" y="3"/>
                      </a:lnTo>
                      <a:lnTo>
                        <a:pt x="4" y="3"/>
                      </a:lnTo>
                      <a:lnTo>
                        <a:pt x="4" y="0"/>
                      </a:lnTo>
                      <a:lnTo>
                        <a:pt x="0" y="0"/>
                      </a:lnTo>
                      <a:close/>
                    </a:path>
                  </a:pathLst>
                </a:custGeom>
                <a:solidFill>
                  <a:srgbClr val="FFFFFF"/>
                </a:solidFill>
                <a:ln w="1588" cap="flat" cmpd="sng">
                  <a:solidFill>
                    <a:srgbClr val="000000"/>
                  </a:solidFill>
                  <a:prstDash val="solid"/>
                  <a:headEnd type="none" w="med" len="med"/>
                  <a:tailEnd type="none" w="med" len="med"/>
                </a:ln>
              </p:spPr>
              <p:txBody>
                <a:bodyPr/>
                <a:p>
                  <a:endParaRPr lang="zh-CN" altLang="en-US"/>
                </a:p>
              </p:txBody>
            </p:sp>
            <p:sp>
              <p:nvSpPr>
                <p:cNvPr id="433550" name="矩形 433549"/>
                <p:cNvSpPr/>
                <p:nvPr/>
              </p:nvSpPr>
              <p:spPr>
                <a:xfrm>
                  <a:off x="3157" y="2341"/>
                  <a:ext cx="15" cy="10"/>
                </a:xfrm>
                <a:prstGeom prst="rect">
                  <a:avLst/>
                </a:prstGeom>
                <a:noFill/>
                <a:ln w="9525">
                  <a:noFill/>
                </a:ln>
              </p:spPr>
              <p:txBody>
                <a:bodyPr/>
                <a:p>
                  <a:endParaRPr lang="zh-CN" altLang="en-US"/>
                </a:p>
              </p:txBody>
            </p:sp>
            <p:sp>
              <p:nvSpPr>
                <p:cNvPr id="433551" name="矩形 433550"/>
                <p:cNvSpPr/>
                <p:nvPr/>
              </p:nvSpPr>
              <p:spPr>
                <a:xfrm>
                  <a:off x="3158" y="2346"/>
                  <a:ext cx="9" cy="11"/>
                </a:xfrm>
                <a:prstGeom prst="rect">
                  <a:avLst/>
                </a:prstGeom>
                <a:noFill/>
                <a:ln w="9525">
                  <a:noFill/>
                </a:ln>
              </p:spPr>
              <p:txBody>
                <a:bodyPr/>
                <a:p>
                  <a:endParaRPr lang="zh-CN" altLang="en-US"/>
                </a:p>
              </p:txBody>
            </p:sp>
            <p:sp>
              <p:nvSpPr>
                <p:cNvPr id="433552" name="矩形 433551"/>
                <p:cNvSpPr/>
                <p:nvPr/>
              </p:nvSpPr>
              <p:spPr>
                <a:xfrm>
                  <a:off x="3158" y="2348"/>
                  <a:ext cx="8" cy="10"/>
                </a:xfrm>
                <a:prstGeom prst="rect">
                  <a:avLst/>
                </a:prstGeom>
                <a:noFill/>
                <a:ln w="9525">
                  <a:noFill/>
                </a:ln>
              </p:spPr>
              <p:txBody>
                <a:bodyPr wrap="none" lIns="0" tIns="0" rIns="0" bIns="0">
                  <a:spAutoFit/>
                </a:bodyPr>
                <a:p>
                  <a:r>
                    <a:rPr lang="zh-CN" altLang="en-US" sz="100" dirty="0">
                      <a:solidFill>
                        <a:srgbClr val="FFFFFF"/>
                      </a:solidFill>
                      <a:latin typeface="宋体" panose="02010600030101010101" pitchFamily="2" charset="-122"/>
                    </a:rPr>
                    <a:t>电</a:t>
                  </a:r>
                  <a:endParaRPr lang="zh-CN" altLang="en-US" sz="2400" dirty="0">
                    <a:latin typeface="Times New Roman" panose="02020603050405020304" charset="0"/>
                  </a:endParaRPr>
                </a:p>
              </p:txBody>
            </p:sp>
            <p:sp>
              <p:nvSpPr>
                <p:cNvPr id="433553" name="矩形 433552"/>
                <p:cNvSpPr/>
                <p:nvPr/>
              </p:nvSpPr>
              <p:spPr>
                <a:xfrm>
                  <a:off x="3163" y="2347"/>
                  <a:ext cx="5" cy="8"/>
                </a:xfrm>
                <a:prstGeom prst="rect">
                  <a:avLst/>
                </a:prstGeom>
                <a:noFill/>
                <a:ln w="9525">
                  <a:noFill/>
                </a:ln>
              </p:spPr>
              <p:txBody>
                <a:bodyPr/>
                <a:p>
                  <a:endParaRPr lang="zh-CN" altLang="en-US"/>
                </a:p>
              </p:txBody>
            </p:sp>
            <p:sp>
              <p:nvSpPr>
                <p:cNvPr id="433554" name="矩形 433553"/>
                <p:cNvSpPr/>
                <p:nvPr/>
              </p:nvSpPr>
              <p:spPr>
                <a:xfrm>
                  <a:off x="3171" y="2346"/>
                  <a:ext cx="9" cy="11"/>
                </a:xfrm>
                <a:prstGeom prst="rect">
                  <a:avLst/>
                </a:prstGeom>
                <a:noFill/>
                <a:ln w="9525">
                  <a:noFill/>
                </a:ln>
              </p:spPr>
              <p:txBody>
                <a:bodyPr/>
                <a:p>
                  <a:endParaRPr lang="zh-CN" altLang="en-US"/>
                </a:p>
              </p:txBody>
            </p:sp>
            <p:sp>
              <p:nvSpPr>
                <p:cNvPr id="433555" name="矩形 433554"/>
                <p:cNvSpPr/>
                <p:nvPr/>
              </p:nvSpPr>
              <p:spPr>
                <a:xfrm>
                  <a:off x="3171" y="2348"/>
                  <a:ext cx="8" cy="10"/>
                </a:xfrm>
                <a:prstGeom prst="rect">
                  <a:avLst/>
                </a:prstGeom>
                <a:noFill/>
                <a:ln w="9525">
                  <a:noFill/>
                </a:ln>
              </p:spPr>
              <p:txBody>
                <a:bodyPr wrap="none" lIns="0" tIns="0" rIns="0" bIns="0">
                  <a:spAutoFit/>
                </a:bodyPr>
                <a:p>
                  <a:r>
                    <a:rPr lang="zh-CN" altLang="en-US" sz="100" dirty="0">
                      <a:solidFill>
                        <a:srgbClr val="FFFFFF"/>
                      </a:solidFill>
                      <a:latin typeface="宋体" panose="02010600030101010101" pitchFamily="2" charset="-122"/>
                    </a:rPr>
                    <a:t>源</a:t>
                  </a:r>
                  <a:endParaRPr lang="zh-CN" altLang="en-US" sz="2400" dirty="0">
                    <a:latin typeface="Times New Roman" panose="02020603050405020304" charset="0"/>
                  </a:endParaRPr>
                </a:p>
              </p:txBody>
            </p:sp>
          </p:grpSp>
          <p:grpSp>
            <p:nvGrpSpPr>
              <p:cNvPr id="433556" name="组合 433555"/>
              <p:cNvGrpSpPr/>
              <p:nvPr/>
            </p:nvGrpSpPr>
            <p:grpSpPr>
              <a:xfrm>
                <a:off x="4034" y="2882"/>
                <a:ext cx="444" cy="130"/>
                <a:chOff x="4034" y="2882"/>
                <a:chExt cx="444" cy="130"/>
              </a:xfrm>
            </p:grpSpPr>
            <p:sp>
              <p:nvSpPr>
                <p:cNvPr id="433557" name="任意多边形 433556"/>
                <p:cNvSpPr/>
                <p:nvPr/>
              </p:nvSpPr>
              <p:spPr>
                <a:xfrm>
                  <a:off x="4462" y="2882"/>
                  <a:ext cx="16" cy="128"/>
                </a:xfrm>
                <a:custGeom>
                  <a:avLst/>
                  <a:gdLst/>
                  <a:ahLst/>
                  <a:cxnLst/>
                  <a:pathLst>
                    <a:path w="16" h="128">
                      <a:moveTo>
                        <a:pt x="0" y="128"/>
                      </a:moveTo>
                      <a:lnTo>
                        <a:pt x="0" y="21"/>
                      </a:lnTo>
                      <a:lnTo>
                        <a:pt x="16" y="0"/>
                      </a:lnTo>
                      <a:lnTo>
                        <a:pt x="16" y="89"/>
                      </a:lnTo>
                      <a:lnTo>
                        <a:pt x="0" y="128"/>
                      </a:lnTo>
                      <a:close/>
                    </a:path>
                  </a:pathLst>
                </a:custGeom>
                <a:solidFill>
                  <a:srgbClr val="002C59"/>
                </a:solidFill>
                <a:ln w="9525">
                  <a:noFill/>
                </a:ln>
              </p:spPr>
              <p:txBody>
                <a:bodyPr/>
                <a:p>
                  <a:endParaRPr lang="zh-CN" altLang="en-US"/>
                </a:p>
              </p:txBody>
            </p:sp>
            <p:sp>
              <p:nvSpPr>
                <p:cNvPr id="433558" name="任意多边形 433557"/>
                <p:cNvSpPr/>
                <p:nvPr/>
              </p:nvSpPr>
              <p:spPr>
                <a:xfrm>
                  <a:off x="4034" y="2884"/>
                  <a:ext cx="442" cy="21"/>
                </a:xfrm>
                <a:custGeom>
                  <a:avLst/>
                  <a:gdLst/>
                  <a:ahLst/>
                  <a:cxnLst/>
                  <a:pathLst>
                    <a:path w="442" h="21">
                      <a:moveTo>
                        <a:pt x="426" y="21"/>
                      </a:moveTo>
                      <a:lnTo>
                        <a:pt x="0" y="21"/>
                      </a:lnTo>
                      <a:lnTo>
                        <a:pt x="88" y="0"/>
                      </a:lnTo>
                      <a:lnTo>
                        <a:pt x="442" y="0"/>
                      </a:lnTo>
                      <a:lnTo>
                        <a:pt x="426" y="21"/>
                      </a:lnTo>
                      <a:close/>
                    </a:path>
                  </a:pathLst>
                </a:custGeom>
                <a:solidFill>
                  <a:srgbClr val="001E3C"/>
                </a:solidFill>
                <a:ln w="1588" cap="flat" cmpd="sng">
                  <a:solidFill>
                    <a:srgbClr val="000000"/>
                  </a:solidFill>
                  <a:prstDash val="solid"/>
                  <a:headEnd type="none" w="med" len="med"/>
                  <a:tailEnd type="none" w="med" len="med"/>
                </a:ln>
              </p:spPr>
              <p:txBody>
                <a:bodyPr/>
                <a:p>
                  <a:endParaRPr lang="zh-CN" altLang="en-US"/>
                </a:p>
              </p:txBody>
            </p:sp>
            <p:sp>
              <p:nvSpPr>
                <p:cNvPr id="433559" name="矩形 433558"/>
                <p:cNvSpPr/>
                <p:nvPr/>
              </p:nvSpPr>
              <p:spPr>
                <a:xfrm>
                  <a:off x="4036" y="2905"/>
                  <a:ext cx="426" cy="107"/>
                </a:xfrm>
                <a:prstGeom prst="rect">
                  <a:avLst/>
                </a:prstGeom>
                <a:solidFill>
                  <a:srgbClr val="00274E"/>
                </a:solidFill>
                <a:ln w="9525">
                  <a:noFill/>
                </a:ln>
              </p:spPr>
              <p:txBody>
                <a:bodyPr/>
                <a:p>
                  <a:endParaRPr lang="zh-CN" altLang="en-US"/>
                </a:p>
              </p:txBody>
            </p:sp>
            <p:sp>
              <p:nvSpPr>
                <p:cNvPr id="433560" name="矩形 433559"/>
                <p:cNvSpPr/>
                <p:nvPr/>
              </p:nvSpPr>
              <p:spPr>
                <a:xfrm>
                  <a:off x="4039" y="2905"/>
                  <a:ext cx="419" cy="100"/>
                </a:xfrm>
                <a:prstGeom prst="rect">
                  <a:avLst/>
                </a:prstGeom>
                <a:noFill/>
                <a:ln w="1588" cap="flat" cmpd="sng">
                  <a:solidFill>
                    <a:srgbClr val="000000"/>
                  </a:solidFill>
                  <a:prstDash val="solid"/>
                  <a:miter/>
                  <a:headEnd type="none" w="med" len="med"/>
                  <a:tailEnd type="none" w="med" len="med"/>
                </a:ln>
              </p:spPr>
              <p:txBody>
                <a:bodyPr/>
                <a:p>
                  <a:endParaRPr lang="zh-CN" altLang="en-US"/>
                </a:p>
              </p:txBody>
            </p:sp>
            <p:sp>
              <p:nvSpPr>
                <p:cNvPr id="433561" name="矩形 433560"/>
                <p:cNvSpPr/>
                <p:nvPr/>
              </p:nvSpPr>
              <p:spPr>
                <a:xfrm>
                  <a:off x="4341" y="2907"/>
                  <a:ext cx="107" cy="98"/>
                </a:xfrm>
                <a:prstGeom prst="rect">
                  <a:avLst/>
                </a:prstGeom>
                <a:solidFill>
                  <a:srgbClr val="66CCFF"/>
                </a:solidFill>
                <a:ln w="1588" cap="flat" cmpd="sng">
                  <a:solidFill>
                    <a:srgbClr val="808080"/>
                  </a:solidFill>
                  <a:prstDash val="solid"/>
                  <a:miter/>
                  <a:headEnd type="none" w="med" len="med"/>
                  <a:tailEnd type="none" w="med" len="med"/>
                </a:ln>
              </p:spPr>
              <p:txBody>
                <a:bodyPr/>
                <a:p>
                  <a:endParaRPr lang="zh-CN" altLang="en-US"/>
                </a:p>
              </p:txBody>
            </p:sp>
            <p:sp>
              <p:nvSpPr>
                <p:cNvPr id="433562" name="直接连接符 433561"/>
                <p:cNvSpPr/>
                <p:nvPr/>
              </p:nvSpPr>
              <p:spPr>
                <a:xfrm>
                  <a:off x="4289" y="2902"/>
                  <a:ext cx="1" cy="1"/>
                </a:xfrm>
                <a:prstGeom prst="line">
                  <a:avLst/>
                </a:prstGeom>
                <a:ln w="1588" cap="flat" cmpd="sng">
                  <a:solidFill>
                    <a:srgbClr val="000000"/>
                  </a:solidFill>
                  <a:prstDash val="solid"/>
                  <a:headEnd type="none" w="med" len="med"/>
                  <a:tailEnd type="none" w="med" len="med"/>
                </a:ln>
              </p:spPr>
            </p:sp>
            <p:sp>
              <p:nvSpPr>
                <p:cNvPr id="433563" name="任意多边形 433562"/>
                <p:cNvSpPr/>
                <p:nvPr/>
              </p:nvSpPr>
              <p:spPr>
                <a:xfrm>
                  <a:off x="4349" y="2913"/>
                  <a:ext cx="96" cy="89"/>
                </a:xfrm>
                <a:custGeom>
                  <a:avLst/>
                  <a:gdLst/>
                  <a:ahLst/>
                  <a:cxnLst/>
                  <a:pathLst>
                    <a:path w="96" h="89">
                      <a:moveTo>
                        <a:pt x="10" y="0"/>
                      </a:moveTo>
                      <a:lnTo>
                        <a:pt x="10" y="0"/>
                      </a:lnTo>
                      <a:lnTo>
                        <a:pt x="8" y="0"/>
                      </a:lnTo>
                      <a:lnTo>
                        <a:pt x="6" y="0"/>
                      </a:lnTo>
                      <a:lnTo>
                        <a:pt x="5" y="2"/>
                      </a:lnTo>
                      <a:lnTo>
                        <a:pt x="3" y="4"/>
                      </a:lnTo>
                      <a:lnTo>
                        <a:pt x="1" y="6"/>
                      </a:lnTo>
                      <a:lnTo>
                        <a:pt x="0" y="8"/>
                      </a:lnTo>
                      <a:lnTo>
                        <a:pt x="0" y="12"/>
                      </a:lnTo>
                      <a:lnTo>
                        <a:pt x="0" y="13"/>
                      </a:lnTo>
                      <a:lnTo>
                        <a:pt x="0" y="74"/>
                      </a:lnTo>
                      <a:lnTo>
                        <a:pt x="0" y="76"/>
                      </a:lnTo>
                      <a:lnTo>
                        <a:pt x="0" y="78"/>
                      </a:lnTo>
                      <a:lnTo>
                        <a:pt x="0" y="80"/>
                      </a:lnTo>
                      <a:lnTo>
                        <a:pt x="1" y="84"/>
                      </a:lnTo>
                      <a:lnTo>
                        <a:pt x="3" y="85"/>
                      </a:lnTo>
                      <a:lnTo>
                        <a:pt x="5" y="87"/>
                      </a:lnTo>
                      <a:lnTo>
                        <a:pt x="6" y="87"/>
                      </a:lnTo>
                      <a:lnTo>
                        <a:pt x="8" y="89"/>
                      </a:lnTo>
                      <a:lnTo>
                        <a:pt x="10" y="89"/>
                      </a:lnTo>
                      <a:lnTo>
                        <a:pt x="84" y="89"/>
                      </a:lnTo>
                      <a:lnTo>
                        <a:pt x="86" y="89"/>
                      </a:lnTo>
                      <a:lnTo>
                        <a:pt x="88" y="89"/>
                      </a:lnTo>
                      <a:lnTo>
                        <a:pt x="90" y="87"/>
                      </a:lnTo>
                      <a:lnTo>
                        <a:pt x="91" y="87"/>
                      </a:lnTo>
                      <a:lnTo>
                        <a:pt x="92" y="85"/>
                      </a:lnTo>
                      <a:lnTo>
                        <a:pt x="94" y="84"/>
                      </a:lnTo>
                      <a:lnTo>
                        <a:pt x="94" y="80"/>
                      </a:lnTo>
                      <a:lnTo>
                        <a:pt x="96" y="78"/>
                      </a:lnTo>
                      <a:lnTo>
                        <a:pt x="96" y="76"/>
                      </a:lnTo>
                      <a:lnTo>
                        <a:pt x="96" y="74"/>
                      </a:lnTo>
                      <a:lnTo>
                        <a:pt x="96" y="13"/>
                      </a:lnTo>
                      <a:lnTo>
                        <a:pt x="96" y="12"/>
                      </a:lnTo>
                      <a:lnTo>
                        <a:pt x="94" y="8"/>
                      </a:lnTo>
                      <a:lnTo>
                        <a:pt x="94" y="6"/>
                      </a:lnTo>
                      <a:lnTo>
                        <a:pt x="92" y="4"/>
                      </a:lnTo>
                      <a:lnTo>
                        <a:pt x="91" y="2"/>
                      </a:lnTo>
                      <a:lnTo>
                        <a:pt x="90" y="0"/>
                      </a:lnTo>
                      <a:lnTo>
                        <a:pt x="88" y="0"/>
                      </a:lnTo>
                      <a:lnTo>
                        <a:pt x="86" y="0"/>
                      </a:lnTo>
                      <a:lnTo>
                        <a:pt x="84" y="0"/>
                      </a:lnTo>
                      <a:lnTo>
                        <a:pt x="10" y="0"/>
                      </a:lnTo>
                      <a:close/>
                    </a:path>
                  </a:pathLst>
                </a:custGeom>
                <a:solidFill>
                  <a:srgbClr val="CCECFF"/>
                </a:solidFill>
                <a:ln w="1588" cap="flat" cmpd="sng">
                  <a:solidFill>
                    <a:srgbClr val="000000"/>
                  </a:solidFill>
                  <a:prstDash val="solid"/>
                  <a:headEnd type="none" w="med" len="med"/>
                  <a:tailEnd type="none" w="med" len="med"/>
                </a:ln>
              </p:spPr>
              <p:txBody>
                <a:bodyPr/>
                <a:p>
                  <a:endParaRPr lang="zh-CN" altLang="en-US"/>
                </a:p>
              </p:txBody>
            </p:sp>
            <p:sp>
              <p:nvSpPr>
                <p:cNvPr id="433564" name="任意多边形 433563"/>
                <p:cNvSpPr/>
                <p:nvPr/>
              </p:nvSpPr>
              <p:spPr>
                <a:xfrm>
                  <a:off x="4363" y="2924"/>
                  <a:ext cx="17" cy="9"/>
                </a:xfrm>
                <a:custGeom>
                  <a:avLst/>
                  <a:gdLst/>
                  <a:ahLst/>
                  <a:cxnLst/>
                  <a:pathLst>
                    <a:path w="17" h="9">
                      <a:moveTo>
                        <a:pt x="0" y="0"/>
                      </a:moveTo>
                      <a:lnTo>
                        <a:pt x="0" y="0"/>
                      </a:lnTo>
                      <a:lnTo>
                        <a:pt x="0" y="2"/>
                      </a:lnTo>
                      <a:lnTo>
                        <a:pt x="0" y="7"/>
                      </a:lnTo>
                      <a:lnTo>
                        <a:pt x="0" y="9"/>
                      </a:lnTo>
                      <a:lnTo>
                        <a:pt x="15" y="9"/>
                      </a:lnTo>
                      <a:lnTo>
                        <a:pt x="17" y="9"/>
                      </a:lnTo>
                      <a:lnTo>
                        <a:pt x="17" y="7"/>
                      </a:lnTo>
                      <a:lnTo>
                        <a:pt x="17" y="2"/>
                      </a:lnTo>
                      <a:lnTo>
                        <a:pt x="17" y="0"/>
                      </a:lnTo>
                      <a:lnTo>
                        <a:pt x="15" y="0"/>
                      </a:lnTo>
                      <a:lnTo>
                        <a:pt x="0"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565" name="矩形 433564"/>
                <p:cNvSpPr/>
                <p:nvPr/>
              </p:nvSpPr>
              <p:spPr>
                <a:xfrm>
                  <a:off x="4200" y="2926"/>
                  <a:ext cx="70" cy="12"/>
                </a:xfrm>
                <a:prstGeom prst="rect">
                  <a:avLst/>
                </a:prstGeom>
                <a:solidFill>
                  <a:srgbClr val="CCFFCC"/>
                </a:solidFill>
                <a:ln w="1588" cap="flat" cmpd="sng">
                  <a:solidFill>
                    <a:srgbClr val="000000"/>
                  </a:solidFill>
                  <a:prstDash val="solid"/>
                  <a:miter/>
                  <a:headEnd type="none" w="med" len="med"/>
                  <a:tailEnd type="none" w="med" len="med"/>
                </a:ln>
              </p:spPr>
              <p:txBody>
                <a:bodyPr/>
                <a:p>
                  <a:endParaRPr lang="zh-CN" altLang="en-US"/>
                </a:p>
              </p:txBody>
            </p:sp>
            <p:sp>
              <p:nvSpPr>
                <p:cNvPr id="433566" name="矩形 433565"/>
                <p:cNvSpPr/>
                <p:nvPr/>
              </p:nvSpPr>
              <p:spPr>
                <a:xfrm>
                  <a:off x="4189" y="2967"/>
                  <a:ext cx="90" cy="29"/>
                </a:xfrm>
                <a:prstGeom prst="rect">
                  <a:avLst/>
                </a:prstGeom>
                <a:noFill/>
                <a:ln w="9525">
                  <a:noFill/>
                </a:ln>
              </p:spPr>
              <p:txBody>
                <a:bodyPr/>
                <a:p>
                  <a:endParaRPr lang="zh-CN" altLang="en-US"/>
                </a:p>
              </p:txBody>
            </p:sp>
            <p:sp>
              <p:nvSpPr>
                <p:cNvPr id="433567" name="矩形 433566"/>
                <p:cNvSpPr/>
                <p:nvPr/>
              </p:nvSpPr>
              <p:spPr>
                <a:xfrm>
                  <a:off x="4046" y="2911"/>
                  <a:ext cx="114" cy="23"/>
                </a:xfrm>
                <a:prstGeom prst="rect">
                  <a:avLst/>
                </a:prstGeom>
                <a:noFill/>
                <a:ln w="9525">
                  <a:noFill/>
                </a:ln>
              </p:spPr>
              <p:txBody>
                <a:bodyPr/>
                <a:p>
                  <a:endParaRPr lang="zh-CN" altLang="en-US"/>
                </a:p>
              </p:txBody>
            </p:sp>
            <p:sp>
              <p:nvSpPr>
                <p:cNvPr id="433568" name="矩形 433567"/>
                <p:cNvSpPr/>
                <p:nvPr/>
              </p:nvSpPr>
              <p:spPr>
                <a:xfrm>
                  <a:off x="4053" y="2918"/>
                  <a:ext cx="72" cy="16"/>
                </a:xfrm>
                <a:prstGeom prst="rect">
                  <a:avLst/>
                </a:prstGeom>
                <a:noFill/>
                <a:ln w="9525">
                  <a:noFill/>
                </a:ln>
              </p:spPr>
              <p:txBody>
                <a:bodyPr/>
                <a:p>
                  <a:endParaRPr lang="zh-CN" altLang="en-US"/>
                </a:p>
              </p:txBody>
            </p:sp>
            <p:sp>
              <p:nvSpPr>
                <p:cNvPr id="433569" name="矩形 433568"/>
                <p:cNvSpPr/>
                <p:nvPr/>
              </p:nvSpPr>
              <p:spPr>
                <a:xfrm>
                  <a:off x="4048" y="2919"/>
                  <a:ext cx="99" cy="21"/>
                </a:xfrm>
                <a:prstGeom prst="rect">
                  <a:avLst/>
                </a:prstGeom>
                <a:noFill/>
                <a:ln w="9525">
                  <a:noFill/>
                </a:ln>
              </p:spPr>
              <p:txBody>
                <a:bodyPr/>
                <a:p>
                  <a:endParaRPr lang="zh-CN" altLang="en-US"/>
                </a:p>
              </p:txBody>
            </p:sp>
            <p:sp>
              <p:nvSpPr>
                <p:cNvPr id="433570" name="矩形 433569"/>
                <p:cNvSpPr/>
                <p:nvPr/>
              </p:nvSpPr>
              <p:spPr>
                <a:xfrm>
                  <a:off x="4048" y="2920"/>
                  <a:ext cx="97" cy="19"/>
                </a:xfrm>
                <a:prstGeom prst="rect">
                  <a:avLst/>
                </a:prstGeom>
                <a:noFill/>
                <a:ln w="9525">
                  <a:noFill/>
                </a:ln>
              </p:spPr>
              <p:txBody>
                <a:bodyPr wrap="none" lIns="0" tIns="0" rIns="0" bIns="0">
                  <a:spAutoFit/>
                </a:bodyPr>
                <a:p>
                  <a:r>
                    <a:rPr lang="en-US" altLang="zh-CN" sz="200" b="1">
                      <a:solidFill>
                        <a:srgbClr val="FFFFFF"/>
                      </a:solidFill>
                      <a:latin typeface="Times New Roman" panose="02020603050405020304" charset="0"/>
                    </a:rPr>
                    <a:t>NEsec300 FW</a:t>
                  </a:r>
                  <a:endParaRPr lang="en-US" altLang="zh-CN" sz="2400">
                    <a:latin typeface="Times New Roman" panose="02020603050405020304" charset="0"/>
                  </a:endParaRPr>
                </a:p>
              </p:txBody>
            </p:sp>
            <p:sp>
              <p:nvSpPr>
                <p:cNvPr id="433571" name="矩形 433570"/>
                <p:cNvSpPr/>
                <p:nvPr/>
              </p:nvSpPr>
              <p:spPr>
                <a:xfrm>
                  <a:off x="4202" y="2983"/>
                  <a:ext cx="62" cy="2"/>
                </a:xfrm>
                <a:prstGeom prst="rect">
                  <a:avLst/>
                </a:prstGeom>
                <a:solidFill>
                  <a:srgbClr val="FFFFFF"/>
                </a:solidFill>
                <a:ln w="1588" cap="flat" cmpd="sng">
                  <a:solidFill>
                    <a:srgbClr val="000000"/>
                  </a:solidFill>
                  <a:prstDash val="solid"/>
                  <a:miter/>
                  <a:headEnd type="none" w="med" len="med"/>
                  <a:tailEnd type="none" w="med" len="med"/>
                </a:ln>
              </p:spPr>
              <p:txBody>
                <a:bodyPr/>
                <a:p>
                  <a:endParaRPr lang="zh-CN" altLang="en-US"/>
                </a:p>
              </p:txBody>
            </p:sp>
            <p:sp>
              <p:nvSpPr>
                <p:cNvPr id="433572" name="任意多边形 433571"/>
                <p:cNvSpPr/>
                <p:nvPr/>
              </p:nvSpPr>
              <p:spPr>
                <a:xfrm>
                  <a:off x="4363" y="2944"/>
                  <a:ext cx="17" cy="11"/>
                </a:xfrm>
                <a:custGeom>
                  <a:avLst/>
                  <a:gdLst/>
                  <a:ahLst/>
                  <a:cxnLst/>
                  <a:pathLst>
                    <a:path w="17" h="11">
                      <a:moveTo>
                        <a:pt x="0" y="0"/>
                      </a:moveTo>
                      <a:lnTo>
                        <a:pt x="0" y="2"/>
                      </a:lnTo>
                      <a:lnTo>
                        <a:pt x="0" y="9"/>
                      </a:lnTo>
                      <a:lnTo>
                        <a:pt x="0" y="11"/>
                      </a:lnTo>
                      <a:lnTo>
                        <a:pt x="15" y="11"/>
                      </a:lnTo>
                      <a:lnTo>
                        <a:pt x="17" y="11"/>
                      </a:lnTo>
                      <a:lnTo>
                        <a:pt x="17" y="9"/>
                      </a:lnTo>
                      <a:lnTo>
                        <a:pt x="17" y="2"/>
                      </a:lnTo>
                      <a:lnTo>
                        <a:pt x="15" y="2"/>
                      </a:lnTo>
                      <a:lnTo>
                        <a:pt x="15" y="0"/>
                      </a:lnTo>
                      <a:lnTo>
                        <a:pt x="0"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573" name="任意多边形 433572"/>
                <p:cNvSpPr/>
                <p:nvPr/>
              </p:nvSpPr>
              <p:spPr>
                <a:xfrm>
                  <a:off x="4387" y="2924"/>
                  <a:ext cx="19" cy="9"/>
                </a:xfrm>
                <a:custGeom>
                  <a:avLst/>
                  <a:gdLst/>
                  <a:ahLst/>
                  <a:cxnLst/>
                  <a:pathLst>
                    <a:path w="19" h="9">
                      <a:moveTo>
                        <a:pt x="2" y="0"/>
                      </a:moveTo>
                      <a:lnTo>
                        <a:pt x="0" y="0"/>
                      </a:lnTo>
                      <a:lnTo>
                        <a:pt x="0" y="2"/>
                      </a:lnTo>
                      <a:lnTo>
                        <a:pt x="0" y="7"/>
                      </a:lnTo>
                      <a:lnTo>
                        <a:pt x="0" y="9"/>
                      </a:lnTo>
                      <a:lnTo>
                        <a:pt x="2" y="9"/>
                      </a:lnTo>
                      <a:lnTo>
                        <a:pt x="17" y="9"/>
                      </a:lnTo>
                      <a:lnTo>
                        <a:pt x="19" y="9"/>
                      </a:lnTo>
                      <a:lnTo>
                        <a:pt x="19" y="7"/>
                      </a:lnTo>
                      <a:lnTo>
                        <a:pt x="19" y="2"/>
                      </a:lnTo>
                      <a:lnTo>
                        <a:pt x="19" y="0"/>
                      </a:lnTo>
                      <a:lnTo>
                        <a:pt x="17"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574" name="矩形 433573"/>
                <p:cNvSpPr/>
                <p:nvPr/>
              </p:nvSpPr>
              <p:spPr>
                <a:xfrm>
                  <a:off x="4393" y="2924"/>
                  <a:ext cx="9" cy="10"/>
                </a:xfrm>
                <a:prstGeom prst="rect">
                  <a:avLst/>
                </a:prstGeom>
                <a:noFill/>
                <a:ln w="9525">
                  <a:noFill/>
                </a:ln>
              </p:spPr>
              <p:txBody>
                <a:bodyPr/>
                <a:p>
                  <a:endParaRPr lang="zh-CN" altLang="en-US"/>
                </a:p>
              </p:txBody>
            </p:sp>
            <p:sp>
              <p:nvSpPr>
                <p:cNvPr id="433575" name="矩形 433574"/>
                <p:cNvSpPr/>
                <p:nvPr/>
              </p:nvSpPr>
              <p:spPr>
                <a:xfrm>
                  <a:off x="4394" y="2923"/>
                  <a:ext cx="5" cy="11"/>
                </a:xfrm>
                <a:prstGeom prst="rect">
                  <a:avLst/>
                </a:prstGeom>
                <a:noFill/>
                <a:ln w="9525">
                  <a:noFill/>
                </a:ln>
              </p:spPr>
              <p:txBody>
                <a:bodyPr/>
                <a:p>
                  <a:endParaRPr lang="zh-CN" altLang="en-US"/>
                </a:p>
              </p:txBody>
            </p:sp>
            <p:sp>
              <p:nvSpPr>
                <p:cNvPr id="433576" name="矩形 433575"/>
                <p:cNvSpPr/>
                <p:nvPr/>
              </p:nvSpPr>
              <p:spPr>
                <a:xfrm>
                  <a:off x="4394" y="2923"/>
                  <a:ext cx="4" cy="10"/>
                </a:xfrm>
                <a:prstGeom prst="rect">
                  <a:avLst/>
                </a:prstGeom>
                <a:noFill/>
                <a:ln w="9525">
                  <a:noFill/>
                </a:ln>
              </p:spPr>
              <p:txBody>
                <a:bodyPr wrap="none" lIns="0" tIns="0" rIns="0" bIns="0">
                  <a:spAutoFit/>
                </a:bodyPr>
                <a:p>
                  <a:r>
                    <a:rPr lang="en-US" altLang="zh-CN" sz="100">
                      <a:solidFill>
                        <a:srgbClr val="000000"/>
                      </a:solidFill>
                      <a:latin typeface="Times New Roman" panose="02020603050405020304" charset="0"/>
                    </a:rPr>
                    <a:t>2</a:t>
                  </a:r>
                  <a:endParaRPr lang="en-US" altLang="zh-CN" sz="2400">
                    <a:latin typeface="Times New Roman" panose="02020603050405020304" charset="0"/>
                  </a:endParaRPr>
                </a:p>
              </p:txBody>
            </p:sp>
            <p:sp>
              <p:nvSpPr>
                <p:cNvPr id="433577" name="任意多边形 433576"/>
                <p:cNvSpPr/>
                <p:nvPr/>
              </p:nvSpPr>
              <p:spPr>
                <a:xfrm>
                  <a:off x="4387" y="2987"/>
                  <a:ext cx="19" cy="10"/>
                </a:xfrm>
                <a:custGeom>
                  <a:avLst/>
                  <a:gdLst/>
                  <a:ahLst/>
                  <a:cxnLst/>
                  <a:pathLst>
                    <a:path w="19" h="10">
                      <a:moveTo>
                        <a:pt x="2" y="0"/>
                      </a:moveTo>
                      <a:lnTo>
                        <a:pt x="0" y="0"/>
                      </a:lnTo>
                      <a:lnTo>
                        <a:pt x="0" y="2"/>
                      </a:lnTo>
                      <a:lnTo>
                        <a:pt x="0" y="8"/>
                      </a:lnTo>
                      <a:lnTo>
                        <a:pt x="0" y="10"/>
                      </a:lnTo>
                      <a:lnTo>
                        <a:pt x="2" y="10"/>
                      </a:lnTo>
                      <a:lnTo>
                        <a:pt x="17" y="10"/>
                      </a:lnTo>
                      <a:lnTo>
                        <a:pt x="19" y="10"/>
                      </a:lnTo>
                      <a:lnTo>
                        <a:pt x="19" y="8"/>
                      </a:lnTo>
                      <a:lnTo>
                        <a:pt x="19" y="2"/>
                      </a:lnTo>
                      <a:lnTo>
                        <a:pt x="19" y="0"/>
                      </a:lnTo>
                      <a:lnTo>
                        <a:pt x="17"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578" name="矩形 433577"/>
                <p:cNvSpPr/>
                <p:nvPr/>
              </p:nvSpPr>
              <p:spPr>
                <a:xfrm>
                  <a:off x="4393" y="2987"/>
                  <a:ext cx="9" cy="11"/>
                </a:xfrm>
                <a:prstGeom prst="rect">
                  <a:avLst/>
                </a:prstGeom>
                <a:noFill/>
                <a:ln w="9525">
                  <a:noFill/>
                </a:ln>
              </p:spPr>
              <p:txBody>
                <a:bodyPr/>
                <a:p>
                  <a:endParaRPr lang="zh-CN" altLang="en-US"/>
                </a:p>
              </p:txBody>
            </p:sp>
            <p:sp>
              <p:nvSpPr>
                <p:cNvPr id="433579" name="矩形 433578"/>
                <p:cNvSpPr/>
                <p:nvPr/>
              </p:nvSpPr>
              <p:spPr>
                <a:xfrm>
                  <a:off x="4394" y="2987"/>
                  <a:ext cx="5" cy="11"/>
                </a:xfrm>
                <a:prstGeom prst="rect">
                  <a:avLst/>
                </a:prstGeom>
                <a:noFill/>
                <a:ln w="9525">
                  <a:noFill/>
                </a:ln>
              </p:spPr>
              <p:txBody>
                <a:bodyPr/>
                <a:p>
                  <a:endParaRPr lang="zh-CN" altLang="en-US"/>
                </a:p>
              </p:txBody>
            </p:sp>
            <p:sp>
              <p:nvSpPr>
                <p:cNvPr id="433580" name="矩形 433579"/>
                <p:cNvSpPr/>
                <p:nvPr/>
              </p:nvSpPr>
              <p:spPr>
                <a:xfrm>
                  <a:off x="4394" y="2987"/>
                  <a:ext cx="4" cy="10"/>
                </a:xfrm>
                <a:prstGeom prst="rect">
                  <a:avLst/>
                </a:prstGeom>
                <a:noFill/>
                <a:ln w="9525">
                  <a:noFill/>
                </a:ln>
              </p:spPr>
              <p:txBody>
                <a:bodyPr wrap="none" lIns="0" tIns="0" rIns="0" bIns="0">
                  <a:spAutoFit/>
                </a:bodyPr>
                <a:p>
                  <a:r>
                    <a:rPr lang="en-US" altLang="zh-CN" sz="100">
                      <a:solidFill>
                        <a:srgbClr val="000000"/>
                      </a:solidFill>
                      <a:latin typeface="Times New Roman" panose="02020603050405020304" charset="0"/>
                    </a:rPr>
                    <a:t>0</a:t>
                  </a:r>
                  <a:endParaRPr lang="en-US" altLang="zh-CN" sz="2400">
                    <a:latin typeface="Times New Roman" panose="02020603050405020304" charset="0"/>
                  </a:endParaRPr>
                </a:p>
              </p:txBody>
            </p:sp>
            <p:sp>
              <p:nvSpPr>
                <p:cNvPr id="433581" name="任意多边形 433580"/>
                <p:cNvSpPr/>
                <p:nvPr/>
              </p:nvSpPr>
              <p:spPr>
                <a:xfrm>
                  <a:off x="4413" y="2924"/>
                  <a:ext cx="18" cy="9"/>
                </a:xfrm>
                <a:custGeom>
                  <a:avLst/>
                  <a:gdLst/>
                  <a:ahLst/>
                  <a:cxnLst/>
                  <a:pathLst>
                    <a:path w="18" h="9">
                      <a:moveTo>
                        <a:pt x="2" y="0"/>
                      </a:moveTo>
                      <a:lnTo>
                        <a:pt x="2" y="0"/>
                      </a:lnTo>
                      <a:lnTo>
                        <a:pt x="0" y="0"/>
                      </a:lnTo>
                      <a:lnTo>
                        <a:pt x="0" y="2"/>
                      </a:lnTo>
                      <a:lnTo>
                        <a:pt x="0" y="7"/>
                      </a:lnTo>
                      <a:lnTo>
                        <a:pt x="0" y="9"/>
                      </a:lnTo>
                      <a:lnTo>
                        <a:pt x="2" y="9"/>
                      </a:lnTo>
                      <a:lnTo>
                        <a:pt x="18" y="9"/>
                      </a:lnTo>
                      <a:lnTo>
                        <a:pt x="18" y="7"/>
                      </a:lnTo>
                      <a:lnTo>
                        <a:pt x="18" y="2"/>
                      </a:lnTo>
                      <a:lnTo>
                        <a:pt x="18"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582" name="矩形 433581"/>
                <p:cNvSpPr/>
                <p:nvPr/>
              </p:nvSpPr>
              <p:spPr>
                <a:xfrm>
                  <a:off x="4420" y="2924"/>
                  <a:ext cx="6" cy="10"/>
                </a:xfrm>
                <a:prstGeom prst="rect">
                  <a:avLst/>
                </a:prstGeom>
                <a:noFill/>
                <a:ln w="9525">
                  <a:noFill/>
                </a:ln>
              </p:spPr>
              <p:txBody>
                <a:bodyPr/>
                <a:p>
                  <a:endParaRPr lang="zh-CN" altLang="en-US"/>
                </a:p>
              </p:txBody>
            </p:sp>
            <p:sp>
              <p:nvSpPr>
                <p:cNvPr id="433583" name="矩形 433582"/>
                <p:cNvSpPr/>
                <p:nvPr/>
              </p:nvSpPr>
              <p:spPr>
                <a:xfrm>
                  <a:off x="4420" y="2923"/>
                  <a:ext cx="5" cy="11"/>
                </a:xfrm>
                <a:prstGeom prst="rect">
                  <a:avLst/>
                </a:prstGeom>
                <a:noFill/>
                <a:ln w="9525">
                  <a:noFill/>
                </a:ln>
              </p:spPr>
              <p:txBody>
                <a:bodyPr/>
                <a:p>
                  <a:endParaRPr lang="zh-CN" altLang="en-US"/>
                </a:p>
              </p:txBody>
            </p:sp>
            <p:sp>
              <p:nvSpPr>
                <p:cNvPr id="433584" name="矩形 433583"/>
                <p:cNvSpPr/>
                <p:nvPr/>
              </p:nvSpPr>
              <p:spPr>
                <a:xfrm>
                  <a:off x="4420" y="2923"/>
                  <a:ext cx="4" cy="10"/>
                </a:xfrm>
                <a:prstGeom prst="rect">
                  <a:avLst/>
                </a:prstGeom>
                <a:noFill/>
                <a:ln w="9525">
                  <a:noFill/>
                </a:ln>
              </p:spPr>
              <p:txBody>
                <a:bodyPr wrap="none" lIns="0" tIns="0" rIns="0" bIns="0">
                  <a:spAutoFit/>
                </a:bodyPr>
                <a:p>
                  <a:r>
                    <a:rPr lang="en-US" altLang="zh-CN" sz="100">
                      <a:solidFill>
                        <a:srgbClr val="000000"/>
                      </a:solidFill>
                      <a:latin typeface="Times New Roman" panose="02020603050405020304" charset="0"/>
                    </a:rPr>
                    <a:t>3</a:t>
                  </a:r>
                  <a:endParaRPr lang="en-US" altLang="zh-CN" sz="2400">
                    <a:latin typeface="Times New Roman" panose="02020603050405020304" charset="0"/>
                  </a:endParaRPr>
                </a:p>
              </p:txBody>
            </p:sp>
            <p:sp>
              <p:nvSpPr>
                <p:cNvPr id="433585" name="任意多边形 433584"/>
                <p:cNvSpPr/>
                <p:nvPr/>
              </p:nvSpPr>
              <p:spPr>
                <a:xfrm>
                  <a:off x="4387" y="2944"/>
                  <a:ext cx="19" cy="11"/>
                </a:xfrm>
                <a:custGeom>
                  <a:avLst/>
                  <a:gdLst/>
                  <a:ahLst/>
                  <a:cxnLst/>
                  <a:pathLst>
                    <a:path w="19" h="11">
                      <a:moveTo>
                        <a:pt x="2" y="0"/>
                      </a:moveTo>
                      <a:lnTo>
                        <a:pt x="0" y="2"/>
                      </a:lnTo>
                      <a:lnTo>
                        <a:pt x="0" y="9"/>
                      </a:lnTo>
                      <a:lnTo>
                        <a:pt x="0" y="11"/>
                      </a:lnTo>
                      <a:lnTo>
                        <a:pt x="2" y="11"/>
                      </a:lnTo>
                      <a:lnTo>
                        <a:pt x="17" y="11"/>
                      </a:lnTo>
                      <a:lnTo>
                        <a:pt x="19" y="11"/>
                      </a:lnTo>
                      <a:lnTo>
                        <a:pt x="19" y="9"/>
                      </a:lnTo>
                      <a:lnTo>
                        <a:pt x="19" y="2"/>
                      </a:lnTo>
                      <a:lnTo>
                        <a:pt x="17"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586" name="矩形 433585"/>
                <p:cNvSpPr/>
                <p:nvPr/>
              </p:nvSpPr>
              <p:spPr>
                <a:xfrm>
                  <a:off x="4393" y="2944"/>
                  <a:ext cx="9" cy="10"/>
                </a:xfrm>
                <a:prstGeom prst="rect">
                  <a:avLst/>
                </a:prstGeom>
                <a:noFill/>
                <a:ln w="9525">
                  <a:noFill/>
                </a:ln>
              </p:spPr>
              <p:txBody>
                <a:bodyPr/>
                <a:p>
                  <a:endParaRPr lang="zh-CN" altLang="en-US"/>
                </a:p>
              </p:txBody>
            </p:sp>
            <p:sp>
              <p:nvSpPr>
                <p:cNvPr id="433587" name="矩形 433586"/>
                <p:cNvSpPr/>
                <p:nvPr/>
              </p:nvSpPr>
              <p:spPr>
                <a:xfrm>
                  <a:off x="4394" y="2943"/>
                  <a:ext cx="5" cy="11"/>
                </a:xfrm>
                <a:prstGeom prst="rect">
                  <a:avLst/>
                </a:prstGeom>
                <a:noFill/>
                <a:ln w="9525">
                  <a:noFill/>
                </a:ln>
              </p:spPr>
              <p:txBody>
                <a:bodyPr/>
                <a:p>
                  <a:endParaRPr lang="zh-CN" altLang="en-US"/>
                </a:p>
              </p:txBody>
            </p:sp>
            <p:sp>
              <p:nvSpPr>
                <p:cNvPr id="433588" name="矩形 433587"/>
                <p:cNvSpPr/>
                <p:nvPr/>
              </p:nvSpPr>
              <p:spPr>
                <a:xfrm>
                  <a:off x="4394" y="2943"/>
                  <a:ext cx="4" cy="10"/>
                </a:xfrm>
                <a:prstGeom prst="rect">
                  <a:avLst/>
                </a:prstGeom>
                <a:noFill/>
                <a:ln w="9525">
                  <a:noFill/>
                </a:ln>
              </p:spPr>
              <p:txBody>
                <a:bodyPr wrap="none" lIns="0" tIns="0" rIns="0" bIns="0">
                  <a:spAutoFit/>
                </a:bodyPr>
                <a:p>
                  <a:r>
                    <a:rPr lang="en-US" altLang="zh-CN" sz="100">
                      <a:solidFill>
                        <a:srgbClr val="000000"/>
                      </a:solidFill>
                      <a:latin typeface="Times New Roman" panose="02020603050405020304" charset="0"/>
                    </a:rPr>
                    <a:t>5</a:t>
                  </a:r>
                  <a:endParaRPr lang="en-US" altLang="zh-CN" sz="2400">
                    <a:latin typeface="Times New Roman" panose="02020603050405020304" charset="0"/>
                  </a:endParaRPr>
                </a:p>
              </p:txBody>
            </p:sp>
            <p:sp>
              <p:nvSpPr>
                <p:cNvPr id="433589" name="任意多边形 433588"/>
                <p:cNvSpPr/>
                <p:nvPr/>
              </p:nvSpPr>
              <p:spPr>
                <a:xfrm>
                  <a:off x="4363" y="2967"/>
                  <a:ext cx="17" cy="9"/>
                </a:xfrm>
                <a:custGeom>
                  <a:avLst/>
                  <a:gdLst/>
                  <a:ahLst/>
                  <a:cxnLst/>
                  <a:pathLst>
                    <a:path w="17" h="9">
                      <a:moveTo>
                        <a:pt x="0" y="0"/>
                      </a:moveTo>
                      <a:lnTo>
                        <a:pt x="0" y="0"/>
                      </a:lnTo>
                      <a:lnTo>
                        <a:pt x="0" y="2"/>
                      </a:lnTo>
                      <a:lnTo>
                        <a:pt x="0" y="7"/>
                      </a:lnTo>
                      <a:lnTo>
                        <a:pt x="0" y="9"/>
                      </a:lnTo>
                      <a:lnTo>
                        <a:pt x="15" y="9"/>
                      </a:lnTo>
                      <a:lnTo>
                        <a:pt x="17" y="9"/>
                      </a:lnTo>
                      <a:lnTo>
                        <a:pt x="17" y="7"/>
                      </a:lnTo>
                      <a:lnTo>
                        <a:pt x="17" y="2"/>
                      </a:lnTo>
                      <a:lnTo>
                        <a:pt x="17" y="0"/>
                      </a:lnTo>
                      <a:lnTo>
                        <a:pt x="15" y="0"/>
                      </a:lnTo>
                      <a:lnTo>
                        <a:pt x="0"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590" name="任意多边形 433589"/>
                <p:cNvSpPr/>
                <p:nvPr/>
              </p:nvSpPr>
              <p:spPr>
                <a:xfrm>
                  <a:off x="4413" y="2967"/>
                  <a:ext cx="18" cy="9"/>
                </a:xfrm>
                <a:custGeom>
                  <a:avLst/>
                  <a:gdLst/>
                  <a:ahLst/>
                  <a:cxnLst/>
                  <a:pathLst>
                    <a:path w="18" h="9">
                      <a:moveTo>
                        <a:pt x="2" y="0"/>
                      </a:moveTo>
                      <a:lnTo>
                        <a:pt x="2" y="0"/>
                      </a:lnTo>
                      <a:lnTo>
                        <a:pt x="0" y="0"/>
                      </a:lnTo>
                      <a:lnTo>
                        <a:pt x="0" y="2"/>
                      </a:lnTo>
                      <a:lnTo>
                        <a:pt x="0" y="7"/>
                      </a:lnTo>
                      <a:lnTo>
                        <a:pt x="0" y="9"/>
                      </a:lnTo>
                      <a:lnTo>
                        <a:pt x="2" y="9"/>
                      </a:lnTo>
                      <a:lnTo>
                        <a:pt x="18" y="9"/>
                      </a:lnTo>
                      <a:lnTo>
                        <a:pt x="18" y="7"/>
                      </a:lnTo>
                      <a:lnTo>
                        <a:pt x="18" y="2"/>
                      </a:lnTo>
                      <a:lnTo>
                        <a:pt x="18"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591" name="矩形 433590"/>
                <p:cNvSpPr/>
                <p:nvPr/>
              </p:nvSpPr>
              <p:spPr>
                <a:xfrm>
                  <a:off x="4420" y="2967"/>
                  <a:ext cx="6" cy="10"/>
                </a:xfrm>
                <a:prstGeom prst="rect">
                  <a:avLst/>
                </a:prstGeom>
                <a:noFill/>
                <a:ln w="9525">
                  <a:noFill/>
                </a:ln>
              </p:spPr>
              <p:txBody>
                <a:bodyPr/>
                <a:p>
                  <a:endParaRPr lang="zh-CN" altLang="en-US"/>
                </a:p>
              </p:txBody>
            </p:sp>
            <p:sp>
              <p:nvSpPr>
                <p:cNvPr id="433592" name="矩形 433591"/>
                <p:cNvSpPr/>
                <p:nvPr/>
              </p:nvSpPr>
              <p:spPr>
                <a:xfrm>
                  <a:off x="4420" y="2966"/>
                  <a:ext cx="5" cy="11"/>
                </a:xfrm>
                <a:prstGeom prst="rect">
                  <a:avLst/>
                </a:prstGeom>
                <a:noFill/>
                <a:ln w="9525">
                  <a:noFill/>
                </a:ln>
              </p:spPr>
              <p:txBody>
                <a:bodyPr/>
                <a:p>
                  <a:endParaRPr lang="zh-CN" altLang="en-US"/>
                </a:p>
              </p:txBody>
            </p:sp>
            <p:sp>
              <p:nvSpPr>
                <p:cNvPr id="433593" name="矩形 433592"/>
                <p:cNvSpPr/>
                <p:nvPr/>
              </p:nvSpPr>
              <p:spPr>
                <a:xfrm>
                  <a:off x="4420" y="2966"/>
                  <a:ext cx="4" cy="10"/>
                </a:xfrm>
                <a:prstGeom prst="rect">
                  <a:avLst/>
                </a:prstGeom>
                <a:noFill/>
                <a:ln w="9525">
                  <a:noFill/>
                </a:ln>
              </p:spPr>
              <p:txBody>
                <a:bodyPr wrap="none" lIns="0" tIns="0" rIns="0" bIns="0">
                  <a:spAutoFit/>
                </a:bodyPr>
                <a:p>
                  <a:r>
                    <a:rPr lang="en-US" altLang="zh-CN" sz="100">
                      <a:solidFill>
                        <a:srgbClr val="000000"/>
                      </a:solidFill>
                      <a:latin typeface="Times New Roman" panose="02020603050405020304" charset="0"/>
                    </a:rPr>
                    <a:t>9</a:t>
                  </a:r>
                  <a:endParaRPr lang="en-US" altLang="zh-CN" sz="2400">
                    <a:latin typeface="Times New Roman" panose="02020603050405020304" charset="0"/>
                  </a:endParaRPr>
                </a:p>
              </p:txBody>
            </p:sp>
            <p:sp>
              <p:nvSpPr>
                <p:cNvPr id="433594" name="任意多边形 433593"/>
                <p:cNvSpPr/>
                <p:nvPr/>
              </p:nvSpPr>
              <p:spPr>
                <a:xfrm>
                  <a:off x="4413" y="2944"/>
                  <a:ext cx="18" cy="11"/>
                </a:xfrm>
                <a:custGeom>
                  <a:avLst/>
                  <a:gdLst/>
                  <a:ahLst/>
                  <a:cxnLst/>
                  <a:pathLst>
                    <a:path w="18" h="11">
                      <a:moveTo>
                        <a:pt x="2" y="0"/>
                      </a:moveTo>
                      <a:lnTo>
                        <a:pt x="2" y="2"/>
                      </a:lnTo>
                      <a:lnTo>
                        <a:pt x="0" y="2"/>
                      </a:lnTo>
                      <a:lnTo>
                        <a:pt x="0" y="9"/>
                      </a:lnTo>
                      <a:lnTo>
                        <a:pt x="0" y="11"/>
                      </a:lnTo>
                      <a:lnTo>
                        <a:pt x="2" y="11"/>
                      </a:lnTo>
                      <a:lnTo>
                        <a:pt x="18" y="11"/>
                      </a:lnTo>
                      <a:lnTo>
                        <a:pt x="18" y="9"/>
                      </a:lnTo>
                      <a:lnTo>
                        <a:pt x="18" y="2"/>
                      </a:lnTo>
                      <a:lnTo>
                        <a:pt x="18"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595" name="矩形 433594"/>
                <p:cNvSpPr/>
                <p:nvPr/>
              </p:nvSpPr>
              <p:spPr>
                <a:xfrm>
                  <a:off x="4420" y="2944"/>
                  <a:ext cx="6" cy="10"/>
                </a:xfrm>
                <a:prstGeom prst="rect">
                  <a:avLst/>
                </a:prstGeom>
                <a:noFill/>
                <a:ln w="9525">
                  <a:noFill/>
                </a:ln>
              </p:spPr>
              <p:txBody>
                <a:bodyPr/>
                <a:p>
                  <a:endParaRPr lang="zh-CN" altLang="en-US"/>
                </a:p>
              </p:txBody>
            </p:sp>
            <p:sp>
              <p:nvSpPr>
                <p:cNvPr id="433596" name="矩形 433595"/>
                <p:cNvSpPr/>
                <p:nvPr/>
              </p:nvSpPr>
              <p:spPr>
                <a:xfrm>
                  <a:off x="4420" y="2943"/>
                  <a:ext cx="5" cy="11"/>
                </a:xfrm>
                <a:prstGeom prst="rect">
                  <a:avLst/>
                </a:prstGeom>
                <a:noFill/>
                <a:ln w="9525">
                  <a:noFill/>
                </a:ln>
              </p:spPr>
              <p:txBody>
                <a:bodyPr/>
                <a:p>
                  <a:endParaRPr lang="zh-CN" altLang="en-US"/>
                </a:p>
              </p:txBody>
            </p:sp>
            <p:sp>
              <p:nvSpPr>
                <p:cNvPr id="433597" name="矩形 433596"/>
                <p:cNvSpPr/>
                <p:nvPr/>
              </p:nvSpPr>
              <p:spPr>
                <a:xfrm>
                  <a:off x="4420" y="2943"/>
                  <a:ext cx="4" cy="10"/>
                </a:xfrm>
                <a:prstGeom prst="rect">
                  <a:avLst/>
                </a:prstGeom>
                <a:noFill/>
                <a:ln w="9525">
                  <a:noFill/>
                </a:ln>
              </p:spPr>
              <p:txBody>
                <a:bodyPr wrap="none" lIns="0" tIns="0" rIns="0" bIns="0">
                  <a:spAutoFit/>
                </a:bodyPr>
                <a:p>
                  <a:r>
                    <a:rPr lang="en-US" altLang="zh-CN" sz="100">
                      <a:solidFill>
                        <a:srgbClr val="000000"/>
                      </a:solidFill>
                      <a:latin typeface="Times New Roman" panose="02020603050405020304" charset="0"/>
                    </a:rPr>
                    <a:t>6</a:t>
                  </a:r>
                  <a:endParaRPr lang="en-US" altLang="zh-CN" sz="2400">
                    <a:latin typeface="Times New Roman" panose="02020603050405020304" charset="0"/>
                  </a:endParaRPr>
                </a:p>
              </p:txBody>
            </p:sp>
            <p:sp>
              <p:nvSpPr>
                <p:cNvPr id="433598" name="任意多边形 433597"/>
                <p:cNvSpPr/>
                <p:nvPr/>
              </p:nvSpPr>
              <p:spPr>
                <a:xfrm>
                  <a:off x="4387" y="2967"/>
                  <a:ext cx="19" cy="9"/>
                </a:xfrm>
                <a:custGeom>
                  <a:avLst/>
                  <a:gdLst/>
                  <a:ahLst/>
                  <a:cxnLst/>
                  <a:pathLst>
                    <a:path w="19" h="9">
                      <a:moveTo>
                        <a:pt x="2" y="0"/>
                      </a:moveTo>
                      <a:lnTo>
                        <a:pt x="0" y="0"/>
                      </a:lnTo>
                      <a:lnTo>
                        <a:pt x="0" y="2"/>
                      </a:lnTo>
                      <a:lnTo>
                        <a:pt x="0" y="7"/>
                      </a:lnTo>
                      <a:lnTo>
                        <a:pt x="0" y="9"/>
                      </a:lnTo>
                      <a:lnTo>
                        <a:pt x="2" y="9"/>
                      </a:lnTo>
                      <a:lnTo>
                        <a:pt x="17" y="9"/>
                      </a:lnTo>
                      <a:lnTo>
                        <a:pt x="19" y="9"/>
                      </a:lnTo>
                      <a:lnTo>
                        <a:pt x="19" y="7"/>
                      </a:lnTo>
                      <a:lnTo>
                        <a:pt x="19" y="2"/>
                      </a:lnTo>
                      <a:lnTo>
                        <a:pt x="19" y="0"/>
                      </a:lnTo>
                      <a:lnTo>
                        <a:pt x="17"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599" name="矩形 433598"/>
                <p:cNvSpPr/>
                <p:nvPr/>
              </p:nvSpPr>
              <p:spPr>
                <a:xfrm>
                  <a:off x="4393" y="2967"/>
                  <a:ext cx="9" cy="10"/>
                </a:xfrm>
                <a:prstGeom prst="rect">
                  <a:avLst/>
                </a:prstGeom>
                <a:noFill/>
                <a:ln w="9525">
                  <a:noFill/>
                </a:ln>
              </p:spPr>
              <p:txBody>
                <a:bodyPr/>
                <a:p>
                  <a:endParaRPr lang="zh-CN" altLang="en-US"/>
                </a:p>
              </p:txBody>
            </p:sp>
            <p:sp>
              <p:nvSpPr>
                <p:cNvPr id="433600" name="矩形 433599"/>
                <p:cNvSpPr/>
                <p:nvPr/>
              </p:nvSpPr>
              <p:spPr>
                <a:xfrm>
                  <a:off x="4394" y="2966"/>
                  <a:ext cx="5" cy="11"/>
                </a:xfrm>
                <a:prstGeom prst="rect">
                  <a:avLst/>
                </a:prstGeom>
                <a:noFill/>
                <a:ln w="9525">
                  <a:noFill/>
                </a:ln>
              </p:spPr>
              <p:txBody>
                <a:bodyPr/>
                <a:p>
                  <a:endParaRPr lang="zh-CN" altLang="en-US"/>
                </a:p>
              </p:txBody>
            </p:sp>
            <p:sp>
              <p:nvSpPr>
                <p:cNvPr id="433601" name="矩形 433600"/>
                <p:cNvSpPr/>
                <p:nvPr/>
              </p:nvSpPr>
              <p:spPr>
                <a:xfrm>
                  <a:off x="4394" y="2966"/>
                  <a:ext cx="4" cy="10"/>
                </a:xfrm>
                <a:prstGeom prst="rect">
                  <a:avLst/>
                </a:prstGeom>
                <a:noFill/>
                <a:ln w="9525">
                  <a:noFill/>
                </a:ln>
              </p:spPr>
              <p:txBody>
                <a:bodyPr wrap="none" lIns="0" tIns="0" rIns="0" bIns="0">
                  <a:spAutoFit/>
                </a:bodyPr>
                <a:p>
                  <a:r>
                    <a:rPr lang="en-US" altLang="zh-CN" sz="100">
                      <a:solidFill>
                        <a:srgbClr val="000000"/>
                      </a:solidFill>
                      <a:latin typeface="Times New Roman" panose="02020603050405020304" charset="0"/>
                    </a:rPr>
                    <a:t>8</a:t>
                  </a:r>
                  <a:endParaRPr lang="en-US" altLang="zh-CN" sz="2400">
                    <a:latin typeface="Times New Roman" panose="02020603050405020304" charset="0"/>
                  </a:endParaRPr>
                </a:p>
              </p:txBody>
            </p:sp>
            <p:sp>
              <p:nvSpPr>
                <p:cNvPr id="433602" name="任意多边形 433601"/>
                <p:cNvSpPr/>
                <p:nvPr/>
              </p:nvSpPr>
              <p:spPr>
                <a:xfrm>
                  <a:off x="4413" y="2985"/>
                  <a:ext cx="18" cy="12"/>
                </a:xfrm>
                <a:custGeom>
                  <a:avLst/>
                  <a:gdLst/>
                  <a:ahLst/>
                  <a:cxnLst/>
                  <a:pathLst>
                    <a:path w="18" h="12">
                      <a:moveTo>
                        <a:pt x="2" y="0"/>
                      </a:moveTo>
                      <a:lnTo>
                        <a:pt x="2" y="0"/>
                      </a:lnTo>
                      <a:lnTo>
                        <a:pt x="0" y="2"/>
                      </a:lnTo>
                      <a:lnTo>
                        <a:pt x="0" y="10"/>
                      </a:lnTo>
                      <a:lnTo>
                        <a:pt x="2" y="12"/>
                      </a:lnTo>
                      <a:lnTo>
                        <a:pt x="18" y="12"/>
                      </a:lnTo>
                      <a:lnTo>
                        <a:pt x="18" y="10"/>
                      </a:lnTo>
                      <a:lnTo>
                        <a:pt x="18" y="2"/>
                      </a:lnTo>
                      <a:lnTo>
                        <a:pt x="18"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603" name="任意多边形 433602"/>
                <p:cNvSpPr/>
                <p:nvPr/>
              </p:nvSpPr>
              <p:spPr>
                <a:xfrm>
                  <a:off x="4363" y="2985"/>
                  <a:ext cx="13" cy="13"/>
                </a:xfrm>
                <a:custGeom>
                  <a:avLst/>
                  <a:gdLst/>
                  <a:ahLst/>
                  <a:cxnLst/>
                  <a:pathLst>
                    <a:path w="13" h="13">
                      <a:moveTo>
                        <a:pt x="0" y="6"/>
                      </a:moveTo>
                      <a:lnTo>
                        <a:pt x="13" y="13"/>
                      </a:lnTo>
                      <a:lnTo>
                        <a:pt x="13" y="0"/>
                      </a:lnTo>
                      <a:lnTo>
                        <a:pt x="0" y="6"/>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604" name="矩形 433603"/>
                <p:cNvSpPr/>
                <p:nvPr/>
              </p:nvSpPr>
              <p:spPr>
                <a:xfrm>
                  <a:off x="4420" y="2985"/>
                  <a:ext cx="6" cy="11"/>
                </a:xfrm>
                <a:prstGeom prst="rect">
                  <a:avLst/>
                </a:prstGeom>
                <a:noFill/>
                <a:ln w="9525">
                  <a:noFill/>
                </a:ln>
              </p:spPr>
              <p:txBody>
                <a:bodyPr/>
                <a:p>
                  <a:endParaRPr lang="zh-CN" altLang="en-US"/>
                </a:p>
              </p:txBody>
            </p:sp>
            <p:sp>
              <p:nvSpPr>
                <p:cNvPr id="433605" name="矩形 433604"/>
                <p:cNvSpPr/>
                <p:nvPr/>
              </p:nvSpPr>
              <p:spPr>
                <a:xfrm>
                  <a:off x="4420" y="2985"/>
                  <a:ext cx="5" cy="11"/>
                </a:xfrm>
                <a:prstGeom prst="rect">
                  <a:avLst/>
                </a:prstGeom>
                <a:noFill/>
                <a:ln w="9525">
                  <a:noFill/>
                </a:ln>
              </p:spPr>
              <p:txBody>
                <a:bodyPr/>
                <a:p>
                  <a:endParaRPr lang="zh-CN" altLang="en-US"/>
                </a:p>
              </p:txBody>
            </p:sp>
            <p:sp>
              <p:nvSpPr>
                <p:cNvPr id="433606" name="矩形 433605"/>
                <p:cNvSpPr/>
                <p:nvPr/>
              </p:nvSpPr>
              <p:spPr>
                <a:xfrm>
                  <a:off x="4420" y="2985"/>
                  <a:ext cx="4" cy="10"/>
                </a:xfrm>
                <a:prstGeom prst="rect">
                  <a:avLst/>
                </a:prstGeom>
                <a:noFill/>
                <a:ln w="9525">
                  <a:noFill/>
                </a:ln>
              </p:spPr>
              <p:txBody>
                <a:bodyPr wrap="none" lIns="0" tIns="0" rIns="0" bIns="0">
                  <a:spAutoFit/>
                </a:bodyPr>
                <a:p>
                  <a:r>
                    <a:rPr lang="en-US" altLang="zh-CN" sz="100">
                      <a:solidFill>
                        <a:srgbClr val="000000"/>
                      </a:solidFill>
                      <a:latin typeface="Symbol" panose="05050102010706020507" pitchFamily="18" charset="2"/>
                    </a:rPr>
                    <a:t>?</a:t>
                  </a:r>
                  <a:endParaRPr lang="en-US" altLang="zh-CN" sz="2400">
                    <a:latin typeface="Times New Roman" panose="02020603050405020304" charset="0"/>
                  </a:endParaRPr>
                </a:p>
              </p:txBody>
            </p:sp>
            <p:sp>
              <p:nvSpPr>
                <p:cNvPr id="433607" name="直接连接符 433606"/>
                <p:cNvSpPr/>
                <p:nvPr/>
              </p:nvSpPr>
              <p:spPr>
                <a:xfrm>
                  <a:off x="4207" y="2981"/>
                  <a:ext cx="45" cy="1"/>
                </a:xfrm>
                <a:prstGeom prst="line">
                  <a:avLst/>
                </a:prstGeom>
                <a:ln w="6350" cap="flat" cmpd="sng">
                  <a:solidFill>
                    <a:srgbClr val="FFFFFF"/>
                  </a:solidFill>
                  <a:prstDash val="solid"/>
                  <a:headEnd type="none" w="med" len="med"/>
                  <a:tailEnd type="none" w="med" len="med"/>
                </a:ln>
              </p:spPr>
            </p:sp>
            <p:sp>
              <p:nvSpPr>
                <p:cNvPr id="433608" name="任意多边形 433607"/>
                <p:cNvSpPr/>
                <p:nvPr/>
              </p:nvSpPr>
              <p:spPr>
                <a:xfrm>
                  <a:off x="4303" y="2931"/>
                  <a:ext cx="3" cy="4"/>
                </a:xfrm>
                <a:custGeom>
                  <a:avLst/>
                  <a:gdLst/>
                  <a:ahLst/>
                  <a:cxnLst/>
                  <a:pathLst>
                    <a:path w="3" h="4">
                      <a:moveTo>
                        <a:pt x="0" y="0"/>
                      </a:moveTo>
                      <a:lnTo>
                        <a:pt x="0" y="0"/>
                      </a:lnTo>
                      <a:lnTo>
                        <a:pt x="0" y="4"/>
                      </a:lnTo>
                      <a:lnTo>
                        <a:pt x="3" y="4"/>
                      </a:lnTo>
                      <a:lnTo>
                        <a:pt x="3" y="0"/>
                      </a:lnTo>
                      <a:lnTo>
                        <a:pt x="0" y="0"/>
                      </a:lnTo>
                      <a:close/>
                    </a:path>
                  </a:pathLst>
                </a:custGeom>
                <a:solidFill>
                  <a:srgbClr val="FFFFFF"/>
                </a:solidFill>
                <a:ln w="1588" cap="flat" cmpd="sng">
                  <a:solidFill>
                    <a:srgbClr val="000000"/>
                  </a:solidFill>
                  <a:prstDash val="solid"/>
                  <a:headEnd type="none" w="med" len="med"/>
                  <a:tailEnd type="none" w="med" len="med"/>
                </a:ln>
              </p:spPr>
              <p:txBody>
                <a:bodyPr/>
                <a:p>
                  <a:endParaRPr lang="zh-CN" altLang="en-US"/>
                </a:p>
              </p:txBody>
            </p:sp>
            <p:sp>
              <p:nvSpPr>
                <p:cNvPr id="433609" name="矩形 433608"/>
                <p:cNvSpPr/>
                <p:nvPr/>
              </p:nvSpPr>
              <p:spPr>
                <a:xfrm>
                  <a:off x="4310" y="2923"/>
                  <a:ext cx="14" cy="11"/>
                </a:xfrm>
                <a:prstGeom prst="rect">
                  <a:avLst/>
                </a:prstGeom>
                <a:noFill/>
                <a:ln w="9525">
                  <a:noFill/>
                </a:ln>
              </p:spPr>
              <p:txBody>
                <a:bodyPr/>
                <a:p>
                  <a:endParaRPr lang="zh-CN" altLang="en-US"/>
                </a:p>
              </p:txBody>
            </p:sp>
            <p:sp>
              <p:nvSpPr>
                <p:cNvPr id="433610" name="矩形 433609"/>
                <p:cNvSpPr/>
                <p:nvPr/>
              </p:nvSpPr>
              <p:spPr>
                <a:xfrm>
                  <a:off x="4310" y="2931"/>
                  <a:ext cx="8" cy="7"/>
                </a:xfrm>
                <a:prstGeom prst="rect">
                  <a:avLst/>
                </a:prstGeom>
                <a:noFill/>
                <a:ln w="9525">
                  <a:noFill/>
                </a:ln>
              </p:spPr>
              <p:txBody>
                <a:bodyPr/>
                <a:p>
                  <a:endParaRPr lang="zh-CN" altLang="en-US"/>
                </a:p>
              </p:txBody>
            </p:sp>
            <p:sp>
              <p:nvSpPr>
                <p:cNvPr id="433611" name="矩形 433610"/>
                <p:cNvSpPr/>
                <p:nvPr/>
              </p:nvSpPr>
              <p:spPr>
                <a:xfrm>
                  <a:off x="4310" y="2929"/>
                  <a:ext cx="9" cy="12"/>
                </a:xfrm>
                <a:prstGeom prst="rect">
                  <a:avLst/>
                </a:prstGeom>
                <a:noFill/>
                <a:ln w="9525">
                  <a:noFill/>
                </a:ln>
              </p:spPr>
              <p:txBody>
                <a:bodyPr/>
                <a:p>
                  <a:endParaRPr lang="zh-CN" altLang="en-US"/>
                </a:p>
              </p:txBody>
            </p:sp>
            <p:sp>
              <p:nvSpPr>
                <p:cNvPr id="433612" name="矩形 433611"/>
                <p:cNvSpPr/>
                <p:nvPr/>
              </p:nvSpPr>
              <p:spPr>
                <a:xfrm>
                  <a:off x="4310" y="2931"/>
                  <a:ext cx="8" cy="10"/>
                </a:xfrm>
                <a:prstGeom prst="rect">
                  <a:avLst/>
                </a:prstGeom>
                <a:noFill/>
                <a:ln w="9525">
                  <a:noFill/>
                </a:ln>
              </p:spPr>
              <p:txBody>
                <a:bodyPr wrap="none" lIns="0" tIns="0" rIns="0" bIns="0">
                  <a:spAutoFit/>
                </a:bodyPr>
                <a:p>
                  <a:r>
                    <a:rPr lang="zh-CN" altLang="en-US" sz="100" dirty="0">
                      <a:solidFill>
                        <a:srgbClr val="FFFFFF"/>
                      </a:solidFill>
                      <a:latin typeface="宋体" panose="02010600030101010101" pitchFamily="2" charset="-122"/>
                    </a:rPr>
                    <a:t>告</a:t>
                  </a:r>
                  <a:endParaRPr lang="zh-CN" altLang="en-US" sz="2400" dirty="0">
                    <a:latin typeface="Times New Roman" panose="02020603050405020304" charset="0"/>
                  </a:endParaRPr>
                </a:p>
              </p:txBody>
            </p:sp>
            <p:sp>
              <p:nvSpPr>
                <p:cNvPr id="433613" name="矩形 433612"/>
                <p:cNvSpPr/>
                <p:nvPr/>
              </p:nvSpPr>
              <p:spPr>
                <a:xfrm>
                  <a:off x="4318" y="2931"/>
                  <a:ext cx="8" cy="7"/>
                </a:xfrm>
                <a:prstGeom prst="rect">
                  <a:avLst/>
                </a:prstGeom>
                <a:noFill/>
                <a:ln w="9525">
                  <a:noFill/>
                </a:ln>
              </p:spPr>
              <p:txBody>
                <a:bodyPr/>
                <a:p>
                  <a:endParaRPr lang="zh-CN" altLang="en-US"/>
                </a:p>
              </p:txBody>
            </p:sp>
            <p:sp>
              <p:nvSpPr>
                <p:cNvPr id="433614" name="矩形 433613"/>
                <p:cNvSpPr/>
                <p:nvPr/>
              </p:nvSpPr>
              <p:spPr>
                <a:xfrm>
                  <a:off x="4318" y="2929"/>
                  <a:ext cx="10" cy="12"/>
                </a:xfrm>
                <a:prstGeom prst="rect">
                  <a:avLst/>
                </a:prstGeom>
                <a:noFill/>
                <a:ln w="9525">
                  <a:noFill/>
                </a:ln>
              </p:spPr>
              <p:txBody>
                <a:bodyPr/>
                <a:p>
                  <a:endParaRPr lang="zh-CN" altLang="en-US"/>
                </a:p>
              </p:txBody>
            </p:sp>
            <p:sp>
              <p:nvSpPr>
                <p:cNvPr id="433615" name="矩形 433614"/>
                <p:cNvSpPr/>
                <p:nvPr/>
              </p:nvSpPr>
              <p:spPr>
                <a:xfrm>
                  <a:off x="4318" y="2931"/>
                  <a:ext cx="8" cy="10"/>
                </a:xfrm>
                <a:prstGeom prst="rect">
                  <a:avLst/>
                </a:prstGeom>
                <a:noFill/>
                <a:ln w="9525">
                  <a:noFill/>
                </a:ln>
              </p:spPr>
              <p:txBody>
                <a:bodyPr wrap="none" lIns="0" tIns="0" rIns="0" bIns="0">
                  <a:spAutoFit/>
                </a:bodyPr>
                <a:p>
                  <a:r>
                    <a:rPr lang="zh-CN" altLang="en-US" sz="100" dirty="0">
                      <a:solidFill>
                        <a:srgbClr val="FFFFFF"/>
                      </a:solidFill>
                      <a:latin typeface="宋体" panose="02010600030101010101" pitchFamily="2" charset="-122"/>
                    </a:rPr>
                    <a:t>警</a:t>
                  </a:r>
                  <a:endParaRPr lang="zh-CN" altLang="en-US" sz="2400" dirty="0">
                    <a:latin typeface="Times New Roman" panose="02020603050405020304" charset="0"/>
                  </a:endParaRPr>
                </a:p>
              </p:txBody>
            </p:sp>
            <p:sp>
              <p:nvSpPr>
                <p:cNvPr id="433616" name="任意多边形 433615"/>
                <p:cNvSpPr/>
                <p:nvPr/>
              </p:nvSpPr>
              <p:spPr>
                <a:xfrm>
                  <a:off x="4303" y="2949"/>
                  <a:ext cx="3" cy="8"/>
                </a:xfrm>
                <a:custGeom>
                  <a:avLst/>
                  <a:gdLst/>
                  <a:ahLst/>
                  <a:cxnLst/>
                  <a:pathLst>
                    <a:path w="3" h="8">
                      <a:moveTo>
                        <a:pt x="0" y="0"/>
                      </a:moveTo>
                      <a:lnTo>
                        <a:pt x="0" y="0"/>
                      </a:lnTo>
                      <a:lnTo>
                        <a:pt x="0" y="2"/>
                      </a:lnTo>
                      <a:lnTo>
                        <a:pt x="0" y="6"/>
                      </a:lnTo>
                      <a:lnTo>
                        <a:pt x="0" y="8"/>
                      </a:lnTo>
                      <a:lnTo>
                        <a:pt x="3" y="8"/>
                      </a:lnTo>
                      <a:lnTo>
                        <a:pt x="3" y="6"/>
                      </a:lnTo>
                      <a:lnTo>
                        <a:pt x="3" y="2"/>
                      </a:lnTo>
                      <a:lnTo>
                        <a:pt x="3" y="0"/>
                      </a:lnTo>
                      <a:lnTo>
                        <a:pt x="0" y="0"/>
                      </a:lnTo>
                      <a:close/>
                    </a:path>
                  </a:pathLst>
                </a:custGeom>
                <a:solidFill>
                  <a:srgbClr val="FFFFFF"/>
                </a:solidFill>
                <a:ln w="1588" cap="flat" cmpd="sng">
                  <a:solidFill>
                    <a:srgbClr val="000000"/>
                  </a:solidFill>
                  <a:prstDash val="solid"/>
                  <a:headEnd type="none" w="med" len="med"/>
                  <a:tailEnd type="none" w="med" len="med"/>
                </a:ln>
              </p:spPr>
              <p:txBody>
                <a:bodyPr/>
                <a:p>
                  <a:endParaRPr lang="zh-CN" altLang="en-US"/>
                </a:p>
              </p:txBody>
            </p:sp>
            <p:sp>
              <p:nvSpPr>
                <p:cNvPr id="433617" name="矩形 433616"/>
                <p:cNvSpPr/>
                <p:nvPr/>
              </p:nvSpPr>
              <p:spPr>
                <a:xfrm>
                  <a:off x="4310" y="2945"/>
                  <a:ext cx="26" cy="9"/>
                </a:xfrm>
                <a:prstGeom prst="rect">
                  <a:avLst/>
                </a:prstGeom>
                <a:noFill/>
                <a:ln w="9525">
                  <a:noFill/>
                </a:ln>
              </p:spPr>
              <p:txBody>
                <a:bodyPr/>
                <a:p>
                  <a:endParaRPr lang="zh-CN" altLang="en-US"/>
                </a:p>
              </p:txBody>
            </p:sp>
            <p:sp>
              <p:nvSpPr>
                <p:cNvPr id="433618" name="矩形 433617"/>
                <p:cNvSpPr/>
                <p:nvPr/>
              </p:nvSpPr>
              <p:spPr>
                <a:xfrm>
                  <a:off x="4313" y="2949"/>
                  <a:ext cx="34" cy="11"/>
                </a:xfrm>
                <a:prstGeom prst="rect">
                  <a:avLst/>
                </a:prstGeom>
                <a:noFill/>
                <a:ln w="9525">
                  <a:noFill/>
                </a:ln>
              </p:spPr>
              <p:txBody>
                <a:bodyPr/>
                <a:p>
                  <a:endParaRPr lang="zh-CN" altLang="en-US"/>
                </a:p>
              </p:txBody>
            </p:sp>
            <p:sp>
              <p:nvSpPr>
                <p:cNvPr id="433619" name="矩形 433618"/>
                <p:cNvSpPr/>
                <p:nvPr/>
              </p:nvSpPr>
              <p:spPr>
                <a:xfrm>
                  <a:off x="4313" y="2951"/>
                  <a:ext cx="32" cy="10"/>
                </a:xfrm>
                <a:prstGeom prst="rect">
                  <a:avLst/>
                </a:prstGeom>
                <a:noFill/>
                <a:ln w="9525">
                  <a:noFill/>
                </a:ln>
              </p:spPr>
              <p:txBody>
                <a:bodyPr wrap="none" lIns="0" tIns="0" rIns="0" bIns="0">
                  <a:spAutoFit/>
                </a:bodyPr>
                <a:p>
                  <a:r>
                    <a:rPr lang="zh-CN" altLang="en-US" sz="100" dirty="0">
                      <a:solidFill>
                        <a:srgbClr val="FFFFFF"/>
                      </a:solidFill>
                      <a:latin typeface="宋体" panose="02010600030101010101" pitchFamily="2" charset="-122"/>
                    </a:rPr>
                    <a:t>内网接口</a:t>
                  </a:r>
                  <a:endParaRPr lang="zh-CN" altLang="en-US" sz="2400" dirty="0">
                    <a:latin typeface="Times New Roman" panose="02020603050405020304" charset="0"/>
                  </a:endParaRPr>
                </a:p>
              </p:txBody>
            </p:sp>
            <p:sp>
              <p:nvSpPr>
                <p:cNvPr id="433620" name="任意多边形 433619"/>
                <p:cNvSpPr/>
                <p:nvPr/>
              </p:nvSpPr>
              <p:spPr>
                <a:xfrm>
                  <a:off x="4303" y="2968"/>
                  <a:ext cx="3" cy="6"/>
                </a:xfrm>
                <a:custGeom>
                  <a:avLst/>
                  <a:gdLst/>
                  <a:ahLst/>
                  <a:cxnLst/>
                  <a:pathLst>
                    <a:path w="3" h="6">
                      <a:moveTo>
                        <a:pt x="0" y="0"/>
                      </a:moveTo>
                      <a:lnTo>
                        <a:pt x="0" y="0"/>
                      </a:lnTo>
                      <a:lnTo>
                        <a:pt x="0" y="6"/>
                      </a:lnTo>
                      <a:lnTo>
                        <a:pt x="3" y="6"/>
                      </a:lnTo>
                      <a:lnTo>
                        <a:pt x="3" y="0"/>
                      </a:lnTo>
                      <a:lnTo>
                        <a:pt x="0" y="0"/>
                      </a:lnTo>
                      <a:close/>
                    </a:path>
                  </a:pathLst>
                </a:custGeom>
                <a:solidFill>
                  <a:srgbClr val="FFFFFF"/>
                </a:solidFill>
                <a:ln w="1588" cap="flat" cmpd="sng">
                  <a:solidFill>
                    <a:srgbClr val="000000"/>
                  </a:solidFill>
                  <a:prstDash val="solid"/>
                  <a:headEnd type="none" w="med" len="med"/>
                  <a:tailEnd type="none" w="med" len="med"/>
                </a:ln>
              </p:spPr>
              <p:txBody>
                <a:bodyPr/>
                <a:p>
                  <a:endParaRPr lang="zh-CN" altLang="en-US"/>
                </a:p>
              </p:txBody>
            </p:sp>
            <p:sp>
              <p:nvSpPr>
                <p:cNvPr id="433621" name="矩形 433620"/>
                <p:cNvSpPr/>
                <p:nvPr/>
              </p:nvSpPr>
              <p:spPr>
                <a:xfrm>
                  <a:off x="4310" y="2963"/>
                  <a:ext cx="24" cy="10"/>
                </a:xfrm>
                <a:prstGeom prst="rect">
                  <a:avLst/>
                </a:prstGeom>
                <a:noFill/>
                <a:ln w="9525">
                  <a:noFill/>
                </a:ln>
              </p:spPr>
              <p:txBody>
                <a:bodyPr/>
                <a:p>
                  <a:endParaRPr lang="zh-CN" altLang="en-US"/>
                </a:p>
              </p:txBody>
            </p:sp>
            <p:sp>
              <p:nvSpPr>
                <p:cNvPr id="433622" name="矩形 433621"/>
                <p:cNvSpPr/>
                <p:nvPr/>
              </p:nvSpPr>
              <p:spPr>
                <a:xfrm>
                  <a:off x="4310" y="2968"/>
                  <a:ext cx="14" cy="9"/>
                </a:xfrm>
                <a:prstGeom prst="rect">
                  <a:avLst/>
                </a:prstGeom>
                <a:noFill/>
                <a:ln w="9525">
                  <a:noFill/>
                </a:ln>
              </p:spPr>
              <p:txBody>
                <a:bodyPr/>
                <a:p>
                  <a:endParaRPr lang="zh-CN" altLang="en-US"/>
                </a:p>
              </p:txBody>
            </p:sp>
            <p:sp>
              <p:nvSpPr>
                <p:cNvPr id="433623" name="矩形 433622"/>
                <p:cNvSpPr/>
                <p:nvPr/>
              </p:nvSpPr>
              <p:spPr>
                <a:xfrm>
                  <a:off x="4313" y="2968"/>
                  <a:ext cx="34" cy="11"/>
                </a:xfrm>
                <a:prstGeom prst="rect">
                  <a:avLst/>
                </a:prstGeom>
                <a:noFill/>
                <a:ln w="9525">
                  <a:noFill/>
                </a:ln>
              </p:spPr>
              <p:txBody>
                <a:bodyPr/>
                <a:p>
                  <a:endParaRPr lang="zh-CN" altLang="en-US"/>
                </a:p>
              </p:txBody>
            </p:sp>
            <p:sp>
              <p:nvSpPr>
                <p:cNvPr id="433624" name="矩形 433623"/>
                <p:cNvSpPr/>
                <p:nvPr/>
              </p:nvSpPr>
              <p:spPr>
                <a:xfrm>
                  <a:off x="4313" y="2970"/>
                  <a:ext cx="32" cy="10"/>
                </a:xfrm>
                <a:prstGeom prst="rect">
                  <a:avLst/>
                </a:prstGeom>
                <a:noFill/>
                <a:ln w="9525">
                  <a:noFill/>
                </a:ln>
              </p:spPr>
              <p:txBody>
                <a:bodyPr wrap="none" lIns="0" tIns="0" rIns="0" bIns="0">
                  <a:spAutoFit/>
                </a:bodyPr>
                <a:p>
                  <a:r>
                    <a:rPr lang="zh-CN" altLang="en-US" sz="100" dirty="0">
                      <a:solidFill>
                        <a:srgbClr val="FFFFFF"/>
                      </a:solidFill>
                      <a:latin typeface="宋体" panose="02010600030101010101" pitchFamily="2" charset="-122"/>
                    </a:rPr>
                    <a:t>外网接口</a:t>
                  </a:r>
                  <a:endParaRPr lang="zh-CN" altLang="en-US" sz="2400" dirty="0">
                    <a:latin typeface="Times New Roman" panose="02020603050405020304" charset="0"/>
                  </a:endParaRPr>
                </a:p>
              </p:txBody>
            </p:sp>
            <p:sp>
              <p:nvSpPr>
                <p:cNvPr id="433625" name="任意多边形 433624"/>
                <p:cNvSpPr/>
                <p:nvPr/>
              </p:nvSpPr>
              <p:spPr>
                <a:xfrm>
                  <a:off x="4303" y="2991"/>
                  <a:ext cx="3" cy="3"/>
                </a:xfrm>
                <a:custGeom>
                  <a:avLst/>
                  <a:gdLst/>
                  <a:ahLst/>
                  <a:cxnLst/>
                  <a:pathLst>
                    <a:path w="3" h="3">
                      <a:moveTo>
                        <a:pt x="0" y="0"/>
                      </a:moveTo>
                      <a:lnTo>
                        <a:pt x="0" y="0"/>
                      </a:lnTo>
                      <a:lnTo>
                        <a:pt x="0" y="3"/>
                      </a:lnTo>
                      <a:lnTo>
                        <a:pt x="3" y="3"/>
                      </a:lnTo>
                      <a:lnTo>
                        <a:pt x="3" y="0"/>
                      </a:lnTo>
                      <a:lnTo>
                        <a:pt x="0" y="0"/>
                      </a:lnTo>
                      <a:close/>
                    </a:path>
                  </a:pathLst>
                </a:custGeom>
                <a:solidFill>
                  <a:srgbClr val="FFFFFF"/>
                </a:solidFill>
                <a:ln w="1588" cap="flat" cmpd="sng">
                  <a:solidFill>
                    <a:srgbClr val="000000"/>
                  </a:solidFill>
                  <a:prstDash val="solid"/>
                  <a:headEnd type="none" w="med" len="med"/>
                  <a:tailEnd type="none" w="med" len="med"/>
                </a:ln>
              </p:spPr>
              <p:txBody>
                <a:bodyPr/>
                <a:p>
                  <a:endParaRPr lang="zh-CN" altLang="en-US"/>
                </a:p>
              </p:txBody>
            </p:sp>
            <p:sp>
              <p:nvSpPr>
                <p:cNvPr id="433626" name="矩形 433625"/>
                <p:cNvSpPr/>
                <p:nvPr/>
              </p:nvSpPr>
              <p:spPr>
                <a:xfrm>
                  <a:off x="4310" y="2983"/>
                  <a:ext cx="14" cy="10"/>
                </a:xfrm>
                <a:prstGeom prst="rect">
                  <a:avLst/>
                </a:prstGeom>
                <a:noFill/>
                <a:ln w="9525">
                  <a:noFill/>
                </a:ln>
              </p:spPr>
              <p:txBody>
                <a:bodyPr/>
                <a:p>
                  <a:endParaRPr lang="zh-CN" altLang="en-US"/>
                </a:p>
              </p:txBody>
            </p:sp>
            <p:sp>
              <p:nvSpPr>
                <p:cNvPr id="433627" name="矩形 433626"/>
                <p:cNvSpPr/>
                <p:nvPr/>
              </p:nvSpPr>
              <p:spPr>
                <a:xfrm>
                  <a:off x="4310" y="2988"/>
                  <a:ext cx="9" cy="11"/>
                </a:xfrm>
                <a:prstGeom prst="rect">
                  <a:avLst/>
                </a:prstGeom>
                <a:noFill/>
                <a:ln w="9525">
                  <a:noFill/>
                </a:ln>
              </p:spPr>
              <p:txBody>
                <a:bodyPr/>
                <a:p>
                  <a:endParaRPr lang="zh-CN" altLang="en-US"/>
                </a:p>
              </p:txBody>
            </p:sp>
            <p:sp>
              <p:nvSpPr>
                <p:cNvPr id="433628" name="矩形 433627"/>
                <p:cNvSpPr/>
                <p:nvPr/>
              </p:nvSpPr>
              <p:spPr>
                <a:xfrm>
                  <a:off x="4310" y="2990"/>
                  <a:ext cx="8" cy="10"/>
                </a:xfrm>
                <a:prstGeom prst="rect">
                  <a:avLst/>
                </a:prstGeom>
                <a:noFill/>
                <a:ln w="9525">
                  <a:noFill/>
                </a:ln>
              </p:spPr>
              <p:txBody>
                <a:bodyPr wrap="none" lIns="0" tIns="0" rIns="0" bIns="0">
                  <a:spAutoFit/>
                </a:bodyPr>
                <a:p>
                  <a:r>
                    <a:rPr lang="zh-CN" altLang="en-US" sz="100" dirty="0">
                      <a:solidFill>
                        <a:srgbClr val="FFFFFF"/>
                      </a:solidFill>
                      <a:latin typeface="宋体" panose="02010600030101010101" pitchFamily="2" charset="-122"/>
                    </a:rPr>
                    <a:t>电</a:t>
                  </a:r>
                  <a:endParaRPr lang="zh-CN" altLang="en-US" sz="2400" dirty="0">
                    <a:latin typeface="Times New Roman" panose="02020603050405020304" charset="0"/>
                  </a:endParaRPr>
                </a:p>
              </p:txBody>
            </p:sp>
            <p:sp>
              <p:nvSpPr>
                <p:cNvPr id="433629" name="矩形 433628"/>
                <p:cNvSpPr/>
                <p:nvPr/>
              </p:nvSpPr>
              <p:spPr>
                <a:xfrm>
                  <a:off x="4315" y="2989"/>
                  <a:ext cx="6" cy="8"/>
                </a:xfrm>
                <a:prstGeom prst="rect">
                  <a:avLst/>
                </a:prstGeom>
                <a:noFill/>
                <a:ln w="9525">
                  <a:noFill/>
                </a:ln>
              </p:spPr>
              <p:txBody>
                <a:bodyPr/>
                <a:p>
                  <a:endParaRPr lang="zh-CN" altLang="en-US"/>
                </a:p>
              </p:txBody>
            </p:sp>
            <p:sp>
              <p:nvSpPr>
                <p:cNvPr id="433630" name="矩形 433629"/>
                <p:cNvSpPr/>
                <p:nvPr/>
              </p:nvSpPr>
              <p:spPr>
                <a:xfrm>
                  <a:off x="4322" y="2988"/>
                  <a:ext cx="10" cy="11"/>
                </a:xfrm>
                <a:prstGeom prst="rect">
                  <a:avLst/>
                </a:prstGeom>
                <a:noFill/>
                <a:ln w="9525">
                  <a:noFill/>
                </a:ln>
              </p:spPr>
              <p:txBody>
                <a:bodyPr/>
                <a:p>
                  <a:endParaRPr lang="zh-CN" altLang="en-US"/>
                </a:p>
              </p:txBody>
            </p:sp>
            <p:sp>
              <p:nvSpPr>
                <p:cNvPr id="433631" name="矩形 433630"/>
                <p:cNvSpPr/>
                <p:nvPr/>
              </p:nvSpPr>
              <p:spPr>
                <a:xfrm>
                  <a:off x="4322" y="2990"/>
                  <a:ext cx="8" cy="10"/>
                </a:xfrm>
                <a:prstGeom prst="rect">
                  <a:avLst/>
                </a:prstGeom>
                <a:noFill/>
                <a:ln w="9525">
                  <a:noFill/>
                </a:ln>
              </p:spPr>
              <p:txBody>
                <a:bodyPr wrap="none" lIns="0" tIns="0" rIns="0" bIns="0">
                  <a:spAutoFit/>
                </a:bodyPr>
                <a:p>
                  <a:r>
                    <a:rPr lang="zh-CN" altLang="en-US" sz="100" dirty="0">
                      <a:solidFill>
                        <a:srgbClr val="FFFFFF"/>
                      </a:solidFill>
                      <a:latin typeface="宋体" panose="02010600030101010101" pitchFamily="2" charset="-122"/>
                    </a:rPr>
                    <a:t>源</a:t>
                  </a:r>
                  <a:endParaRPr lang="zh-CN" altLang="en-US" sz="2400" dirty="0">
                    <a:latin typeface="Times New Roman" panose="02020603050405020304" charset="0"/>
                  </a:endParaRPr>
                </a:p>
              </p:txBody>
            </p:sp>
          </p:grpSp>
          <p:sp>
            <p:nvSpPr>
              <p:cNvPr id="433632" name="矩形 433631"/>
              <p:cNvSpPr/>
              <p:nvPr/>
            </p:nvSpPr>
            <p:spPr>
              <a:xfrm>
                <a:off x="1565" y="2954"/>
                <a:ext cx="173" cy="36"/>
              </a:xfrm>
              <a:prstGeom prst="rect">
                <a:avLst/>
              </a:prstGeom>
              <a:solidFill>
                <a:srgbClr val="3333CC"/>
              </a:solidFill>
              <a:ln w="9525">
                <a:noFill/>
              </a:ln>
            </p:spPr>
            <p:txBody>
              <a:bodyPr/>
              <a:p>
                <a:endParaRPr lang="zh-CN" altLang="en-US"/>
              </a:p>
            </p:txBody>
          </p:sp>
          <p:sp>
            <p:nvSpPr>
              <p:cNvPr id="433633" name="矩形 433632"/>
              <p:cNvSpPr/>
              <p:nvPr/>
            </p:nvSpPr>
            <p:spPr>
              <a:xfrm>
                <a:off x="3915" y="2982"/>
                <a:ext cx="640" cy="215"/>
              </a:xfrm>
              <a:prstGeom prst="rect">
                <a:avLst/>
              </a:prstGeom>
              <a:noFill/>
              <a:ln w="9525">
                <a:noFill/>
              </a:ln>
            </p:spPr>
            <p:txBody>
              <a:bodyPr/>
              <a:p>
                <a:endParaRPr lang="zh-CN" altLang="en-US"/>
              </a:p>
            </p:txBody>
          </p:sp>
          <p:sp>
            <p:nvSpPr>
              <p:cNvPr id="433634" name="矩形 433633"/>
              <p:cNvSpPr/>
              <p:nvPr/>
            </p:nvSpPr>
            <p:spPr>
              <a:xfrm>
                <a:off x="3974" y="3033"/>
                <a:ext cx="520" cy="154"/>
              </a:xfrm>
              <a:prstGeom prst="rect">
                <a:avLst/>
              </a:prstGeom>
              <a:noFill/>
              <a:ln w="9525">
                <a:noFill/>
              </a:ln>
            </p:spPr>
            <p:txBody>
              <a:bodyPr wrap="none" lIns="0" tIns="0" rIns="0" bIns="0">
                <a:spAutoFit/>
              </a:bodyPr>
              <a:p>
                <a:r>
                  <a:rPr lang="en-US" altLang="zh-CN" sz="1600" b="1">
                    <a:latin typeface="Times New Roman" panose="02020603050405020304" charset="0"/>
                    <a:ea typeface="楷体_GB2312" pitchFamily="49" charset="-122"/>
                  </a:rPr>
                  <a:t>VPN</a:t>
                </a:r>
                <a:r>
                  <a:rPr lang="zh-CN" altLang="en-US" sz="1600" b="1" dirty="0">
                    <a:latin typeface="楷体_GB2312" pitchFamily="49" charset="-122"/>
                    <a:ea typeface="楷体_GB2312" pitchFamily="49" charset="-122"/>
                  </a:rPr>
                  <a:t>网关</a:t>
                </a:r>
                <a:endParaRPr lang="zh-CN" altLang="en-US" sz="2400" dirty="0">
                  <a:latin typeface="Times New Roman" panose="02020603050405020304" charset="0"/>
                </a:endParaRPr>
              </a:p>
            </p:txBody>
          </p:sp>
          <p:sp>
            <p:nvSpPr>
              <p:cNvPr id="433635" name="矩形 433634"/>
              <p:cNvSpPr/>
              <p:nvPr/>
            </p:nvSpPr>
            <p:spPr>
              <a:xfrm>
                <a:off x="3293" y="2178"/>
                <a:ext cx="640" cy="215"/>
              </a:xfrm>
              <a:prstGeom prst="rect">
                <a:avLst/>
              </a:prstGeom>
              <a:noFill/>
              <a:ln w="9525">
                <a:noFill/>
              </a:ln>
            </p:spPr>
            <p:txBody>
              <a:bodyPr/>
              <a:p>
                <a:endParaRPr lang="zh-CN" altLang="en-US"/>
              </a:p>
            </p:txBody>
          </p:sp>
          <p:sp>
            <p:nvSpPr>
              <p:cNvPr id="433636" name="矩形 433635"/>
              <p:cNvSpPr/>
              <p:nvPr/>
            </p:nvSpPr>
            <p:spPr>
              <a:xfrm>
                <a:off x="3352" y="2230"/>
                <a:ext cx="520" cy="154"/>
              </a:xfrm>
              <a:prstGeom prst="rect">
                <a:avLst/>
              </a:prstGeom>
              <a:noFill/>
              <a:ln w="9525">
                <a:noFill/>
              </a:ln>
            </p:spPr>
            <p:txBody>
              <a:bodyPr wrap="none" lIns="0" tIns="0" rIns="0" bIns="0">
                <a:spAutoFit/>
              </a:bodyPr>
              <a:p>
                <a:r>
                  <a:rPr lang="en-US" altLang="zh-CN" sz="1600" b="1">
                    <a:latin typeface="Times New Roman" panose="02020603050405020304" charset="0"/>
                    <a:ea typeface="楷体_GB2312" pitchFamily="49" charset="-122"/>
                  </a:rPr>
                  <a:t>VPN</a:t>
                </a:r>
                <a:r>
                  <a:rPr lang="zh-CN" altLang="en-US" sz="1600" b="1" dirty="0">
                    <a:latin typeface="楷体_GB2312" pitchFamily="49" charset="-122"/>
                    <a:ea typeface="楷体_GB2312" pitchFamily="49" charset="-122"/>
                  </a:rPr>
                  <a:t>网关</a:t>
                </a:r>
                <a:endParaRPr lang="zh-CN" altLang="en-US" sz="2400" dirty="0">
                  <a:latin typeface="Times New Roman" panose="02020603050405020304" charset="0"/>
                </a:endParaRPr>
              </a:p>
            </p:txBody>
          </p:sp>
        </p:grpSp>
        <p:grpSp>
          <p:nvGrpSpPr>
            <p:cNvPr id="433637" name="组合 433636"/>
            <p:cNvGrpSpPr/>
            <p:nvPr/>
          </p:nvGrpSpPr>
          <p:grpSpPr>
            <a:xfrm>
              <a:off x="3193" y="1738"/>
              <a:ext cx="1213" cy="241"/>
              <a:chOff x="3387" y="1867"/>
              <a:chExt cx="1213" cy="241"/>
            </a:xfrm>
          </p:grpSpPr>
          <p:sp>
            <p:nvSpPr>
              <p:cNvPr id="433638" name="直接连接符 433637"/>
              <p:cNvSpPr/>
              <p:nvPr/>
            </p:nvSpPr>
            <p:spPr>
              <a:xfrm>
                <a:off x="3630" y="1984"/>
                <a:ext cx="1" cy="124"/>
              </a:xfrm>
              <a:prstGeom prst="line">
                <a:avLst/>
              </a:prstGeom>
              <a:ln w="9525" cap="flat" cmpd="sng">
                <a:solidFill>
                  <a:srgbClr val="000000"/>
                </a:solidFill>
                <a:prstDash val="solid"/>
                <a:headEnd type="none" w="med" len="med"/>
                <a:tailEnd type="none" w="med" len="med"/>
              </a:ln>
            </p:spPr>
          </p:sp>
          <p:grpSp>
            <p:nvGrpSpPr>
              <p:cNvPr id="433639" name="组合 433638"/>
              <p:cNvGrpSpPr/>
              <p:nvPr/>
            </p:nvGrpSpPr>
            <p:grpSpPr>
              <a:xfrm>
                <a:off x="3387" y="1887"/>
                <a:ext cx="472" cy="127"/>
                <a:chOff x="3387" y="1887"/>
                <a:chExt cx="472" cy="127"/>
              </a:xfrm>
            </p:grpSpPr>
            <p:sp>
              <p:nvSpPr>
                <p:cNvPr id="433640" name="任意多边形 433639"/>
                <p:cNvSpPr/>
                <p:nvPr/>
              </p:nvSpPr>
              <p:spPr>
                <a:xfrm>
                  <a:off x="3842" y="1887"/>
                  <a:ext cx="17" cy="127"/>
                </a:xfrm>
                <a:custGeom>
                  <a:avLst/>
                  <a:gdLst/>
                  <a:ahLst/>
                  <a:cxnLst/>
                  <a:pathLst>
                    <a:path w="17" h="127">
                      <a:moveTo>
                        <a:pt x="0" y="127"/>
                      </a:moveTo>
                      <a:lnTo>
                        <a:pt x="0" y="20"/>
                      </a:lnTo>
                      <a:lnTo>
                        <a:pt x="17" y="0"/>
                      </a:lnTo>
                      <a:lnTo>
                        <a:pt x="17" y="86"/>
                      </a:lnTo>
                      <a:lnTo>
                        <a:pt x="0" y="127"/>
                      </a:lnTo>
                      <a:close/>
                    </a:path>
                  </a:pathLst>
                </a:custGeom>
                <a:solidFill>
                  <a:srgbClr val="0059B3"/>
                </a:solidFill>
                <a:ln w="9525">
                  <a:noFill/>
                </a:ln>
              </p:spPr>
              <p:txBody>
                <a:bodyPr/>
                <a:p>
                  <a:endParaRPr lang="zh-CN" altLang="en-US"/>
                </a:p>
              </p:txBody>
            </p:sp>
            <p:sp>
              <p:nvSpPr>
                <p:cNvPr id="433641" name="任意多边形 433640"/>
                <p:cNvSpPr/>
                <p:nvPr/>
              </p:nvSpPr>
              <p:spPr>
                <a:xfrm>
                  <a:off x="3387" y="1887"/>
                  <a:ext cx="472" cy="20"/>
                </a:xfrm>
                <a:custGeom>
                  <a:avLst/>
                  <a:gdLst/>
                  <a:ahLst/>
                  <a:cxnLst/>
                  <a:pathLst>
                    <a:path w="472" h="20">
                      <a:moveTo>
                        <a:pt x="455" y="20"/>
                      </a:moveTo>
                      <a:lnTo>
                        <a:pt x="0" y="20"/>
                      </a:lnTo>
                      <a:lnTo>
                        <a:pt x="94" y="0"/>
                      </a:lnTo>
                      <a:lnTo>
                        <a:pt x="472" y="0"/>
                      </a:lnTo>
                      <a:lnTo>
                        <a:pt x="455" y="20"/>
                      </a:lnTo>
                      <a:close/>
                    </a:path>
                  </a:pathLst>
                </a:custGeom>
                <a:solidFill>
                  <a:srgbClr val="003C79"/>
                </a:solidFill>
                <a:ln w="9525">
                  <a:noFill/>
                </a:ln>
              </p:spPr>
              <p:txBody>
                <a:bodyPr/>
                <a:p>
                  <a:endParaRPr lang="zh-CN" altLang="en-US"/>
                </a:p>
              </p:txBody>
            </p:sp>
            <p:sp>
              <p:nvSpPr>
                <p:cNvPr id="433642" name="矩形 433641"/>
                <p:cNvSpPr/>
                <p:nvPr/>
              </p:nvSpPr>
              <p:spPr>
                <a:xfrm>
                  <a:off x="3387" y="1907"/>
                  <a:ext cx="455" cy="105"/>
                </a:xfrm>
                <a:prstGeom prst="rect">
                  <a:avLst/>
                </a:prstGeom>
                <a:solidFill>
                  <a:srgbClr val="004E9C"/>
                </a:solidFill>
                <a:ln w="9525">
                  <a:noFill/>
                </a:ln>
              </p:spPr>
              <p:txBody>
                <a:bodyPr/>
                <a:p>
                  <a:endParaRPr lang="zh-CN" altLang="en-US"/>
                </a:p>
              </p:txBody>
            </p:sp>
            <p:sp>
              <p:nvSpPr>
                <p:cNvPr id="433643" name="矩形 433642"/>
                <p:cNvSpPr/>
                <p:nvPr/>
              </p:nvSpPr>
              <p:spPr>
                <a:xfrm>
                  <a:off x="3390" y="1911"/>
                  <a:ext cx="448" cy="98"/>
                </a:xfrm>
                <a:prstGeom prst="rect">
                  <a:avLst/>
                </a:prstGeom>
                <a:noFill/>
                <a:ln w="1588" cap="flat" cmpd="sng">
                  <a:solidFill>
                    <a:srgbClr val="000000"/>
                  </a:solidFill>
                  <a:prstDash val="solid"/>
                  <a:miter/>
                  <a:headEnd type="none" w="med" len="med"/>
                  <a:tailEnd type="none" w="med" len="med"/>
                </a:ln>
              </p:spPr>
              <p:txBody>
                <a:bodyPr/>
                <a:p>
                  <a:endParaRPr lang="zh-CN" altLang="en-US"/>
                </a:p>
              </p:txBody>
            </p:sp>
            <p:sp>
              <p:nvSpPr>
                <p:cNvPr id="433644" name="矩形 433643"/>
                <p:cNvSpPr/>
                <p:nvPr/>
              </p:nvSpPr>
              <p:spPr>
                <a:xfrm>
                  <a:off x="3712" y="1913"/>
                  <a:ext cx="116" cy="94"/>
                </a:xfrm>
                <a:prstGeom prst="rect">
                  <a:avLst/>
                </a:prstGeom>
                <a:solidFill>
                  <a:srgbClr val="66CCFF"/>
                </a:solidFill>
                <a:ln w="1588" cap="flat" cmpd="sng">
                  <a:solidFill>
                    <a:srgbClr val="808080"/>
                  </a:solidFill>
                  <a:prstDash val="solid"/>
                  <a:miter/>
                  <a:headEnd type="none" w="med" len="med"/>
                  <a:tailEnd type="none" w="med" len="med"/>
                </a:ln>
              </p:spPr>
              <p:txBody>
                <a:bodyPr/>
                <a:p>
                  <a:endParaRPr lang="zh-CN" altLang="en-US"/>
                </a:p>
              </p:txBody>
            </p:sp>
            <p:sp>
              <p:nvSpPr>
                <p:cNvPr id="433645" name="直接连接符 433644"/>
                <p:cNvSpPr/>
                <p:nvPr/>
              </p:nvSpPr>
              <p:spPr>
                <a:xfrm>
                  <a:off x="3656" y="1907"/>
                  <a:ext cx="1" cy="1"/>
                </a:xfrm>
                <a:prstGeom prst="line">
                  <a:avLst/>
                </a:prstGeom>
                <a:ln w="1588" cap="flat" cmpd="sng">
                  <a:solidFill>
                    <a:srgbClr val="000000"/>
                  </a:solidFill>
                  <a:prstDash val="solid"/>
                  <a:headEnd type="none" w="med" len="med"/>
                  <a:tailEnd type="none" w="med" len="med"/>
                </a:ln>
              </p:spPr>
            </p:sp>
            <p:sp>
              <p:nvSpPr>
                <p:cNvPr id="433646" name="任意多边形 433645"/>
                <p:cNvSpPr/>
                <p:nvPr/>
              </p:nvSpPr>
              <p:spPr>
                <a:xfrm>
                  <a:off x="3720" y="1920"/>
                  <a:ext cx="102" cy="86"/>
                </a:xfrm>
                <a:custGeom>
                  <a:avLst/>
                  <a:gdLst/>
                  <a:ahLst/>
                  <a:cxnLst/>
                  <a:pathLst>
                    <a:path w="102" h="86">
                      <a:moveTo>
                        <a:pt x="14" y="0"/>
                      </a:moveTo>
                      <a:lnTo>
                        <a:pt x="14" y="0"/>
                      </a:lnTo>
                      <a:lnTo>
                        <a:pt x="12" y="0"/>
                      </a:lnTo>
                      <a:lnTo>
                        <a:pt x="8" y="0"/>
                      </a:lnTo>
                      <a:lnTo>
                        <a:pt x="6" y="0"/>
                      </a:lnTo>
                      <a:lnTo>
                        <a:pt x="5" y="1"/>
                      </a:lnTo>
                      <a:lnTo>
                        <a:pt x="2" y="5"/>
                      </a:lnTo>
                      <a:lnTo>
                        <a:pt x="2" y="7"/>
                      </a:lnTo>
                      <a:lnTo>
                        <a:pt x="2" y="11"/>
                      </a:lnTo>
                      <a:lnTo>
                        <a:pt x="0" y="11"/>
                      </a:lnTo>
                      <a:lnTo>
                        <a:pt x="0" y="71"/>
                      </a:lnTo>
                      <a:lnTo>
                        <a:pt x="0" y="73"/>
                      </a:lnTo>
                      <a:lnTo>
                        <a:pt x="2" y="73"/>
                      </a:lnTo>
                      <a:lnTo>
                        <a:pt x="2" y="75"/>
                      </a:lnTo>
                      <a:lnTo>
                        <a:pt x="2" y="79"/>
                      </a:lnTo>
                      <a:lnTo>
                        <a:pt x="5" y="81"/>
                      </a:lnTo>
                      <a:lnTo>
                        <a:pt x="6" y="84"/>
                      </a:lnTo>
                      <a:lnTo>
                        <a:pt x="8" y="86"/>
                      </a:lnTo>
                      <a:lnTo>
                        <a:pt x="12" y="86"/>
                      </a:lnTo>
                      <a:lnTo>
                        <a:pt x="14" y="86"/>
                      </a:lnTo>
                      <a:lnTo>
                        <a:pt x="89" y="86"/>
                      </a:lnTo>
                      <a:lnTo>
                        <a:pt x="91" y="86"/>
                      </a:lnTo>
                      <a:lnTo>
                        <a:pt x="93" y="86"/>
                      </a:lnTo>
                      <a:lnTo>
                        <a:pt x="95" y="86"/>
                      </a:lnTo>
                      <a:lnTo>
                        <a:pt x="97" y="84"/>
                      </a:lnTo>
                      <a:lnTo>
                        <a:pt x="100" y="81"/>
                      </a:lnTo>
                      <a:lnTo>
                        <a:pt x="100" y="79"/>
                      </a:lnTo>
                      <a:lnTo>
                        <a:pt x="100" y="75"/>
                      </a:lnTo>
                      <a:lnTo>
                        <a:pt x="102" y="73"/>
                      </a:lnTo>
                      <a:lnTo>
                        <a:pt x="102" y="71"/>
                      </a:lnTo>
                      <a:lnTo>
                        <a:pt x="102" y="11"/>
                      </a:lnTo>
                      <a:lnTo>
                        <a:pt x="100" y="7"/>
                      </a:lnTo>
                      <a:lnTo>
                        <a:pt x="100" y="5"/>
                      </a:lnTo>
                      <a:lnTo>
                        <a:pt x="100" y="1"/>
                      </a:lnTo>
                      <a:lnTo>
                        <a:pt x="97" y="0"/>
                      </a:lnTo>
                      <a:lnTo>
                        <a:pt x="95" y="0"/>
                      </a:lnTo>
                      <a:lnTo>
                        <a:pt x="93" y="0"/>
                      </a:lnTo>
                      <a:lnTo>
                        <a:pt x="91" y="0"/>
                      </a:lnTo>
                      <a:lnTo>
                        <a:pt x="89" y="0"/>
                      </a:lnTo>
                      <a:lnTo>
                        <a:pt x="14" y="0"/>
                      </a:lnTo>
                      <a:close/>
                    </a:path>
                  </a:pathLst>
                </a:custGeom>
                <a:solidFill>
                  <a:srgbClr val="CCECFF"/>
                </a:solidFill>
                <a:ln w="1588" cap="flat" cmpd="sng">
                  <a:solidFill>
                    <a:srgbClr val="000000"/>
                  </a:solidFill>
                  <a:prstDash val="solid"/>
                  <a:headEnd type="none" w="med" len="med"/>
                  <a:tailEnd type="none" w="med" len="med"/>
                </a:ln>
              </p:spPr>
              <p:txBody>
                <a:bodyPr/>
                <a:p>
                  <a:endParaRPr lang="zh-CN" altLang="en-US"/>
                </a:p>
              </p:txBody>
            </p:sp>
            <p:sp>
              <p:nvSpPr>
                <p:cNvPr id="433647" name="任意多边形 433646"/>
                <p:cNvSpPr/>
                <p:nvPr/>
              </p:nvSpPr>
              <p:spPr>
                <a:xfrm>
                  <a:off x="3736" y="1929"/>
                  <a:ext cx="21" cy="10"/>
                </a:xfrm>
                <a:custGeom>
                  <a:avLst/>
                  <a:gdLst/>
                  <a:ahLst/>
                  <a:cxnLst/>
                  <a:pathLst>
                    <a:path w="21" h="10">
                      <a:moveTo>
                        <a:pt x="2" y="0"/>
                      </a:moveTo>
                      <a:lnTo>
                        <a:pt x="2" y="0"/>
                      </a:lnTo>
                      <a:lnTo>
                        <a:pt x="0" y="0"/>
                      </a:lnTo>
                      <a:lnTo>
                        <a:pt x="0" y="2"/>
                      </a:lnTo>
                      <a:lnTo>
                        <a:pt x="0" y="8"/>
                      </a:lnTo>
                      <a:lnTo>
                        <a:pt x="2" y="10"/>
                      </a:lnTo>
                      <a:lnTo>
                        <a:pt x="19" y="10"/>
                      </a:lnTo>
                      <a:lnTo>
                        <a:pt x="21" y="10"/>
                      </a:lnTo>
                      <a:lnTo>
                        <a:pt x="21" y="8"/>
                      </a:lnTo>
                      <a:lnTo>
                        <a:pt x="21" y="2"/>
                      </a:lnTo>
                      <a:lnTo>
                        <a:pt x="21" y="0"/>
                      </a:lnTo>
                      <a:lnTo>
                        <a:pt x="19"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648" name="矩形 433647"/>
                <p:cNvSpPr/>
                <p:nvPr/>
              </p:nvSpPr>
              <p:spPr>
                <a:xfrm>
                  <a:off x="3746" y="1929"/>
                  <a:ext cx="6" cy="13"/>
                </a:xfrm>
                <a:prstGeom prst="rect">
                  <a:avLst/>
                </a:prstGeom>
                <a:noFill/>
                <a:ln w="9525">
                  <a:noFill/>
                </a:ln>
              </p:spPr>
              <p:txBody>
                <a:bodyPr/>
                <a:p>
                  <a:endParaRPr lang="zh-CN" altLang="en-US"/>
                </a:p>
              </p:txBody>
            </p:sp>
            <p:sp>
              <p:nvSpPr>
                <p:cNvPr id="433649" name="矩形 433648"/>
                <p:cNvSpPr/>
                <p:nvPr/>
              </p:nvSpPr>
              <p:spPr>
                <a:xfrm>
                  <a:off x="3564" y="1931"/>
                  <a:ext cx="73" cy="13"/>
                </a:xfrm>
                <a:prstGeom prst="rect">
                  <a:avLst/>
                </a:prstGeom>
                <a:solidFill>
                  <a:srgbClr val="CCFFCC"/>
                </a:solidFill>
                <a:ln w="1588" cap="flat" cmpd="sng">
                  <a:solidFill>
                    <a:srgbClr val="000000"/>
                  </a:solidFill>
                  <a:prstDash val="solid"/>
                  <a:miter/>
                  <a:headEnd type="none" w="med" len="med"/>
                  <a:tailEnd type="none" w="med" len="med"/>
                </a:ln>
              </p:spPr>
              <p:txBody>
                <a:bodyPr/>
                <a:p>
                  <a:endParaRPr lang="zh-CN" altLang="en-US"/>
                </a:p>
              </p:txBody>
            </p:sp>
            <p:sp>
              <p:nvSpPr>
                <p:cNvPr id="433650" name="矩形 433649"/>
                <p:cNvSpPr/>
                <p:nvPr/>
              </p:nvSpPr>
              <p:spPr>
                <a:xfrm>
                  <a:off x="3552" y="1969"/>
                  <a:ext cx="96" cy="29"/>
                </a:xfrm>
                <a:prstGeom prst="rect">
                  <a:avLst/>
                </a:prstGeom>
                <a:noFill/>
                <a:ln w="9525">
                  <a:noFill/>
                </a:ln>
              </p:spPr>
              <p:txBody>
                <a:bodyPr/>
                <a:p>
                  <a:endParaRPr lang="zh-CN" altLang="en-US"/>
                </a:p>
              </p:txBody>
            </p:sp>
            <p:sp>
              <p:nvSpPr>
                <p:cNvPr id="433651" name="矩形 433650"/>
                <p:cNvSpPr/>
                <p:nvPr/>
              </p:nvSpPr>
              <p:spPr>
                <a:xfrm>
                  <a:off x="3397" y="1917"/>
                  <a:ext cx="124" cy="23"/>
                </a:xfrm>
                <a:prstGeom prst="rect">
                  <a:avLst/>
                </a:prstGeom>
                <a:noFill/>
                <a:ln w="9525">
                  <a:noFill/>
                </a:ln>
              </p:spPr>
              <p:txBody>
                <a:bodyPr/>
                <a:p>
                  <a:endParaRPr lang="zh-CN" altLang="en-US"/>
                </a:p>
              </p:txBody>
            </p:sp>
            <p:sp>
              <p:nvSpPr>
                <p:cNvPr id="433652" name="矩形 433651"/>
                <p:cNvSpPr/>
                <p:nvPr/>
              </p:nvSpPr>
              <p:spPr>
                <a:xfrm>
                  <a:off x="3404" y="1923"/>
                  <a:ext cx="71" cy="17"/>
                </a:xfrm>
                <a:prstGeom prst="rect">
                  <a:avLst/>
                </a:prstGeom>
                <a:noFill/>
                <a:ln w="9525">
                  <a:noFill/>
                </a:ln>
              </p:spPr>
              <p:txBody>
                <a:bodyPr/>
                <a:p>
                  <a:endParaRPr lang="zh-CN" altLang="en-US"/>
                </a:p>
              </p:txBody>
            </p:sp>
            <p:sp>
              <p:nvSpPr>
                <p:cNvPr id="433653" name="矩形 433652"/>
                <p:cNvSpPr/>
                <p:nvPr/>
              </p:nvSpPr>
              <p:spPr>
                <a:xfrm>
                  <a:off x="3400" y="1925"/>
                  <a:ext cx="97" cy="20"/>
                </a:xfrm>
                <a:prstGeom prst="rect">
                  <a:avLst/>
                </a:prstGeom>
                <a:noFill/>
                <a:ln w="9525">
                  <a:noFill/>
                </a:ln>
              </p:spPr>
              <p:txBody>
                <a:bodyPr/>
                <a:p>
                  <a:endParaRPr lang="zh-CN" altLang="en-US"/>
                </a:p>
              </p:txBody>
            </p:sp>
            <p:sp>
              <p:nvSpPr>
                <p:cNvPr id="433654" name="矩形 433653"/>
                <p:cNvSpPr/>
                <p:nvPr/>
              </p:nvSpPr>
              <p:spPr>
                <a:xfrm>
                  <a:off x="3400" y="1926"/>
                  <a:ext cx="95" cy="19"/>
                </a:xfrm>
                <a:prstGeom prst="rect">
                  <a:avLst/>
                </a:prstGeom>
                <a:noFill/>
                <a:ln w="9525">
                  <a:noFill/>
                </a:ln>
              </p:spPr>
              <p:txBody>
                <a:bodyPr wrap="none" lIns="0" tIns="0" rIns="0" bIns="0">
                  <a:spAutoFit/>
                </a:bodyPr>
                <a:p>
                  <a:r>
                    <a:rPr lang="en-US" altLang="zh-CN" sz="200" b="1">
                      <a:solidFill>
                        <a:srgbClr val="FFFFFF"/>
                      </a:solidFill>
                      <a:latin typeface="Times New Roman" panose="02020603050405020304" charset="0"/>
                    </a:rPr>
                    <a:t>NEsec300 CA</a:t>
                  </a:r>
                  <a:endParaRPr lang="en-US" altLang="zh-CN" sz="2400">
                    <a:latin typeface="Times New Roman" panose="02020603050405020304" charset="0"/>
                  </a:endParaRPr>
                </a:p>
              </p:txBody>
            </p:sp>
            <p:sp>
              <p:nvSpPr>
                <p:cNvPr id="433655" name="任意多边形 433654"/>
                <p:cNvSpPr/>
                <p:nvPr/>
              </p:nvSpPr>
              <p:spPr>
                <a:xfrm>
                  <a:off x="3672" y="1939"/>
                  <a:ext cx="4" cy="4"/>
                </a:xfrm>
                <a:custGeom>
                  <a:avLst/>
                  <a:gdLst/>
                  <a:ahLst/>
                  <a:cxnLst/>
                  <a:pathLst>
                    <a:path w="4" h="4">
                      <a:moveTo>
                        <a:pt x="0" y="0"/>
                      </a:moveTo>
                      <a:lnTo>
                        <a:pt x="0" y="0"/>
                      </a:lnTo>
                      <a:lnTo>
                        <a:pt x="0" y="4"/>
                      </a:lnTo>
                      <a:lnTo>
                        <a:pt x="4" y="4"/>
                      </a:lnTo>
                      <a:lnTo>
                        <a:pt x="4" y="0"/>
                      </a:lnTo>
                      <a:lnTo>
                        <a:pt x="0" y="0"/>
                      </a:lnTo>
                      <a:close/>
                    </a:path>
                  </a:pathLst>
                </a:custGeom>
                <a:solidFill>
                  <a:srgbClr val="FFFFFF"/>
                </a:solidFill>
                <a:ln w="1588" cap="flat" cmpd="sng">
                  <a:solidFill>
                    <a:srgbClr val="000000"/>
                  </a:solidFill>
                  <a:prstDash val="solid"/>
                  <a:headEnd type="none" w="med" len="med"/>
                  <a:tailEnd type="none" w="med" len="med"/>
                </a:ln>
              </p:spPr>
              <p:txBody>
                <a:bodyPr/>
                <a:p>
                  <a:endParaRPr lang="zh-CN" altLang="en-US"/>
                </a:p>
              </p:txBody>
            </p:sp>
            <p:sp>
              <p:nvSpPr>
                <p:cNvPr id="433656" name="矩形 433655"/>
                <p:cNvSpPr/>
                <p:nvPr/>
              </p:nvSpPr>
              <p:spPr>
                <a:xfrm>
                  <a:off x="3679" y="1931"/>
                  <a:ext cx="15" cy="11"/>
                </a:xfrm>
                <a:prstGeom prst="rect">
                  <a:avLst/>
                </a:prstGeom>
                <a:noFill/>
                <a:ln w="9525">
                  <a:noFill/>
                </a:ln>
              </p:spPr>
              <p:txBody>
                <a:bodyPr/>
                <a:p>
                  <a:endParaRPr lang="zh-CN" altLang="en-US"/>
                </a:p>
              </p:txBody>
            </p:sp>
            <p:sp>
              <p:nvSpPr>
                <p:cNvPr id="433657" name="矩形 433656"/>
                <p:cNvSpPr/>
                <p:nvPr/>
              </p:nvSpPr>
              <p:spPr>
                <a:xfrm>
                  <a:off x="3687" y="1939"/>
                  <a:ext cx="8" cy="7"/>
                </a:xfrm>
                <a:prstGeom prst="rect">
                  <a:avLst/>
                </a:prstGeom>
                <a:noFill/>
                <a:ln w="9525">
                  <a:noFill/>
                </a:ln>
              </p:spPr>
              <p:txBody>
                <a:bodyPr/>
                <a:p>
                  <a:endParaRPr lang="zh-CN" altLang="en-US"/>
                </a:p>
              </p:txBody>
            </p:sp>
            <p:sp>
              <p:nvSpPr>
                <p:cNvPr id="433658" name="矩形 433657"/>
                <p:cNvSpPr/>
                <p:nvPr/>
              </p:nvSpPr>
              <p:spPr>
                <a:xfrm>
                  <a:off x="3687" y="1937"/>
                  <a:ext cx="9" cy="11"/>
                </a:xfrm>
                <a:prstGeom prst="rect">
                  <a:avLst/>
                </a:prstGeom>
                <a:noFill/>
                <a:ln w="9525">
                  <a:noFill/>
                </a:ln>
              </p:spPr>
              <p:txBody>
                <a:bodyPr/>
                <a:p>
                  <a:endParaRPr lang="zh-CN" altLang="en-US"/>
                </a:p>
              </p:txBody>
            </p:sp>
            <p:sp>
              <p:nvSpPr>
                <p:cNvPr id="433659" name="矩形 433658"/>
                <p:cNvSpPr/>
                <p:nvPr/>
              </p:nvSpPr>
              <p:spPr>
                <a:xfrm>
                  <a:off x="3687" y="1939"/>
                  <a:ext cx="8" cy="10"/>
                </a:xfrm>
                <a:prstGeom prst="rect">
                  <a:avLst/>
                </a:prstGeom>
                <a:noFill/>
                <a:ln w="9525">
                  <a:noFill/>
                </a:ln>
              </p:spPr>
              <p:txBody>
                <a:bodyPr wrap="none" lIns="0" tIns="0" rIns="0" bIns="0">
                  <a:spAutoFit/>
                </a:bodyPr>
                <a:p>
                  <a:r>
                    <a:rPr lang="zh-CN" altLang="en-US" sz="100" dirty="0">
                      <a:solidFill>
                        <a:srgbClr val="FFFFFF"/>
                      </a:solidFill>
                      <a:latin typeface="宋体" panose="02010600030101010101" pitchFamily="2" charset="-122"/>
                    </a:rPr>
                    <a:t>警</a:t>
                  </a:r>
                  <a:endParaRPr lang="zh-CN" altLang="en-US" sz="2400" dirty="0">
                    <a:latin typeface="Times New Roman" panose="02020603050405020304" charset="0"/>
                  </a:endParaRPr>
                </a:p>
              </p:txBody>
            </p:sp>
            <p:sp>
              <p:nvSpPr>
                <p:cNvPr id="433660" name="矩形 433659"/>
                <p:cNvSpPr/>
                <p:nvPr/>
              </p:nvSpPr>
              <p:spPr>
                <a:xfrm>
                  <a:off x="3564" y="1986"/>
                  <a:ext cx="69" cy="2"/>
                </a:xfrm>
                <a:prstGeom prst="rect">
                  <a:avLst/>
                </a:prstGeom>
                <a:solidFill>
                  <a:srgbClr val="FFFFFF"/>
                </a:solidFill>
                <a:ln w="1588" cap="flat" cmpd="sng">
                  <a:solidFill>
                    <a:srgbClr val="000000"/>
                  </a:solidFill>
                  <a:prstDash val="solid"/>
                  <a:miter/>
                  <a:headEnd type="none" w="med" len="med"/>
                  <a:tailEnd type="none" w="med" len="med"/>
                </a:ln>
              </p:spPr>
              <p:txBody>
                <a:bodyPr/>
                <a:p>
                  <a:endParaRPr lang="zh-CN" altLang="en-US"/>
                </a:p>
              </p:txBody>
            </p:sp>
            <p:sp>
              <p:nvSpPr>
                <p:cNvPr id="433661" name="任意多边形 433660"/>
                <p:cNvSpPr/>
                <p:nvPr/>
              </p:nvSpPr>
              <p:spPr>
                <a:xfrm>
                  <a:off x="3736" y="1948"/>
                  <a:ext cx="21" cy="10"/>
                </a:xfrm>
                <a:custGeom>
                  <a:avLst/>
                  <a:gdLst/>
                  <a:ahLst/>
                  <a:cxnLst/>
                  <a:pathLst>
                    <a:path w="21" h="10">
                      <a:moveTo>
                        <a:pt x="2" y="0"/>
                      </a:moveTo>
                      <a:lnTo>
                        <a:pt x="2" y="0"/>
                      </a:lnTo>
                      <a:lnTo>
                        <a:pt x="0" y="0"/>
                      </a:lnTo>
                      <a:lnTo>
                        <a:pt x="0" y="2"/>
                      </a:lnTo>
                      <a:lnTo>
                        <a:pt x="0" y="8"/>
                      </a:lnTo>
                      <a:lnTo>
                        <a:pt x="2" y="10"/>
                      </a:lnTo>
                      <a:lnTo>
                        <a:pt x="19" y="10"/>
                      </a:lnTo>
                      <a:lnTo>
                        <a:pt x="21" y="10"/>
                      </a:lnTo>
                      <a:lnTo>
                        <a:pt x="21" y="8"/>
                      </a:lnTo>
                      <a:lnTo>
                        <a:pt x="21" y="2"/>
                      </a:lnTo>
                      <a:lnTo>
                        <a:pt x="21" y="0"/>
                      </a:lnTo>
                      <a:lnTo>
                        <a:pt x="19"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662" name="矩形 433661"/>
                <p:cNvSpPr/>
                <p:nvPr/>
              </p:nvSpPr>
              <p:spPr>
                <a:xfrm>
                  <a:off x="3746" y="1948"/>
                  <a:ext cx="6" cy="13"/>
                </a:xfrm>
                <a:prstGeom prst="rect">
                  <a:avLst/>
                </a:prstGeom>
                <a:noFill/>
                <a:ln w="9525">
                  <a:noFill/>
                </a:ln>
              </p:spPr>
              <p:txBody>
                <a:bodyPr/>
                <a:p>
                  <a:endParaRPr lang="zh-CN" altLang="en-US"/>
                </a:p>
              </p:txBody>
            </p:sp>
            <p:sp>
              <p:nvSpPr>
                <p:cNvPr id="433663" name="任意多边形 433662"/>
                <p:cNvSpPr/>
                <p:nvPr/>
              </p:nvSpPr>
              <p:spPr>
                <a:xfrm>
                  <a:off x="3763" y="1929"/>
                  <a:ext cx="20" cy="10"/>
                </a:xfrm>
                <a:custGeom>
                  <a:avLst/>
                  <a:gdLst/>
                  <a:ahLst/>
                  <a:cxnLst/>
                  <a:pathLst>
                    <a:path w="20" h="10">
                      <a:moveTo>
                        <a:pt x="2" y="0"/>
                      </a:moveTo>
                      <a:lnTo>
                        <a:pt x="2" y="0"/>
                      </a:lnTo>
                      <a:lnTo>
                        <a:pt x="0" y="0"/>
                      </a:lnTo>
                      <a:lnTo>
                        <a:pt x="0" y="2"/>
                      </a:lnTo>
                      <a:lnTo>
                        <a:pt x="0" y="8"/>
                      </a:lnTo>
                      <a:lnTo>
                        <a:pt x="0" y="10"/>
                      </a:lnTo>
                      <a:lnTo>
                        <a:pt x="2" y="10"/>
                      </a:lnTo>
                      <a:lnTo>
                        <a:pt x="18" y="10"/>
                      </a:lnTo>
                      <a:lnTo>
                        <a:pt x="20" y="10"/>
                      </a:lnTo>
                      <a:lnTo>
                        <a:pt x="20" y="8"/>
                      </a:lnTo>
                      <a:lnTo>
                        <a:pt x="20" y="2"/>
                      </a:lnTo>
                      <a:lnTo>
                        <a:pt x="20" y="0"/>
                      </a:lnTo>
                      <a:lnTo>
                        <a:pt x="18"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664" name="矩形 433663"/>
                <p:cNvSpPr/>
                <p:nvPr/>
              </p:nvSpPr>
              <p:spPr>
                <a:xfrm>
                  <a:off x="3770" y="1929"/>
                  <a:ext cx="6" cy="13"/>
                </a:xfrm>
                <a:prstGeom prst="rect">
                  <a:avLst/>
                </a:prstGeom>
                <a:noFill/>
                <a:ln w="9525">
                  <a:noFill/>
                </a:ln>
              </p:spPr>
              <p:txBody>
                <a:bodyPr/>
                <a:p>
                  <a:endParaRPr lang="zh-CN" altLang="en-US"/>
                </a:p>
              </p:txBody>
            </p:sp>
            <p:sp>
              <p:nvSpPr>
                <p:cNvPr id="433665" name="任意多边形 433664"/>
                <p:cNvSpPr/>
                <p:nvPr/>
              </p:nvSpPr>
              <p:spPr>
                <a:xfrm>
                  <a:off x="3763" y="1990"/>
                  <a:ext cx="20" cy="9"/>
                </a:xfrm>
                <a:custGeom>
                  <a:avLst/>
                  <a:gdLst/>
                  <a:ahLst/>
                  <a:cxnLst/>
                  <a:pathLst>
                    <a:path w="20" h="9">
                      <a:moveTo>
                        <a:pt x="2" y="0"/>
                      </a:moveTo>
                      <a:lnTo>
                        <a:pt x="2" y="0"/>
                      </a:lnTo>
                      <a:lnTo>
                        <a:pt x="0" y="0"/>
                      </a:lnTo>
                      <a:lnTo>
                        <a:pt x="0" y="1"/>
                      </a:lnTo>
                      <a:lnTo>
                        <a:pt x="0" y="7"/>
                      </a:lnTo>
                      <a:lnTo>
                        <a:pt x="0" y="9"/>
                      </a:lnTo>
                      <a:lnTo>
                        <a:pt x="2" y="9"/>
                      </a:lnTo>
                      <a:lnTo>
                        <a:pt x="18" y="9"/>
                      </a:lnTo>
                      <a:lnTo>
                        <a:pt x="20" y="9"/>
                      </a:lnTo>
                      <a:lnTo>
                        <a:pt x="20" y="7"/>
                      </a:lnTo>
                      <a:lnTo>
                        <a:pt x="20" y="1"/>
                      </a:lnTo>
                      <a:lnTo>
                        <a:pt x="20" y="0"/>
                      </a:lnTo>
                      <a:lnTo>
                        <a:pt x="18"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666" name="矩形 433665"/>
                <p:cNvSpPr/>
                <p:nvPr/>
              </p:nvSpPr>
              <p:spPr>
                <a:xfrm>
                  <a:off x="3770" y="1990"/>
                  <a:ext cx="6" cy="12"/>
                </a:xfrm>
                <a:prstGeom prst="rect">
                  <a:avLst/>
                </a:prstGeom>
                <a:noFill/>
                <a:ln w="9525">
                  <a:noFill/>
                </a:ln>
              </p:spPr>
              <p:txBody>
                <a:bodyPr/>
                <a:p>
                  <a:endParaRPr lang="zh-CN" altLang="en-US"/>
                </a:p>
              </p:txBody>
            </p:sp>
            <p:sp>
              <p:nvSpPr>
                <p:cNvPr id="433667" name="任意多边形 433666"/>
                <p:cNvSpPr/>
                <p:nvPr/>
              </p:nvSpPr>
              <p:spPr>
                <a:xfrm>
                  <a:off x="3789" y="1929"/>
                  <a:ext cx="19" cy="10"/>
                </a:xfrm>
                <a:custGeom>
                  <a:avLst/>
                  <a:gdLst/>
                  <a:ahLst/>
                  <a:cxnLst/>
                  <a:pathLst>
                    <a:path w="19" h="10">
                      <a:moveTo>
                        <a:pt x="2" y="0"/>
                      </a:moveTo>
                      <a:lnTo>
                        <a:pt x="0" y="0"/>
                      </a:lnTo>
                      <a:lnTo>
                        <a:pt x="0" y="2"/>
                      </a:lnTo>
                      <a:lnTo>
                        <a:pt x="0" y="8"/>
                      </a:lnTo>
                      <a:lnTo>
                        <a:pt x="0" y="10"/>
                      </a:lnTo>
                      <a:lnTo>
                        <a:pt x="2" y="10"/>
                      </a:lnTo>
                      <a:lnTo>
                        <a:pt x="19" y="10"/>
                      </a:lnTo>
                      <a:lnTo>
                        <a:pt x="19" y="8"/>
                      </a:lnTo>
                      <a:lnTo>
                        <a:pt x="19" y="2"/>
                      </a:lnTo>
                      <a:lnTo>
                        <a:pt x="19"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668" name="矩形 433667"/>
                <p:cNvSpPr/>
                <p:nvPr/>
              </p:nvSpPr>
              <p:spPr>
                <a:xfrm>
                  <a:off x="3798" y="1929"/>
                  <a:ext cx="6" cy="13"/>
                </a:xfrm>
                <a:prstGeom prst="rect">
                  <a:avLst/>
                </a:prstGeom>
                <a:noFill/>
                <a:ln w="9525">
                  <a:noFill/>
                </a:ln>
              </p:spPr>
              <p:txBody>
                <a:bodyPr/>
                <a:p>
                  <a:endParaRPr lang="zh-CN" altLang="en-US"/>
                </a:p>
              </p:txBody>
            </p:sp>
            <p:sp>
              <p:nvSpPr>
                <p:cNvPr id="433669" name="任意多边形 433668"/>
                <p:cNvSpPr/>
                <p:nvPr/>
              </p:nvSpPr>
              <p:spPr>
                <a:xfrm>
                  <a:off x="3763" y="1948"/>
                  <a:ext cx="20" cy="10"/>
                </a:xfrm>
                <a:custGeom>
                  <a:avLst/>
                  <a:gdLst/>
                  <a:ahLst/>
                  <a:cxnLst/>
                  <a:pathLst>
                    <a:path w="20" h="10">
                      <a:moveTo>
                        <a:pt x="2" y="0"/>
                      </a:moveTo>
                      <a:lnTo>
                        <a:pt x="2" y="0"/>
                      </a:lnTo>
                      <a:lnTo>
                        <a:pt x="0" y="0"/>
                      </a:lnTo>
                      <a:lnTo>
                        <a:pt x="0" y="2"/>
                      </a:lnTo>
                      <a:lnTo>
                        <a:pt x="0" y="8"/>
                      </a:lnTo>
                      <a:lnTo>
                        <a:pt x="0" y="10"/>
                      </a:lnTo>
                      <a:lnTo>
                        <a:pt x="2" y="10"/>
                      </a:lnTo>
                      <a:lnTo>
                        <a:pt x="18" y="10"/>
                      </a:lnTo>
                      <a:lnTo>
                        <a:pt x="20" y="10"/>
                      </a:lnTo>
                      <a:lnTo>
                        <a:pt x="20" y="8"/>
                      </a:lnTo>
                      <a:lnTo>
                        <a:pt x="20" y="2"/>
                      </a:lnTo>
                      <a:lnTo>
                        <a:pt x="20" y="0"/>
                      </a:lnTo>
                      <a:lnTo>
                        <a:pt x="18"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670" name="矩形 433669"/>
                <p:cNvSpPr/>
                <p:nvPr/>
              </p:nvSpPr>
              <p:spPr>
                <a:xfrm>
                  <a:off x="3770" y="1948"/>
                  <a:ext cx="6" cy="13"/>
                </a:xfrm>
                <a:prstGeom prst="rect">
                  <a:avLst/>
                </a:prstGeom>
                <a:noFill/>
                <a:ln w="9525">
                  <a:noFill/>
                </a:ln>
              </p:spPr>
              <p:txBody>
                <a:bodyPr/>
                <a:p>
                  <a:endParaRPr lang="zh-CN" altLang="en-US"/>
                </a:p>
              </p:txBody>
            </p:sp>
            <p:sp>
              <p:nvSpPr>
                <p:cNvPr id="433671" name="任意多边形 433670"/>
                <p:cNvSpPr/>
                <p:nvPr/>
              </p:nvSpPr>
              <p:spPr>
                <a:xfrm>
                  <a:off x="3736" y="1969"/>
                  <a:ext cx="21" cy="10"/>
                </a:xfrm>
                <a:custGeom>
                  <a:avLst/>
                  <a:gdLst/>
                  <a:ahLst/>
                  <a:cxnLst/>
                  <a:pathLst>
                    <a:path w="21" h="10">
                      <a:moveTo>
                        <a:pt x="2" y="0"/>
                      </a:moveTo>
                      <a:lnTo>
                        <a:pt x="2" y="0"/>
                      </a:lnTo>
                      <a:lnTo>
                        <a:pt x="0" y="0"/>
                      </a:lnTo>
                      <a:lnTo>
                        <a:pt x="0" y="2"/>
                      </a:lnTo>
                      <a:lnTo>
                        <a:pt x="0" y="10"/>
                      </a:lnTo>
                      <a:lnTo>
                        <a:pt x="2" y="10"/>
                      </a:lnTo>
                      <a:lnTo>
                        <a:pt x="19" y="10"/>
                      </a:lnTo>
                      <a:lnTo>
                        <a:pt x="21" y="10"/>
                      </a:lnTo>
                      <a:lnTo>
                        <a:pt x="21" y="2"/>
                      </a:lnTo>
                      <a:lnTo>
                        <a:pt x="21" y="0"/>
                      </a:lnTo>
                      <a:lnTo>
                        <a:pt x="19"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672" name="矩形 433671"/>
                <p:cNvSpPr/>
                <p:nvPr/>
              </p:nvSpPr>
              <p:spPr>
                <a:xfrm>
                  <a:off x="3746" y="1969"/>
                  <a:ext cx="6" cy="13"/>
                </a:xfrm>
                <a:prstGeom prst="rect">
                  <a:avLst/>
                </a:prstGeom>
                <a:noFill/>
                <a:ln w="9525">
                  <a:noFill/>
                </a:ln>
              </p:spPr>
              <p:txBody>
                <a:bodyPr/>
                <a:p>
                  <a:endParaRPr lang="zh-CN" altLang="en-US"/>
                </a:p>
              </p:txBody>
            </p:sp>
            <p:sp>
              <p:nvSpPr>
                <p:cNvPr id="433673" name="任意多边形 433672"/>
                <p:cNvSpPr/>
                <p:nvPr/>
              </p:nvSpPr>
              <p:spPr>
                <a:xfrm>
                  <a:off x="3789" y="1969"/>
                  <a:ext cx="19" cy="10"/>
                </a:xfrm>
                <a:custGeom>
                  <a:avLst/>
                  <a:gdLst/>
                  <a:ahLst/>
                  <a:cxnLst/>
                  <a:pathLst>
                    <a:path w="19" h="10">
                      <a:moveTo>
                        <a:pt x="2" y="0"/>
                      </a:moveTo>
                      <a:lnTo>
                        <a:pt x="0" y="0"/>
                      </a:lnTo>
                      <a:lnTo>
                        <a:pt x="0" y="2"/>
                      </a:lnTo>
                      <a:lnTo>
                        <a:pt x="0" y="10"/>
                      </a:lnTo>
                      <a:lnTo>
                        <a:pt x="2" y="10"/>
                      </a:lnTo>
                      <a:lnTo>
                        <a:pt x="19" y="10"/>
                      </a:lnTo>
                      <a:lnTo>
                        <a:pt x="19" y="2"/>
                      </a:lnTo>
                      <a:lnTo>
                        <a:pt x="19"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674" name="矩形 433673"/>
                <p:cNvSpPr/>
                <p:nvPr/>
              </p:nvSpPr>
              <p:spPr>
                <a:xfrm>
                  <a:off x="3798" y="1969"/>
                  <a:ext cx="6" cy="13"/>
                </a:xfrm>
                <a:prstGeom prst="rect">
                  <a:avLst/>
                </a:prstGeom>
                <a:noFill/>
                <a:ln w="9525">
                  <a:noFill/>
                </a:ln>
              </p:spPr>
              <p:txBody>
                <a:bodyPr/>
                <a:p>
                  <a:endParaRPr lang="zh-CN" altLang="en-US"/>
                </a:p>
              </p:txBody>
            </p:sp>
            <p:sp>
              <p:nvSpPr>
                <p:cNvPr id="433675" name="任意多边形 433674"/>
                <p:cNvSpPr/>
                <p:nvPr/>
              </p:nvSpPr>
              <p:spPr>
                <a:xfrm>
                  <a:off x="3789" y="1948"/>
                  <a:ext cx="19" cy="10"/>
                </a:xfrm>
                <a:custGeom>
                  <a:avLst/>
                  <a:gdLst/>
                  <a:ahLst/>
                  <a:cxnLst/>
                  <a:pathLst>
                    <a:path w="19" h="10">
                      <a:moveTo>
                        <a:pt x="2" y="0"/>
                      </a:moveTo>
                      <a:lnTo>
                        <a:pt x="0" y="0"/>
                      </a:lnTo>
                      <a:lnTo>
                        <a:pt x="0" y="2"/>
                      </a:lnTo>
                      <a:lnTo>
                        <a:pt x="0" y="8"/>
                      </a:lnTo>
                      <a:lnTo>
                        <a:pt x="0" y="10"/>
                      </a:lnTo>
                      <a:lnTo>
                        <a:pt x="2" y="10"/>
                      </a:lnTo>
                      <a:lnTo>
                        <a:pt x="19" y="10"/>
                      </a:lnTo>
                      <a:lnTo>
                        <a:pt x="19" y="8"/>
                      </a:lnTo>
                      <a:lnTo>
                        <a:pt x="19" y="2"/>
                      </a:lnTo>
                      <a:lnTo>
                        <a:pt x="19"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676" name="矩形 433675"/>
                <p:cNvSpPr/>
                <p:nvPr/>
              </p:nvSpPr>
              <p:spPr>
                <a:xfrm>
                  <a:off x="3798" y="1948"/>
                  <a:ext cx="6" cy="13"/>
                </a:xfrm>
                <a:prstGeom prst="rect">
                  <a:avLst/>
                </a:prstGeom>
                <a:noFill/>
                <a:ln w="9525">
                  <a:noFill/>
                </a:ln>
              </p:spPr>
              <p:txBody>
                <a:bodyPr/>
                <a:p>
                  <a:endParaRPr lang="zh-CN" altLang="en-US"/>
                </a:p>
              </p:txBody>
            </p:sp>
            <p:sp>
              <p:nvSpPr>
                <p:cNvPr id="433677" name="任意多边形 433676"/>
                <p:cNvSpPr/>
                <p:nvPr/>
              </p:nvSpPr>
              <p:spPr>
                <a:xfrm>
                  <a:off x="3763" y="1969"/>
                  <a:ext cx="20" cy="10"/>
                </a:xfrm>
                <a:custGeom>
                  <a:avLst/>
                  <a:gdLst/>
                  <a:ahLst/>
                  <a:cxnLst/>
                  <a:pathLst>
                    <a:path w="20" h="10">
                      <a:moveTo>
                        <a:pt x="2" y="0"/>
                      </a:moveTo>
                      <a:lnTo>
                        <a:pt x="2" y="0"/>
                      </a:lnTo>
                      <a:lnTo>
                        <a:pt x="0" y="0"/>
                      </a:lnTo>
                      <a:lnTo>
                        <a:pt x="0" y="2"/>
                      </a:lnTo>
                      <a:lnTo>
                        <a:pt x="0" y="10"/>
                      </a:lnTo>
                      <a:lnTo>
                        <a:pt x="2" y="10"/>
                      </a:lnTo>
                      <a:lnTo>
                        <a:pt x="18" y="10"/>
                      </a:lnTo>
                      <a:lnTo>
                        <a:pt x="20" y="10"/>
                      </a:lnTo>
                      <a:lnTo>
                        <a:pt x="20" y="2"/>
                      </a:lnTo>
                      <a:lnTo>
                        <a:pt x="20" y="0"/>
                      </a:lnTo>
                      <a:lnTo>
                        <a:pt x="18"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678" name="矩形 433677"/>
                <p:cNvSpPr/>
                <p:nvPr/>
              </p:nvSpPr>
              <p:spPr>
                <a:xfrm>
                  <a:off x="3770" y="1969"/>
                  <a:ext cx="6" cy="13"/>
                </a:xfrm>
                <a:prstGeom prst="rect">
                  <a:avLst/>
                </a:prstGeom>
                <a:noFill/>
                <a:ln w="9525">
                  <a:noFill/>
                </a:ln>
              </p:spPr>
              <p:txBody>
                <a:bodyPr/>
                <a:p>
                  <a:endParaRPr lang="zh-CN" altLang="en-US"/>
                </a:p>
              </p:txBody>
            </p:sp>
            <p:sp>
              <p:nvSpPr>
                <p:cNvPr id="433679" name="任意多边形 433678"/>
                <p:cNvSpPr/>
                <p:nvPr/>
              </p:nvSpPr>
              <p:spPr>
                <a:xfrm>
                  <a:off x="3789" y="1990"/>
                  <a:ext cx="19" cy="9"/>
                </a:xfrm>
                <a:custGeom>
                  <a:avLst/>
                  <a:gdLst/>
                  <a:ahLst/>
                  <a:cxnLst/>
                  <a:pathLst>
                    <a:path w="19" h="9">
                      <a:moveTo>
                        <a:pt x="2" y="0"/>
                      </a:moveTo>
                      <a:lnTo>
                        <a:pt x="0" y="0"/>
                      </a:lnTo>
                      <a:lnTo>
                        <a:pt x="0" y="1"/>
                      </a:lnTo>
                      <a:lnTo>
                        <a:pt x="0" y="7"/>
                      </a:lnTo>
                      <a:lnTo>
                        <a:pt x="0" y="9"/>
                      </a:lnTo>
                      <a:lnTo>
                        <a:pt x="2" y="9"/>
                      </a:lnTo>
                      <a:lnTo>
                        <a:pt x="19" y="9"/>
                      </a:lnTo>
                      <a:lnTo>
                        <a:pt x="19" y="7"/>
                      </a:lnTo>
                      <a:lnTo>
                        <a:pt x="19" y="1"/>
                      </a:lnTo>
                      <a:lnTo>
                        <a:pt x="19" y="0"/>
                      </a:lnTo>
                      <a:lnTo>
                        <a:pt x="2" y="0"/>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680" name="任意多边形 433679"/>
                <p:cNvSpPr/>
                <p:nvPr/>
              </p:nvSpPr>
              <p:spPr>
                <a:xfrm>
                  <a:off x="3738" y="1988"/>
                  <a:ext cx="15" cy="13"/>
                </a:xfrm>
                <a:custGeom>
                  <a:avLst/>
                  <a:gdLst/>
                  <a:ahLst/>
                  <a:cxnLst/>
                  <a:pathLst>
                    <a:path w="15" h="13">
                      <a:moveTo>
                        <a:pt x="0" y="5"/>
                      </a:moveTo>
                      <a:lnTo>
                        <a:pt x="15" y="13"/>
                      </a:lnTo>
                      <a:lnTo>
                        <a:pt x="15" y="0"/>
                      </a:lnTo>
                      <a:lnTo>
                        <a:pt x="0" y="5"/>
                      </a:lnTo>
                      <a:close/>
                    </a:path>
                  </a:pathLst>
                </a:custGeom>
                <a:solidFill>
                  <a:srgbClr val="C0C0C0"/>
                </a:solidFill>
                <a:ln w="1588" cap="flat" cmpd="sng">
                  <a:solidFill>
                    <a:srgbClr val="000000"/>
                  </a:solidFill>
                  <a:prstDash val="solid"/>
                  <a:headEnd type="none" w="med" len="med"/>
                  <a:tailEnd type="none" w="med" len="med"/>
                </a:ln>
              </p:spPr>
              <p:txBody>
                <a:bodyPr/>
                <a:p>
                  <a:endParaRPr lang="zh-CN" altLang="en-US"/>
                </a:p>
              </p:txBody>
            </p:sp>
            <p:sp>
              <p:nvSpPr>
                <p:cNvPr id="433681" name="矩形 433680"/>
                <p:cNvSpPr/>
                <p:nvPr/>
              </p:nvSpPr>
              <p:spPr>
                <a:xfrm>
                  <a:off x="3798" y="1988"/>
                  <a:ext cx="6" cy="10"/>
                </a:xfrm>
                <a:prstGeom prst="rect">
                  <a:avLst/>
                </a:prstGeom>
                <a:noFill/>
                <a:ln w="9525">
                  <a:noFill/>
                </a:ln>
              </p:spPr>
              <p:txBody>
                <a:bodyPr/>
                <a:p>
                  <a:endParaRPr lang="zh-CN" altLang="en-US"/>
                </a:p>
              </p:txBody>
            </p:sp>
            <p:sp>
              <p:nvSpPr>
                <p:cNvPr id="433682" name="矩形 433681"/>
                <p:cNvSpPr/>
                <p:nvPr/>
              </p:nvSpPr>
              <p:spPr>
                <a:xfrm>
                  <a:off x="3746" y="1988"/>
                  <a:ext cx="6" cy="10"/>
                </a:xfrm>
                <a:prstGeom prst="rect">
                  <a:avLst/>
                </a:prstGeom>
                <a:noFill/>
                <a:ln w="9525">
                  <a:noFill/>
                </a:ln>
              </p:spPr>
              <p:txBody>
                <a:bodyPr/>
                <a:p>
                  <a:endParaRPr lang="zh-CN" altLang="en-US"/>
                </a:p>
              </p:txBody>
            </p:sp>
            <p:sp>
              <p:nvSpPr>
                <p:cNvPr id="433683" name="任意多边形 433682"/>
                <p:cNvSpPr/>
                <p:nvPr/>
              </p:nvSpPr>
              <p:spPr>
                <a:xfrm>
                  <a:off x="3672" y="1956"/>
                  <a:ext cx="4" cy="8"/>
                </a:xfrm>
                <a:custGeom>
                  <a:avLst/>
                  <a:gdLst/>
                  <a:ahLst/>
                  <a:cxnLst/>
                  <a:pathLst>
                    <a:path w="4" h="8">
                      <a:moveTo>
                        <a:pt x="0" y="0"/>
                      </a:moveTo>
                      <a:lnTo>
                        <a:pt x="0" y="0"/>
                      </a:lnTo>
                      <a:lnTo>
                        <a:pt x="0" y="2"/>
                      </a:lnTo>
                      <a:lnTo>
                        <a:pt x="0" y="6"/>
                      </a:lnTo>
                      <a:lnTo>
                        <a:pt x="0" y="8"/>
                      </a:lnTo>
                      <a:lnTo>
                        <a:pt x="4" y="8"/>
                      </a:lnTo>
                      <a:lnTo>
                        <a:pt x="4" y="6"/>
                      </a:lnTo>
                      <a:lnTo>
                        <a:pt x="4" y="2"/>
                      </a:lnTo>
                      <a:lnTo>
                        <a:pt x="4" y="0"/>
                      </a:lnTo>
                      <a:lnTo>
                        <a:pt x="0" y="0"/>
                      </a:lnTo>
                      <a:close/>
                    </a:path>
                  </a:pathLst>
                </a:custGeom>
                <a:solidFill>
                  <a:srgbClr val="FFFFFF"/>
                </a:solidFill>
                <a:ln w="1588" cap="flat" cmpd="sng">
                  <a:solidFill>
                    <a:srgbClr val="000000"/>
                  </a:solidFill>
                  <a:prstDash val="solid"/>
                  <a:headEnd type="none" w="med" len="med"/>
                  <a:tailEnd type="none" w="med" len="med"/>
                </a:ln>
              </p:spPr>
              <p:txBody>
                <a:bodyPr/>
                <a:p>
                  <a:endParaRPr lang="zh-CN" altLang="en-US"/>
                </a:p>
              </p:txBody>
            </p:sp>
            <p:sp>
              <p:nvSpPr>
                <p:cNvPr id="433684" name="矩形 433683"/>
                <p:cNvSpPr/>
                <p:nvPr/>
              </p:nvSpPr>
              <p:spPr>
                <a:xfrm>
                  <a:off x="3679" y="1956"/>
                  <a:ext cx="15" cy="7"/>
                </a:xfrm>
                <a:prstGeom prst="rect">
                  <a:avLst/>
                </a:prstGeom>
                <a:noFill/>
                <a:ln w="9525">
                  <a:noFill/>
                </a:ln>
              </p:spPr>
              <p:txBody>
                <a:bodyPr/>
                <a:p>
                  <a:endParaRPr lang="zh-CN" altLang="en-US"/>
                </a:p>
              </p:txBody>
            </p:sp>
            <p:sp>
              <p:nvSpPr>
                <p:cNvPr id="433685" name="矩形 433684"/>
                <p:cNvSpPr/>
                <p:nvPr/>
              </p:nvSpPr>
              <p:spPr>
                <a:xfrm>
                  <a:off x="3676" y="1956"/>
                  <a:ext cx="33" cy="11"/>
                </a:xfrm>
                <a:prstGeom prst="rect">
                  <a:avLst/>
                </a:prstGeom>
                <a:noFill/>
                <a:ln w="9525">
                  <a:noFill/>
                </a:ln>
              </p:spPr>
              <p:txBody>
                <a:bodyPr/>
                <a:p>
                  <a:endParaRPr lang="zh-CN" altLang="en-US"/>
                </a:p>
              </p:txBody>
            </p:sp>
            <p:sp>
              <p:nvSpPr>
                <p:cNvPr id="433686" name="矩形 433685"/>
                <p:cNvSpPr/>
                <p:nvPr/>
              </p:nvSpPr>
              <p:spPr>
                <a:xfrm>
                  <a:off x="3676" y="1958"/>
                  <a:ext cx="32" cy="10"/>
                </a:xfrm>
                <a:prstGeom prst="rect">
                  <a:avLst/>
                </a:prstGeom>
                <a:noFill/>
                <a:ln w="9525">
                  <a:noFill/>
                </a:ln>
              </p:spPr>
              <p:txBody>
                <a:bodyPr wrap="none" lIns="0" tIns="0" rIns="0" bIns="0">
                  <a:spAutoFit/>
                </a:bodyPr>
                <a:p>
                  <a:r>
                    <a:rPr lang="zh-CN" altLang="en-US" sz="100" dirty="0">
                      <a:solidFill>
                        <a:srgbClr val="FFFFFF"/>
                      </a:solidFill>
                      <a:latin typeface="宋体" panose="02010600030101010101" pitchFamily="2" charset="-122"/>
                    </a:rPr>
                    <a:t>内网接口</a:t>
                  </a:r>
                  <a:endParaRPr lang="zh-CN" altLang="en-US" sz="2400" dirty="0">
                    <a:latin typeface="Times New Roman" panose="02020603050405020304" charset="0"/>
                  </a:endParaRPr>
                </a:p>
              </p:txBody>
            </p:sp>
            <p:sp>
              <p:nvSpPr>
                <p:cNvPr id="433687" name="任意多边形 433686"/>
                <p:cNvSpPr/>
                <p:nvPr/>
              </p:nvSpPr>
              <p:spPr>
                <a:xfrm>
                  <a:off x="3672" y="1975"/>
                  <a:ext cx="4" cy="6"/>
                </a:xfrm>
                <a:custGeom>
                  <a:avLst/>
                  <a:gdLst/>
                  <a:ahLst/>
                  <a:cxnLst/>
                  <a:pathLst>
                    <a:path w="4" h="6">
                      <a:moveTo>
                        <a:pt x="0" y="0"/>
                      </a:moveTo>
                      <a:lnTo>
                        <a:pt x="0" y="0"/>
                      </a:lnTo>
                      <a:lnTo>
                        <a:pt x="0" y="6"/>
                      </a:lnTo>
                      <a:lnTo>
                        <a:pt x="4" y="6"/>
                      </a:lnTo>
                      <a:lnTo>
                        <a:pt x="4" y="0"/>
                      </a:lnTo>
                      <a:lnTo>
                        <a:pt x="0" y="0"/>
                      </a:lnTo>
                      <a:close/>
                    </a:path>
                  </a:pathLst>
                </a:custGeom>
                <a:solidFill>
                  <a:srgbClr val="FFFFFF"/>
                </a:solidFill>
                <a:ln w="1588" cap="flat" cmpd="sng">
                  <a:solidFill>
                    <a:srgbClr val="000000"/>
                  </a:solidFill>
                  <a:prstDash val="solid"/>
                  <a:headEnd type="none" w="med" len="med"/>
                  <a:tailEnd type="none" w="med" len="med"/>
                </a:ln>
              </p:spPr>
              <p:txBody>
                <a:bodyPr/>
                <a:p>
                  <a:endParaRPr lang="zh-CN" altLang="en-US"/>
                </a:p>
              </p:txBody>
            </p:sp>
            <p:sp>
              <p:nvSpPr>
                <p:cNvPr id="433688" name="矩形 433687"/>
                <p:cNvSpPr/>
                <p:nvPr/>
              </p:nvSpPr>
              <p:spPr>
                <a:xfrm>
                  <a:off x="3679" y="1970"/>
                  <a:ext cx="24" cy="10"/>
                </a:xfrm>
                <a:prstGeom prst="rect">
                  <a:avLst/>
                </a:prstGeom>
                <a:noFill/>
                <a:ln w="9525">
                  <a:noFill/>
                </a:ln>
              </p:spPr>
              <p:txBody>
                <a:bodyPr/>
                <a:p>
                  <a:endParaRPr lang="zh-CN" altLang="en-US"/>
                </a:p>
              </p:txBody>
            </p:sp>
            <p:sp>
              <p:nvSpPr>
                <p:cNvPr id="433689" name="矩形 433688"/>
                <p:cNvSpPr/>
                <p:nvPr/>
              </p:nvSpPr>
              <p:spPr>
                <a:xfrm>
                  <a:off x="3679" y="1975"/>
                  <a:ext cx="15" cy="10"/>
                </a:xfrm>
                <a:prstGeom prst="rect">
                  <a:avLst/>
                </a:prstGeom>
                <a:noFill/>
                <a:ln w="9525">
                  <a:noFill/>
                </a:ln>
              </p:spPr>
              <p:txBody>
                <a:bodyPr/>
                <a:p>
                  <a:endParaRPr lang="zh-CN" altLang="en-US"/>
                </a:p>
              </p:txBody>
            </p:sp>
            <p:sp>
              <p:nvSpPr>
                <p:cNvPr id="433690" name="矩形 433689"/>
                <p:cNvSpPr/>
                <p:nvPr/>
              </p:nvSpPr>
              <p:spPr>
                <a:xfrm>
                  <a:off x="3676" y="1975"/>
                  <a:ext cx="33" cy="11"/>
                </a:xfrm>
                <a:prstGeom prst="rect">
                  <a:avLst/>
                </a:prstGeom>
                <a:noFill/>
                <a:ln w="9525">
                  <a:noFill/>
                </a:ln>
              </p:spPr>
              <p:txBody>
                <a:bodyPr/>
                <a:p>
                  <a:endParaRPr lang="zh-CN" altLang="en-US"/>
                </a:p>
              </p:txBody>
            </p:sp>
            <p:sp>
              <p:nvSpPr>
                <p:cNvPr id="433691" name="矩形 433690"/>
                <p:cNvSpPr/>
                <p:nvPr/>
              </p:nvSpPr>
              <p:spPr>
                <a:xfrm>
                  <a:off x="3676" y="1977"/>
                  <a:ext cx="32" cy="10"/>
                </a:xfrm>
                <a:prstGeom prst="rect">
                  <a:avLst/>
                </a:prstGeom>
                <a:noFill/>
                <a:ln w="9525">
                  <a:noFill/>
                </a:ln>
              </p:spPr>
              <p:txBody>
                <a:bodyPr wrap="none" lIns="0" tIns="0" rIns="0" bIns="0">
                  <a:spAutoFit/>
                </a:bodyPr>
                <a:p>
                  <a:r>
                    <a:rPr lang="zh-CN" altLang="en-US" sz="100" dirty="0">
                      <a:solidFill>
                        <a:srgbClr val="FFFFFF"/>
                      </a:solidFill>
                      <a:latin typeface="宋体" panose="02010600030101010101" pitchFamily="2" charset="-122"/>
                    </a:rPr>
                    <a:t>外网接口</a:t>
                  </a:r>
                  <a:endParaRPr lang="zh-CN" altLang="en-US" sz="2400" dirty="0">
                    <a:latin typeface="Times New Roman" panose="02020603050405020304" charset="0"/>
                  </a:endParaRPr>
                </a:p>
              </p:txBody>
            </p:sp>
            <p:sp>
              <p:nvSpPr>
                <p:cNvPr id="433692" name="任意多边形 433691"/>
                <p:cNvSpPr/>
                <p:nvPr/>
              </p:nvSpPr>
              <p:spPr>
                <a:xfrm>
                  <a:off x="3672" y="1998"/>
                  <a:ext cx="4" cy="3"/>
                </a:xfrm>
                <a:custGeom>
                  <a:avLst/>
                  <a:gdLst/>
                  <a:ahLst/>
                  <a:cxnLst/>
                  <a:pathLst>
                    <a:path w="4" h="3">
                      <a:moveTo>
                        <a:pt x="0" y="0"/>
                      </a:moveTo>
                      <a:lnTo>
                        <a:pt x="0" y="0"/>
                      </a:lnTo>
                      <a:lnTo>
                        <a:pt x="0" y="3"/>
                      </a:lnTo>
                      <a:lnTo>
                        <a:pt x="4" y="3"/>
                      </a:lnTo>
                      <a:lnTo>
                        <a:pt x="4" y="0"/>
                      </a:lnTo>
                      <a:lnTo>
                        <a:pt x="0" y="0"/>
                      </a:lnTo>
                      <a:close/>
                    </a:path>
                  </a:pathLst>
                </a:custGeom>
                <a:solidFill>
                  <a:srgbClr val="FFFFFF"/>
                </a:solidFill>
                <a:ln w="1588" cap="flat" cmpd="sng">
                  <a:solidFill>
                    <a:srgbClr val="000000"/>
                  </a:solidFill>
                  <a:prstDash val="solid"/>
                  <a:headEnd type="none" w="med" len="med"/>
                  <a:tailEnd type="none" w="med" len="med"/>
                </a:ln>
              </p:spPr>
              <p:txBody>
                <a:bodyPr/>
                <a:p>
                  <a:endParaRPr lang="zh-CN" altLang="en-US"/>
                </a:p>
              </p:txBody>
            </p:sp>
            <p:sp>
              <p:nvSpPr>
                <p:cNvPr id="433693" name="矩形 433692"/>
                <p:cNvSpPr/>
                <p:nvPr/>
              </p:nvSpPr>
              <p:spPr>
                <a:xfrm>
                  <a:off x="3679" y="1990"/>
                  <a:ext cx="15" cy="10"/>
                </a:xfrm>
                <a:prstGeom prst="rect">
                  <a:avLst/>
                </a:prstGeom>
                <a:noFill/>
                <a:ln w="9525">
                  <a:noFill/>
                </a:ln>
              </p:spPr>
              <p:txBody>
                <a:bodyPr/>
                <a:p>
                  <a:endParaRPr lang="zh-CN" altLang="en-US"/>
                </a:p>
              </p:txBody>
            </p:sp>
            <p:sp>
              <p:nvSpPr>
                <p:cNvPr id="433694" name="矩形 433693"/>
                <p:cNvSpPr/>
                <p:nvPr/>
              </p:nvSpPr>
              <p:spPr>
                <a:xfrm>
                  <a:off x="3685" y="1996"/>
                  <a:ext cx="5" cy="9"/>
                </a:xfrm>
                <a:prstGeom prst="rect">
                  <a:avLst/>
                </a:prstGeom>
                <a:noFill/>
                <a:ln w="9525">
                  <a:noFill/>
                </a:ln>
              </p:spPr>
              <p:txBody>
                <a:bodyPr/>
                <a:p>
                  <a:endParaRPr lang="zh-CN" altLang="en-US"/>
                </a:p>
              </p:txBody>
            </p:sp>
            <p:sp>
              <p:nvSpPr>
                <p:cNvPr id="433695" name="矩形 433694"/>
                <p:cNvSpPr/>
                <p:nvPr/>
              </p:nvSpPr>
              <p:spPr>
                <a:xfrm>
                  <a:off x="3691" y="1996"/>
                  <a:ext cx="8" cy="6"/>
                </a:xfrm>
                <a:prstGeom prst="rect">
                  <a:avLst/>
                </a:prstGeom>
                <a:noFill/>
                <a:ln w="9525">
                  <a:noFill/>
                </a:ln>
              </p:spPr>
              <p:txBody>
                <a:bodyPr/>
                <a:p>
                  <a:endParaRPr lang="zh-CN" altLang="en-US"/>
                </a:p>
              </p:txBody>
            </p:sp>
            <p:sp>
              <p:nvSpPr>
                <p:cNvPr id="433696" name="矩形 433695"/>
                <p:cNvSpPr/>
                <p:nvPr/>
              </p:nvSpPr>
              <p:spPr>
                <a:xfrm>
                  <a:off x="3691" y="1995"/>
                  <a:ext cx="9" cy="12"/>
                </a:xfrm>
                <a:prstGeom prst="rect">
                  <a:avLst/>
                </a:prstGeom>
                <a:noFill/>
                <a:ln w="9525">
                  <a:noFill/>
                </a:ln>
              </p:spPr>
              <p:txBody>
                <a:bodyPr/>
                <a:p>
                  <a:endParaRPr lang="zh-CN" altLang="en-US"/>
                </a:p>
              </p:txBody>
            </p:sp>
            <p:sp>
              <p:nvSpPr>
                <p:cNvPr id="433697" name="矩形 433696"/>
                <p:cNvSpPr/>
                <p:nvPr/>
              </p:nvSpPr>
              <p:spPr>
                <a:xfrm>
                  <a:off x="3691" y="1998"/>
                  <a:ext cx="8" cy="10"/>
                </a:xfrm>
                <a:prstGeom prst="rect">
                  <a:avLst/>
                </a:prstGeom>
                <a:noFill/>
                <a:ln w="9525">
                  <a:noFill/>
                </a:ln>
              </p:spPr>
              <p:txBody>
                <a:bodyPr wrap="none" lIns="0" tIns="0" rIns="0" bIns="0">
                  <a:spAutoFit/>
                </a:bodyPr>
                <a:p>
                  <a:r>
                    <a:rPr lang="zh-CN" altLang="en-US" sz="100" dirty="0">
                      <a:solidFill>
                        <a:srgbClr val="FFFFFF"/>
                      </a:solidFill>
                      <a:latin typeface="宋体" panose="02010600030101010101" pitchFamily="2" charset="-122"/>
                    </a:rPr>
                    <a:t>源</a:t>
                  </a:r>
                  <a:endParaRPr lang="zh-CN" altLang="en-US" sz="2400" dirty="0">
                    <a:latin typeface="Times New Roman" panose="02020603050405020304" charset="0"/>
                  </a:endParaRPr>
                </a:p>
              </p:txBody>
            </p:sp>
          </p:grpSp>
          <p:sp>
            <p:nvSpPr>
              <p:cNvPr id="433698" name="矩形 433697"/>
              <p:cNvSpPr/>
              <p:nvPr/>
            </p:nvSpPr>
            <p:spPr>
              <a:xfrm>
                <a:off x="3831" y="1867"/>
                <a:ext cx="769" cy="215"/>
              </a:xfrm>
              <a:prstGeom prst="rect">
                <a:avLst/>
              </a:prstGeom>
              <a:noFill/>
              <a:ln w="9525">
                <a:noFill/>
              </a:ln>
            </p:spPr>
            <p:txBody>
              <a:bodyPr/>
              <a:p>
                <a:endParaRPr lang="zh-CN" altLang="en-US"/>
              </a:p>
            </p:txBody>
          </p:sp>
          <p:sp>
            <p:nvSpPr>
              <p:cNvPr id="433699" name="矩形 433698"/>
              <p:cNvSpPr/>
              <p:nvPr/>
            </p:nvSpPr>
            <p:spPr>
              <a:xfrm>
                <a:off x="3889" y="1919"/>
                <a:ext cx="645" cy="154"/>
              </a:xfrm>
              <a:prstGeom prst="rect">
                <a:avLst/>
              </a:prstGeom>
              <a:noFill/>
              <a:ln w="9525">
                <a:noFill/>
              </a:ln>
            </p:spPr>
            <p:txBody>
              <a:bodyPr wrap="none" lIns="0" tIns="0" rIns="0" bIns="0">
                <a:spAutoFit/>
              </a:bodyPr>
              <a:p>
                <a:r>
                  <a:rPr lang="zh-CN" altLang="en-US" sz="1600" b="1" dirty="0">
                    <a:solidFill>
                      <a:srgbClr val="993300"/>
                    </a:solidFill>
                    <a:latin typeface="楷体_GB2312" pitchFamily="49" charset="-122"/>
                    <a:ea typeface="楷体_GB2312" pitchFamily="49" charset="-122"/>
                  </a:rPr>
                  <a:t>认证服务器</a:t>
                </a:r>
                <a:endParaRPr lang="zh-CN" altLang="en-US" sz="2400" dirty="0">
                  <a:latin typeface="Times New Roman" panose="02020603050405020304" charset="0"/>
                </a:endParaRPr>
              </a:p>
            </p:txBody>
          </p:sp>
        </p:grpSp>
        <p:grpSp>
          <p:nvGrpSpPr>
            <p:cNvPr id="433700" name="组合 433699"/>
            <p:cNvGrpSpPr/>
            <p:nvPr/>
          </p:nvGrpSpPr>
          <p:grpSpPr>
            <a:xfrm>
              <a:off x="3239" y="1371"/>
              <a:ext cx="803" cy="387"/>
              <a:chOff x="3433" y="1500"/>
              <a:chExt cx="803" cy="387"/>
            </a:xfrm>
          </p:grpSpPr>
          <p:pic>
            <p:nvPicPr>
              <p:cNvPr id="433701" name="图片 433700"/>
              <p:cNvPicPr>
                <a:picLocks noChangeAspect="1"/>
              </p:cNvPicPr>
              <p:nvPr/>
            </p:nvPicPr>
            <p:blipFill>
              <a:blip r:embed="rId3"/>
              <a:stretch>
                <a:fillRect/>
              </a:stretch>
            </p:blipFill>
            <p:spPr>
              <a:xfrm>
                <a:off x="3433" y="1500"/>
                <a:ext cx="363" cy="302"/>
              </a:xfrm>
              <a:prstGeom prst="rect">
                <a:avLst/>
              </a:prstGeom>
              <a:noFill/>
              <a:ln w="9525">
                <a:noFill/>
              </a:ln>
            </p:spPr>
          </p:pic>
          <p:sp>
            <p:nvSpPr>
              <p:cNvPr id="433702" name="矩形 433701"/>
              <p:cNvSpPr/>
              <p:nvPr/>
            </p:nvSpPr>
            <p:spPr>
              <a:xfrm>
                <a:off x="3727" y="1597"/>
                <a:ext cx="509" cy="215"/>
              </a:xfrm>
              <a:prstGeom prst="rect">
                <a:avLst/>
              </a:prstGeom>
              <a:noFill/>
              <a:ln w="9525">
                <a:noFill/>
              </a:ln>
            </p:spPr>
            <p:txBody>
              <a:bodyPr/>
              <a:p>
                <a:endParaRPr lang="zh-CN" altLang="en-US"/>
              </a:p>
            </p:txBody>
          </p:sp>
          <p:sp>
            <p:nvSpPr>
              <p:cNvPr id="433703" name="矩形 433702"/>
              <p:cNvSpPr/>
              <p:nvPr/>
            </p:nvSpPr>
            <p:spPr>
              <a:xfrm>
                <a:off x="3785" y="1648"/>
                <a:ext cx="387" cy="154"/>
              </a:xfrm>
              <a:prstGeom prst="rect">
                <a:avLst/>
              </a:prstGeom>
              <a:noFill/>
              <a:ln w="9525">
                <a:noFill/>
              </a:ln>
            </p:spPr>
            <p:txBody>
              <a:bodyPr wrap="none" lIns="0" tIns="0" rIns="0" bIns="0">
                <a:spAutoFit/>
              </a:bodyPr>
              <a:p>
                <a:r>
                  <a:rPr lang="zh-CN" altLang="en-US" sz="1600" b="1" dirty="0">
                    <a:solidFill>
                      <a:srgbClr val="FF0000"/>
                    </a:solidFill>
                    <a:latin typeface="楷体_GB2312" pitchFamily="49" charset="-122"/>
                    <a:ea typeface="楷体_GB2312" pitchFamily="49" charset="-122"/>
                  </a:rPr>
                  <a:t>管理器</a:t>
                </a:r>
                <a:endParaRPr lang="zh-CN" altLang="en-US" sz="2400" dirty="0">
                  <a:latin typeface="Times New Roman" panose="02020603050405020304" charset="0"/>
                </a:endParaRPr>
              </a:p>
            </p:txBody>
          </p:sp>
          <p:sp>
            <p:nvSpPr>
              <p:cNvPr id="433704" name="直接连接符 433703"/>
              <p:cNvSpPr/>
              <p:nvPr/>
            </p:nvSpPr>
            <p:spPr>
              <a:xfrm>
                <a:off x="3630" y="1742"/>
                <a:ext cx="1" cy="145"/>
              </a:xfrm>
              <a:prstGeom prst="line">
                <a:avLst/>
              </a:prstGeom>
              <a:ln w="9525" cap="flat" cmpd="sng">
                <a:solidFill>
                  <a:srgbClr val="000000"/>
                </a:solidFill>
                <a:prstDash val="solid"/>
                <a:headEnd type="none" w="med" len="med"/>
                <a:tailEnd type="none" w="med" len="med"/>
              </a:ln>
            </p:spPr>
          </p:sp>
        </p:grpSp>
        <p:grpSp>
          <p:nvGrpSpPr>
            <p:cNvPr id="433705" name="组合 433704"/>
            <p:cNvGrpSpPr/>
            <p:nvPr/>
          </p:nvGrpSpPr>
          <p:grpSpPr>
            <a:xfrm>
              <a:off x="1958" y="1613"/>
              <a:ext cx="1967" cy="1226"/>
              <a:chOff x="2152" y="1742"/>
              <a:chExt cx="1967" cy="1226"/>
            </a:xfrm>
          </p:grpSpPr>
          <p:grpSp>
            <p:nvGrpSpPr>
              <p:cNvPr id="433706" name="组合 433705"/>
              <p:cNvGrpSpPr/>
              <p:nvPr/>
            </p:nvGrpSpPr>
            <p:grpSpPr>
              <a:xfrm>
                <a:off x="2152" y="1986"/>
                <a:ext cx="1967" cy="982"/>
                <a:chOff x="2152" y="1986"/>
                <a:chExt cx="1967" cy="982"/>
              </a:xfrm>
            </p:grpSpPr>
            <p:grpSp>
              <p:nvGrpSpPr>
                <p:cNvPr id="433707" name="组合 433706"/>
                <p:cNvGrpSpPr/>
                <p:nvPr/>
              </p:nvGrpSpPr>
              <p:grpSpPr>
                <a:xfrm>
                  <a:off x="3132" y="1986"/>
                  <a:ext cx="540" cy="320"/>
                  <a:chOff x="3132" y="1986"/>
                  <a:chExt cx="540" cy="320"/>
                </a:xfrm>
              </p:grpSpPr>
              <p:sp>
                <p:nvSpPr>
                  <p:cNvPr id="433708" name="任意多边形 433707"/>
                  <p:cNvSpPr/>
                  <p:nvPr/>
                </p:nvSpPr>
                <p:spPr>
                  <a:xfrm>
                    <a:off x="3648" y="1986"/>
                    <a:ext cx="24" cy="26"/>
                  </a:xfrm>
                  <a:custGeom>
                    <a:avLst/>
                    <a:gdLst/>
                    <a:ahLst/>
                    <a:cxnLst/>
                    <a:pathLst>
                      <a:path w="24" h="26">
                        <a:moveTo>
                          <a:pt x="24" y="25"/>
                        </a:moveTo>
                        <a:lnTo>
                          <a:pt x="24" y="0"/>
                        </a:lnTo>
                        <a:lnTo>
                          <a:pt x="0" y="1"/>
                        </a:lnTo>
                        <a:lnTo>
                          <a:pt x="0" y="26"/>
                        </a:lnTo>
                        <a:lnTo>
                          <a:pt x="24" y="25"/>
                        </a:lnTo>
                        <a:close/>
                      </a:path>
                    </a:pathLst>
                  </a:custGeom>
                  <a:solidFill>
                    <a:srgbClr val="CC6600"/>
                  </a:solidFill>
                  <a:ln w="9525">
                    <a:noFill/>
                  </a:ln>
                </p:spPr>
                <p:txBody>
                  <a:bodyPr/>
                  <a:p>
                    <a:endParaRPr lang="zh-CN" altLang="en-US"/>
                  </a:p>
                </p:txBody>
              </p:sp>
              <p:sp>
                <p:nvSpPr>
                  <p:cNvPr id="433709" name="任意多边形 433708"/>
                  <p:cNvSpPr/>
                  <p:nvPr/>
                </p:nvSpPr>
                <p:spPr>
                  <a:xfrm>
                    <a:off x="3598" y="1988"/>
                    <a:ext cx="27" cy="27"/>
                  </a:xfrm>
                  <a:custGeom>
                    <a:avLst/>
                    <a:gdLst/>
                    <a:ahLst/>
                    <a:cxnLst/>
                    <a:pathLst>
                      <a:path w="27" h="27">
                        <a:moveTo>
                          <a:pt x="27" y="25"/>
                        </a:moveTo>
                        <a:lnTo>
                          <a:pt x="24" y="0"/>
                        </a:lnTo>
                        <a:lnTo>
                          <a:pt x="0" y="2"/>
                        </a:lnTo>
                        <a:lnTo>
                          <a:pt x="2" y="27"/>
                        </a:lnTo>
                        <a:lnTo>
                          <a:pt x="27" y="25"/>
                        </a:lnTo>
                        <a:close/>
                      </a:path>
                    </a:pathLst>
                  </a:custGeom>
                  <a:solidFill>
                    <a:srgbClr val="CC6600"/>
                  </a:solidFill>
                  <a:ln w="9525">
                    <a:noFill/>
                  </a:ln>
                </p:spPr>
                <p:txBody>
                  <a:bodyPr/>
                  <a:p>
                    <a:endParaRPr lang="zh-CN" altLang="en-US"/>
                  </a:p>
                </p:txBody>
              </p:sp>
              <p:sp>
                <p:nvSpPr>
                  <p:cNvPr id="433710" name="任意多边形 433709"/>
                  <p:cNvSpPr/>
                  <p:nvPr/>
                </p:nvSpPr>
                <p:spPr>
                  <a:xfrm>
                    <a:off x="3550" y="1993"/>
                    <a:ext cx="27" cy="28"/>
                  </a:xfrm>
                  <a:custGeom>
                    <a:avLst/>
                    <a:gdLst/>
                    <a:ahLst/>
                    <a:cxnLst/>
                    <a:pathLst>
                      <a:path w="27" h="28">
                        <a:moveTo>
                          <a:pt x="27" y="24"/>
                        </a:moveTo>
                        <a:lnTo>
                          <a:pt x="24" y="0"/>
                        </a:lnTo>
                        <a:lnTo>
                          <a:pt x="8" y="2"/>
                        </a:lnTo>
                        <a:lnTo>
                          <a:pt x="0" y="4"/>
                        </a:lnTo>
                        <a:lnTo>
                          <a:pt x="4" y="28"/>
                        </a:lnTo>
                        <a:lnTo>
                          <a:pt x="8" y="27"/>
                        </a:lnTo>
                        <a:lnTo>
                          <a:pt x="27" y="24"/>
                        </a:lnTo>
                        <a:close/>
                      </a:path>
                    </a:pathLst>
                  </a:custGeom>
                  <a:solidFill>
                    <a:srgbClr val="CC6600"/>
                  </a:solidFill>
                  <a:ln w="9525">
                    <a:noFill/>
                  </a:ln>
                </p:spPr>
                <p:txBody>
                  <a:bodyPr/>
                  <a:p>
                    <a:endParaRPr lang="zh-CN" altLang="en-US"/>
                  </a:p>
                </p:txBody>
              </p:sp>
              <p:sp>
                <p:nvSpPr>
                  <p:cNvPr id="433711" name="任意多边形 433710"/>
                  <p:cNvSpPr/>
                  <p:nvPr/>
                </p:nvSpPr>
                <p:spPr>
                  <a:xfrm>
                    <a:off x="3501" y="2001"/>
                    <a:ext cx="29" cy="29"/>
                  </a:xfrm>
                  <a:custGeom>
                    <a:avLst/>
                    <a:gdLst/>
                    <a:ahLst/>
                    <a:cxnLst/>
                    <a:pathLst>
                      <a:path w="29" h="29">
                        <a:moveTo>
                          <a:pt x="29" y="24"/>
                        </a:moveTo>
                        <a:lnTo>
                          <a:pt x="25" y="0"/>
                        </a:lnTo>
                        <a:lnTo>
                          <a:pt x="19" y="1"/>
                        </a:lnTo>
                        <a:lnTo>
                          <a:pt x="14" y="3"/>
                        </a:lnTo>
                        <a:lnTo>
                          <a:pt x="0" y="6"/>
                        </a:lnTo>
                        <a:lnTo>
                          <a:pt x="5" y="29"/>
                        </a:lnTo>
                        <a:lnTo>
                          <a:pt x="24" y="25"/>
                        </a:lnTo>
                        <a:lnTo>
                          <a:pt x="19" y="14"/>
                        </a:lnTo>
                        <a:lnTo>
                          <a:pt x="19" y="26"/>
                        </a:lnTo>
                        <a:lnTo>
                          <a:pt x="29" y="24"/>
                        </a:lnTo>
                        <a:close/>
                      </a:path>
                    </a:pathLst>
                  </a:custGeom>
                  <a:solidFill>
                    <a:srgbClr val="CC6600"/>
                  </a:solidFill>
                  <a:ln w="9525">
                    <a:noFill/>
                  </a:ln>
                </p:spPr>
                <p:txBody>
                  <a:bodyPr/>
                  <a:p>
                    <a:endParaRPr lang="zh-CN" altLang="en-US"/>
                  </a:p>
                </p:txBody>
              </p:sp>
              <p:sp>
                <p:nvSpPr>
                  <p:cNvPr id="433712" name="任意多边形 433711"/>
                  <p:cNvSpPr/>
                  <p:nvPr/>
                </p:nvSpPr>
                <p:spPr>
                  <a:xfrm>
                    <a:off x="3454" y="2013"/>
                    <a:ext cx="30" cy="30"/>
                  </a:xfrm>
                  <a:custGeom>
                    <a:avLst/>
                    <a:gdLst/>
                    <a:ahLst/>
                    <a:cxnLst/>
                    <a:pathLst>
                      <a:path w="30" h="30">
                        <a:moveTo>
                          <a:pt x="30" y="23"/>
                        </a:moveTo>
                        <a:lnTo>
                          <a:pt x="23" y="0"/>
                        </a:lnTo>
                        <a:lnTo>
                          <a:pt x="0" y="7"/>
                        </a:lnTo>
                        <a:lnTo>
                          <a:pt x="7" y="30"/>
                        </a:lnTo>
                        <a:lnTo>
                          <a:pt x="30" y="23"/>
                        </a:lnTo>
                        <a:close/>
                      </a:path>
                    </a:pathLst>
                  </a:custGeom>
                  <a:solidFill>
                    <a:srgbClr val="CC6600"/>
                  </a:solidFill>
                  <a:ln w="9525">
                    <a:noFill/>
                  </a:ln>
                </p:spPr>
                <p:txBody>
                  <a:bodyPr/>
                  <a:p>
                    <a:endParaRPr lang="zh-CN" altLang="en-US"/>
                  </a:p>
                </p:txBody>
              </p:sp>
              <p:sp>
                <p:nvSpPr>
                  <p:cNvPr id="433713" name="任意多边形 433712"/>
                  <p:cNvSpPr/>
                  <p:nvPr/>
                </p:nvSpPr>
                <p:spPr>
                  <a:xfrm>
                    <a:off x="3406" y="2028"/>
                    <a:ext cx="32" cy="30"/>
                  </a:xfrm>
                  <a:custGeom>
                    <a:avLst/>
                    <a:gdLst/>
                    <a:ahLst/>
                    <a:cxnLst/>
                    <a:pathLst>
                      <a:path w="32" h="30">
                        <a:moveTo>
                          <a:pt x="32" y="22"/>
                        </a:moveTo>
                        <a:lnTo>
                          <a:pt x="24" y="0"/>
                        </a:lnTo>
                        <a:lnTo>
                          <a:pt x="3" y="7"/>
                        </a:lnTo>
                        <a:lnTo>
                          <a:pt x="0" y="8"/>
                        </a:lnTo>
                        <a:lnTo>
                          <a:pt x="9" y="30"/>
                        </a:lnTo>
                        <a:lnTo>
                          <a:pt x="12" y="29"/>
                        </a:lnTo>
                        <a:lnTo>
                          <a:pt x="32" y="22"/>
                        </a:lnTo>
                        <a:close/>
                      </a:path>
                    </a:pathLst>
                  </a:custGeom>
                  <a:solidFill>
                    <a:srgbClr val="CC6600"/>
                  </a:solidFill>
                  <a:ln w="9525">
                    <a:noFill/>
                  </a:ln>
                </p:spPr>
                <p:txBody>
                  <a:bodyPr/>
                  <a:p>
                    <a:endParaRPr lang="zh-CN" altLang="en-US"/>
                  </a:p>
                </p:txBody>
              </p:sp>
              <p:sp>
                <p:nvSpPr>
                  <p:cNvPr id="433714" name="任意多边形 433713"/>
                  <p:cNvSpPr/>
                  <p:nvPr/>
                </p:nvSpPr>
                <p:spPr>
                  <a:xfrm>
                    <a:off x="3361" y="2044"/>
                    <a:ext cx="32" cy="32"/>
                  </a:xfrm>
                  <a:custGeom>
                    <a:avLst/>
                    <a:gdLst/>
                    <a:ahLst/>
                    <a:cxnLst/>
                    <a:pathLst>
                      <a:path w="32" h="32">
                        <a:moveTo>
                          <a:pt x="32" y="22"/>
                        </a:moveTo>
                        <a:lnTo>
                          <a:pt x="23" y="0"/>
                        </a:lnTo>
                        <a:lnTo>
                          <a:pt x="15" y="4"/>
                        </a:lnTo>
                        <a:lnTo>
                          <a:pt x="0" y="10"/>
                        </a:lnTo>
                        <a:lnTo>
                          <a:pt x="10" y="32"/>
                        </a:lnTo>
                        <a:lnTo>
                          <a:pt x="24" y="26"/>
                        </a:lnTo>
                        <a:lnTo>
                          <a:pt x="32" y="22"/>
                        </a:lnTo>
                        <a:close/>
                      </a:path>
                    </a:pathLst>
                  </a:custGeom>
                  <a:solidFill>
                    <a:srgbClr val="CC6600"/>
                  </a:solidFill>
                  <a:ln w="9525">
                    <a:noFill/>
                  </a:ln>
                </p:spPr>
                <p:txBody>
                  <a:bodyPr/>
                  <a:p>
                    <a:endParaRPr lang="zh-CN" altLang="en-US"/>
                  </a:p>
                </p:txBody>
              </p:sp>
              <p:sp>
                <p:nvSpPr>
                  <p:cNvPr id="433715" name="任意多边形 433714"/>
                  <p:cNvSpPr/>
                  <p:nvPr/>
                </p:nvSpPr>
                <p:spPr>
                  <a:xfrm>
                    <a:off x="3317" y="2065"/>
                    <a:ext cx="33" cy="32"/>
                  </a:xfrm>
                  <a:custGeom>
                    <a:avLst/>
                    <a:gdLst/>
                    <a:ahLst/>
                    <a:cxnLst/>
                    <a:pathLst>
                      <a:path w="33" h="32">
                        <a:moveTo>
                          <a:pt x="33" y="21"/>
                        </a:moveTo>
                        <a:lnTo>
                          <a:pt x="22" y="0"/>
                        </a:lnTo>
                        <a:lnTo>
                          <a:pt x="0" y="11"/>
                        </a:lnTo>
                        <a:lnTo>
                          <a:pt x="12" y="32"/>
                        </a:lnTo>
                        <a:lnTo>
                          <a:pt x="33" y="21"/>
                        </a:lnTo>
                        <a:close/>
                      </a:path>
                    </a:pathLst>
                  </a:custGeom>
                  <a:solidFill>
                    <a:srgbClr val="CC6600"/>
                  </a:solidFill>
                  <a:ln w="9525">
                    <a:noFill/>
                  </a:ln>
                </p:spPr>
                <p:txBody>
                  <a:bodyPr/>
                  <a:p>
                    <a:endParaRPr lang="zh-CN" altLang="en-US"/>
                  </a:p>
                </p:txBody>
              </p:sp>
              <p:sp>
                <p:nvSpPr>
                  <p:cNvPr id="433716" name="任意多边形 433715"/>
                  <p:cNvSpPr/>
                  <p:nvPr/>
                </p:nvSpPr>
                <p:spPr>
                  <a:xfrm>
                    <a:off x="3275" y="2089"/>
                    <a:ext cx="33" cy="33"/>
                  </a:xfrm>
                  <a:custGeom>
                    <a:avLst/>
                    <a:gdLst/>
                    <a:ahLst/>
                    <a:cxnLst/>
                    <a:pathLst>
                      <a:path w="33" h="33">
                        <a:moveTo>
                          <a:pt x="33" y="21"/>
                        </a:moveTo>
                        <a:lnTo>
                          <a:pt x="21" y="0"/>
                        </a:lnTo>
                        <a:lnTo>
                          <a:pt x="11" y="6"/>
                        </a:lnTo>
                        <a:lnTo>
                          <a:pt x="7" y="8"/>
                        </a:lnTo>
                        <a:lnTo>
                          <a:pt x="0" y="13"/>
                        </a:lnTo>
                        <a:lnTo>
                          <a:pt x="13" y="33"/>
                        </a:lnTo>
                        <a:lnTo>
                          <a:pt x="24" y="26"/>
                        </a:lnTo>
                        <a:lnTo>
                          <a:pt x="15" y="17"/>
                        </a:lnTo>
                        <a:lnTo>
                          <a:pt x="20" y="29"/>
                        </a:lnTo>
                        <a:lnTo>
                          <a:pt x="33" y="21"/>
                        </a:lnTo>
                        <a:close/>
                      </a:path>
                    </a:pathLst>
                  </a:custGeom>
                  <a:solidFill>
                    <a:srgbClr val="CC6600"/>
                  </a:solidFill>
                  <a:ln w="9525">
                    <a:noFill/>
                  </a:ln>
                </p:spPr>
                <p:txBody>
                  <a:bodyPr/>
                  <a:p>
                    <a:endParaRPr lang="zh-CN" altLang="en-US"/>
                  </a:p>
                </p:txBody>
              </p:sp>
              <p:sp>
                <p:nvSpPr>
                  <p:cNvPr id="433717" name="任意多边形 433716"/>
                  <p:cNvSpPr/>
                  <p:nvPr/>
                </p:nvSpPr>
                <p:spPr>
                  <a:xfrm>
                    <a:off x="3235" y="2117"/>
                    <a:ext cx="34" cy="33"/>
                  </a:xfrm>
                  <a:custGeom>
                    <a:avLst/>
                    <a:gdLst/>
                    <a:ahLst/>
                    <a:cxnLst/>
                    <a:pathLst>
                      <a:path w="34" h="33">
                        <a:moveTo>
                          <a:pt x="34" y="19"/>
                        </a:moveTo>
                        <a:lnTo>
                          <a:pt x="19" y="0"/>
                        </a:lnTo>
                        <a:lnTo>
                          <a:pt x="0" y="14"/>
                        </a:lnTo>
                        <a:lnTo>
                          <a:pt x="15" y="33"/>
                        </a:lnTo>
                        <a:lnTo>
                          <a:pt x="34" y="19"/>
                        </a:lnTo>
                        <a:close/>
                      </a:path>
                    </a:pathLst>
                  </a:custGeom>
                  <a:solidFill>
                    <a:srgbClr val="CC6600"/>
                  </a:solidFill>
                  <a:ln w="9525">
                    <a:noFill/>
                  </a:ln>
                </p:spPr>
                <p:txBody>
                  <a:bodyPr/>
                  <a:p>
                    <a:endParaRPr lang="zh-CN" altLang="en-US"/>
                  </a:p>
                </p:txBody>
              </p:sp>
              <p:sp>
                <p:nvSpPr>
                  <p:cNvPr id="433718" name="任意多边形 433717"/>
                  <p:cNvSpPr/>
                  <p:nvPr/>
                </p:nvSpPr>
                <p:spPr>
                  <a:xfrm>
                    <a:off x="3199" y="2148"/>
                    <a:ext cx="34" cy="34"/>
                  </a:xfrm>
                  <a:custGeom>
                    <a:avLst/>
                    <a:gdLst/>
                    <a:ahLst/>
                    <a:cxnLst/>
                    <a:pathLst>
                      <a:path w="34" h="34">
                        <a:moveTo>
                          <a:pt x="34" y="18"/>
                        </a:moveTo>
                        <a:lnTo>
                          <a:pt x="17" y="0"/>
                        </a:lnTo>
                        <a:lnTo>
                          <a:pt x="10" y="6"/>
                        </a:lnTo>
                        <a:lnTo>
                          <a:pt x="0" y="18"/>
                        </a:lnTo>
                        <a:lnTo>
                          <a:pt x="17" y="34"/>
                        </a:lnTo>
                        <a:lnTo>
                          <a:pt x="28" y="23"/>
                        </a:lnTo>
                        <a:lnTo>
                          <a:pt x="34" y="18"/>
                        </a:lnTo>
                        <a:close/>
                      </a:path>
                    </a:pathLst>
                  </a:custGeom>
                  <a:solidFill>
                    <a:srgbClr val="CC6600"/>
                  </a:solidFill>
                  <a:ln w="9525">
                    <a:noFill/>
                  </a:ln>
                </p:spPr>
                <p:txBody>
                  <a:bodyPr/>
                  <a:p>
                    <a:endParaRPr lang="zh-CN" altLang="en-US"/>
                  </a:p>
                </p:txBody>
              </p:sp>
              <p:sp>
                <p:nvSpPr>
                  <p:cNvPr id="433719" name="任意多边形 433718"/>
                  <p:cNvSpPr/>
                  <p:nvPr/>
                </p:nvSpPr>
                <p:spPr>
                  <a:xfrm>
                    <a:off x="3173" y="2185"/>
                    <a:ext cx="28" cy="27"/>
                  </a:xfrm>
                  <a:custGeom>
                    <a:avLst/>
                    <a:gdLst/>
                    <a:ahLst/>
                    <a:cxnLst/>
                    <a:pathLst>
                      <a:path w="28" h="27">
                        <a:moveTo>
                          <a:pt x="28" y="14"/>
                        </a:moveTo>
                        <a:lnTo>
                          <a:pt x="9" y="0"/>
                        </a:lnTo>
                        <a:lnTo>
                          <a:pt x="0" y="12"/>
                        </a:lnTo>
                        <a:lnTo>
                          <a:pt x="19" y="27"/>
                        </a:lnTo>
                        <a:lnTo>
                          <a:pt x="28" y="14"/>
                        </a:lnTo>
                        <a:close/>
                      </a:path>
                    </a:pathLst>
                  </a:custGeom>
                  <a:solidFill>
                    <a:srgbClr val="CC6600"/>
                  </a:solidFill>
                  <a:ln w="9525">
                    <a:noFill/>
                  </a:ln>
                </p:spPr>
                <p:txBody>
                  <a:bodyPr/>
                  <a:p>
                    <a:endParaRPr lang="zh-CN" altLang="en-US"/>
                  </a:p>
                </p:txBody>
              </p:sp>
              <p:sp>
                <p:nvSpPr>
                  <p:cNvPr id="433720" name="任意多边形 433719"/>
                  <p:cNvSpPr/>
                  <p:nvPr/>
                </p:nvSpPr>
                <p:spPr>
                  <a:xfrm>
                    <a:off x="3132" y="2186"/>
                    <a:ext cx="102" cy="120"/>
                  </a:xfrm>
                  <a:custGeom>
                    <a:avLst/>
                    <a:gdLst/>
                    <a:ahLst/>
                    <a:cxnLst/>
                    <a:pathLst>
                      <a:path w="102" h="120">
                        <a:moveTo>
                          <a:pt x="0" y="0"/>
                        </a:moveTo>
                        <a:lnTo>
                          <a:pt x="15" y="120"/>
                        </a:lnTo>
                        <a:lnTo>
                          <a:pt x="102" y="37"/>
                        </a:lnTo>
                        <a:lnTo>
                          <a:pt x="0" y="0"/>
                        </a:lnTo>
                        <a:close/>
                      </a:path>
                    </a:pathLst>
                  </a:custGeom>
                  <a:solidFill>
                    <a:srgbClr val="CC6600"/>
                  </a:solidFill>
                  <a:ln w="9525">
                    <a:noFill/>
                  </a:ln>
                </p:spPr>
                <p:txBody>
                  <a:bodyPr/>
                  <a:p>
                    <a:endParaRPr lang="zh-CN" altLang="en-US"/>
                  </a:p>
                </p:txBody>
              </p:sp>
            </p:grpSp>
            <p:grpSp>
              <p:nvGrpSpPr>
                <p:cNvPr id="433721" name="组合 433720"/>
                <p:cNvGrpSpPr/>
                <p:nvPr/>
              </p:nvGrpSpPr>
              <p:grpSpPr>
                <a:xfrm>
                  <a:off x="2152" y="2001"/>
                  <a:ext cx="1532" cy="967"/>
                  <a:chOff x="2152" y="2001"/>
                  <a:chExt cx="1532" cy="967"/>
                </a:xfrm>
              </p:grpSpPr>
              <p:sp>
                <p:nvSpPr>
                  <p:cNvPr id="433722" name="任意多边形 433721"/>
                  <p:cNvSpPr/>
                  <p:nvPr/>
                </p:nvSpPr>
                <p:spPr>
                  <a:xfrm>
                    <a:off x="3659" y="2001"/>
                    <a:ext cx="25" cy="26"/>
                  </a:xfrm>
                  <a:custGeom>
                    <a:avLst/>
                    <a:gdLst/>
                    <a:ahLst/>
                    <a:cxnLst/>
                    <a:pathLst>
                      <a:path w="25" h="26">
                        <a:moveTo>
                          <a:pt x="25" y="0"/>
                        </a:moveTo>
                        <a:lnTo>
                          <a:pt x="1" y="0"/>
                        </a:lnTo>
                        <a:lnTo>
                          <a:pt x="1" y="21"/>
                        </a:lnTo>
                        <a:lnTo>
                          <a:pt x="0" y="24"/>
                        </a:lnTo>
                        <a:lnTo>
                          <a:pt x="24" y="26"/>
                        </a:lnTo>
                        <a:lnTo>
                          <a:pt x="25" y="21"/>
                        </a:lnTo>
                        <a:lnTo>
                          <a:pt x="25" y="0"/>
                        </a:lnTo>
                        <a:close/>
                      </a:path>
                    </a:pathLst>
                  </a:custGeom>
                  <a:solidFill>
                    <a:srgbClr val="CC6600"/>
                  </a:solidFill>
                  <a:ln w="9525">
                    <a:noFill/>
                  </a:ln>
                </p:spPr>
                <p:txBody>
                  <a:bodyPr/>
                  <a:p>
                    <a:endParaRPr lang="zh-CN" altLang="en-US"/>
                  </a:p>
                </p:txBody>
              </p:sp>
              <p:sp>
                <p:nvSpPr>
                  <p:cNvPr id="433723" name="任意多边形 433722"/>
                  <p:cNvSpPr/>
                  <p:nvPr/>
                </p:nvSpPr>
                <p:spPr>
                  <a:xfrm>
                    <a:off x="3654" y="2048"/>
                    <a:ext cx="26" cy="28"/>
                  </a:xfrm>
                  <a:custGeom>
                    <a:avLst/>
                    <a:gdLst/>
                    <a:ahLst/>
                    <a:cxnLst/>
                    <a:pathLst>
                      <a:path w="26" h="28">
                        <a:moveTo>
                          <a:pt x="26" y="4"/>
                        </a:moveTo>
                        <a:lnTo>
                          <a:pt x="3" y="0"/>
                        </a:lnTo>
                        <a:lnTo>
                          <a:pt x="0" y="24"/>
                        </a:lnTo>
                        <a:lnTo>
                          <a:pt x="23" y="28"/>
                        </a:lnTo>
                        <a:lnTo>
                          <a:pt x="26" y="4"/>
                        </a:lnTo>
                        <a:close/>
                      </a:path>
                    </a:pathLst>
                  </a:custGeom>
                  <a:solidFill>
                    <a:srgbClr val="CC6600"/>
                  </a:solidFill>
                  <a:ln w="9525">
                    <a:noFill/>
                  </a:ln>
                </p:spPr>
                <p:txBody>
                  <a:bodyPr/>
                  <a:p>
                    <a:endParaRPr lang="zh-CN" altLang="en-US"/>
                  </a:p>
                </p:txBody>
              </p:sp>
              <p:sp>
                <p:nvSpPr>
                  <p:cNvPr id="433724" name="任意多边形 433723"/>
                  <p:cNvSpPr/>
                  <p:nvPr/>
                </p:nvSpPr>
                <p:spPr>
                  <a:xfrm>
                    <a:off x="3644" y="2094"/>
                    <a:ext cx="28" cy="30"/>
                  </a:xfrm>
                  <a:custGeom>
                    <a:avLst/>
                    <a:gdLst/>
                    <a:ahLst/>
                    <a:cxnLst/>
                    <a:pathLst>
                      <a:path w="28" h="30">
                        <a:moveTo>
                          <a:pt x="28" y="6"/>
                        </a:moveTo>
                        <a:lnTo>
                          <a:pt x="5" y="0"/>
                        </a:lnTo>
                        <a:lnTo>
                          <a:pt x="0" y="24"/>
                        </a:lnTo>
                        <a:lnTo>
                          <a:pt x="23" y="30"/>
                        </a:lnTo>
                        <a:lnTo>
                          <a:pt x="28" y="6"/>
                        </a:lnTo>
                        <a:close/>
                      </a:path>
                    </a:pathLst>
                  </a:custGeom>
                  <a:solidFill>
                    <a:srgbClr val="CC6600"/>
                  </a:solidFill>
                  <a:ln w="9525">
                    <a:noFill/>
                  </a:ln>
                </p:spPr>
                <p:txBody>
                  <a:bodyPr/>
                  <a:p>
                    <a:endParaRPr lang="zh-CN" altLang="en-US"/>
                  </a:p>
                </p:txBody>
              </p:sp>
              <p:sp>
                <p:nvSpPr>
                  <p:cNvPr id="433725" name="任意多边形 433724"/>
                  <p:cNvSpPr/>
                  <p:nvPr/>
                </p:nvSpPr>
                <p:spPr>
                  <a:xfrm>
                    <a:off x="3629" y="2140"/>
                    <a:ext cx="30" cy="32"/>
                  </a:xfrm>
                  <a:custGeom>
                    <a:avLst/>
                    <a:gdLst/>
                    <a:ahLst/>
                    <a:cxnLst/>
                    <a:pathLst>
                      <a:path w="30" h="32">
                        <a:moveTo>
                          <a:pt x="30" y="8"/>
                        </a:moveTo>
                        <a:lnTo>
                          <a:pt x="8" y="0"/>
                        </a:lnTo>
                        <a:lnTo>
                          <a:pt x="1" y="19"/>
                        </a:lnTo>
                        <a:lnTo>
                          <a:pt x="0" y="22"/>
                        </a:lnTo>
                        <a:lnTo>
                          <a:pt x="22" y="32"/>
                        </a:lnTo>
                        <a:lnTo>
                          <a:pt x="23" y="28"/>
                        </a:lnTo>
                        <a:lnTo>
                          <a:pt x="30" y="8"/>
                        </a:lnTo>
                        <a:close/>
                      </a:path>
                    </a:pathLst>
                  </a:custGeom>
                  <a:solidFill>
                    <a:srgbClr val="CC6600"/>
                  </a:solidFill>
                  <a:ln w="9525">
                    <a:noFill/>
                  </a:ln>
                </p:spPr>
                <p:txBody>
                  <a:bodyPr/>
                  <a:p>
                    <a:endParaRPr lang="zh-CN" altLang="en-US"/>
                  </a:p>
                </p:txBody>
              </p:sp>
              <p:sp>
                <p:nvSpPr>
                  <p:cNvPr id="433726" name="任意多边形 433725"/>
                  <p:cNvSpPr/>
                  <p:nvPr/>
                </p:nvSpPr>
                <p:spPr>
                  <a:xfrm>
                    <a:off x="3609" y="2184"/>
                    <a:ext cx="33" cy="33"/>
                  </a:xfrm>
                  <a:custGeom>
                    <a:avLst/>
                    <a:gdLst/>
                    <a:ahLst/>
                    <a:cxnLst/>
                    <a:pathLst>
                      <a:path w="33" h="33">
                        <a:moveTo>
                          <a:pt x="33" y="10"/>
                        </a:moveTo>
                        <a:lnTo>
                          <a:pt x="10" y="0"/>
                        </a:lnTo>
                        <a:lnTo>
                          <a:pt x="3" y="15"/>
                        </a:lnTo>
                        <a:lnTo>
                          <a:pt x="0" y="21"/>
                        </a:lnTo>
                        <a:lnTo>
                          <a:pt x="22" y="33"/>
                        </a:lnTo>
                        <a:lnTo>
                          <a:pt x="26" y="24"/>
                        </a:lnTo>
                        <a:lnTo>
                          <a:pt x="33" y="10"/>
                        </a:lnTo>
                        <a:close/>
                      </a:path>
                    </a:pathLst>
                  </a:custGeom>
                  <a:solidFill>
                    <a:srgbClr val="CC6600"/>
                  </a:solidFill>
                  <a:ln w="9525">
                    <a:noFill/>
                  </a:ln>
                </p:spPr>
                <p:txBody>
                  <a:bodyPr/>
                  <a:p>
                    <a:endParaRPr lang="zh-CN" altLang="en-US"/>
                  </a:p>
                </p:txBody>
              </p:sp>
              <p:sp>
                <p:nvSpPr>
                  <p:cNvPr id="433727" name="任意多边形 433726"/>
                  <p:cNvSpPr/>
                  <p:nvPr/>
                </p:nvSpPr>
                <p:spPr>
                  <a:xfrm>
                    <a:off x="3587" y="2228"/>
                    <a:ext cx="32" cy="32"/>
                  </a:xfrm>
                  <a:custGeom>
                    <a:avLst/>
                    <a:gdLst/>
                    <a:ahLst/>
                    <a:cxnLst/>
                    <a:pathLst>
                      <a:path w="32" h="32">
                        <a:moveTo>
                          <a:pt x="32" y="11"/>
                        </a:moveTo>
                        <a:lnTo>
                          <a:pt x="11" y="0"/>
                        </a:lnTo>
                        <a:lnTo>
                          <a:pt x="5" y="12"/>
                        </a:lnTo>
                        <a:lnTo>
                          <a:pt x="0" y="20"/>
                        </a:lnTo>
                        <a:lnTo>
                          <a:pt x="20" y="32"/>
                        </a:lnTo>
                        <a:lnTo>
                          <a:pt x="27" y="21"/>
                        </a:lnTo>
                        <a:lnTo>
                          <a:pt x="32" y="11"/>
                        </a:lnTo>
                        <a:close/>
                      </a:path>
                    </a:pathLst>
                  </a:custGeom>
                  <a:solidFill>
                    <a:srgbClr val="CC6600"/>
                  </a:solidFill>
                  <a:ln w="9525">
                    <a:noFill/>
                  </a:ln>
                </p:spPr>
                <p:txBody>
                  <a:bodyPr/>
                  <a:p>
                    <a:endParaRPr lang="zh-CN" altLang="en-US"/>
                  </a:p>
                </p:txBody>
              </p:sp>
              <p:sp>
                <p:nvSpPr>
                  <p:cNvPr id="433728" name="任意多边形 433727"/>
                  <p:cNvSpPr/>
                  <p:nvPr/>
                </p:nvSpPr>
                <p:spPr>
                  <a:xfrm>
                    <a:off x="3562" y="2269"/>
                    <a:ext cx="33" cy="32"/>
                  </a:xfrm>
                  <a:custGeom>
                    <a:avLst/>
                    <a:gdLst/>
                    <a:ahLst/>
                    <a:cxnLst/>
                    <a:pathLst>
                      <a:path w="33" h="32">
                        <a:moveTo>
                          <a:pt x="33" y="12"/>
                        </a:moveTo>
                        <a:lnTo>
                          <a:pt x="13" y="0"/>
                        </a:lnTo>
                        <a:lnTo>
                          <a:pt x="7" y="10"/>
                        </a:lnTo>
                        <a:lnTo>
                          <a:pt x="18" y="14"/>
                        </a:lnTo>
                        <a:lnTo>
                          <a:pt x="9" y="6"/>
                        </a:lnTo>
                        <a:lnTo>
                          <a:pt x="0" y="19"/>
                        </a:lnTo>
                        <a:lnTo>
                          <a:pt x="19" y="32"/>
                        </a:lnTo>
                        <a:lnTo>
                          <a:pt x="26" y="23"/>
                        </a:lnTo>
                        <a:lnTo>
                          <a:pt x="29" y="19"/>
                        </a:lnTo>
                        <a:lnTo>
                          <a:pt x="33" y="12"/>
                        </a:lnTo>
                        <a:close/>
                      </a:path>
                    </a:pathLst>
                  </a:custGeom>
                  <a:solidFill>
                    <a:srgbClr val="CC6600"/>
                  </a:solidFill>
                  <a:ln w="9525">
                    <a:noFill/>
                  </a:ln>
                </p:spPr>
                <p:txBody>
                  <a:bodyPr/>
                  <a:p>
                    <a:endParaRPr lang="zh-CN" altLang="en-US"/>
                  </a:p>
                </p:txBody>
              </p:sp>
              <p:sp>
                <p:nvSpPr>
                  <p:cNvPr id="433729" name="任意多边形 433728"/>
                  <p:cNvSpPr/>
                  <p:nvPr/>
                </p:nvSpPr>
                <p:spPr>
                  <a:xfrm>
                    <a:off x="3534" y="2308"/>
                    <a:ext cx="33" cy="34"/>
                  </a:xfrm>
                  <a:custGeom>
                    <a:avLst/>
                    <a:gdLst/>
                    <a:ahLst/>
                    <a:cxnLst/>
                    <a:pathLst>
                      <a:path w="33" h="34">
                        <a:moveTo>
                          <a:pt x="33" y="14"/>
                        </a:moveTo>
                        <a:lnTo>
                          <a:pt x="14" y="0"/>
                        </a:lnTo>
                        <a:lnTo>
                          <a:pt x="10" y="5"/>
                        </a:lnTo>
                        <a:lnTo>
                          <a:pt x="0" y="19"/>
                        </a:lnTo>
                        <a:lnTo>
                          <a:pt x="18" y="34"/>
                        </a:lnTo>
                        <a:lnTo>
                          <a:pt x="27" y="23"/>
                        </a:lnTo>
                        <a:lnTo>
                          <a:pt x="33" y="14"/>
                        </a:lnTo>
                        <a:close/>
                      </a:path>
                    </a:pathLst>
                  </a:custGeom>
                  <a:solidFill>
                    <a:srgbClr val="CC6600"/>
                  </a:solidFill>
                  <a:ln w="9525">
                    <a:noFill/>
                  </a:ln>
                </p:spPr>
                <p:txBody>
                  <a:bodyPr/>
                  <a:p>
                    <a:endParaRPr lang="zh-CN" altLang="en-US"/>
                  </a:p>
                </p:txBody>
              </p:sp>
              <p:sp>
                <p:nvSpPr>
                  <p:cNvPr id="433730" name="任意多边形 433729"/>
                  <p:cNvSpPr/>
                  <p:nvPr/>
                </p:nvSpPr>
                <p:spPr>
                  <a:xfrm>
                    <a:off x="3503" y="2346"/>
                    <a:ext cx="34" cy="34"/>
                  </a:xfrm>
                  <a:custGeom>
                    <a:avLst/>
                    <a:gdLst/>
                    <a:ahLst/>
                    <a:cxnLst/>
                    <a:pathLst>
                      <a:path w="34" h="34">
                        <a:moveTo>
                          <a:pt x="34" y="15"/>
                        </a:moveTo>
                        <a:lnTo>
                          <a:pt x="15" y="0"/>
                        </a:lnTo>
                        <a:lnTo>
                          <a:pt x="11" y="6"/>
                        </a:lnTo>
                        <a:lnTo>
                          <a:pt x="0" y="18"/>
                        </a:lnTo>
                        <a:lnTo>
                          <a:pt x="18" y="34"/>
                        </a:lnTo>
                        <a:lnTo>
                          <a:pt x="29" y="23"/>
                        </a:lnTo>
                        <a:lnTo>
                          <a:pt x="34" y="15"/>
                        </a:lnTo>
                        <a:close/>
                      </a:path>
                    </a:pathLst>
                  </a:custGeom>
                  <a:solidFill>
                    <a:srgbClr val="CC6600"/>
                  </a:solidFill>
                  <a:ln w="9525">
                    <a:noFill/>
                  </a:ln>
                </p:spPr>
                <p:txBody>
                  <a:bodyPr/>
                  <a:p>
                    <a:endParaRPr lang="zh-CN" altLang="en-US"/>
                  </a:p>
                </p:txBody>
              </p:sp>
              <p:sp>
                <p:nvSpPr>
                  <p:cNvPr id="433731" name="任意多边形 433730"/>
                  <p:cNvSpPr/>
                  <p:nvPr/>
                </p:nvSpPr>
                <p:spPr>
                  <a:xfrm>
                    <a:off x="3471" y="2382"/>
                    <a:ext cx="34" cy="34"/>
                  </a:xfrm>
                  <a:custGeom>
                    <a:avLst/>
                    <a:gdLst/>
                    <a:ahLst/>
                    <a:cxnLst/>
                    <a:pathLst>
                      <a:path w="34" h="34">
                        <a:moveTo>
                          <a:pt x="34" y="16"/>
                        </a:moveTo>
                        <a:lnTo>
                          <a:pt x="16" y="0"/>
                        </a:lnTo>
                        <a:lnTo>
                          <a:pt x="10" y="7"/>
                        </a:lnTo>
                        <a:lnTo>
                          <a:pt x="0" y="17"/>
                        </a:lnTo>
                        <a:lnTo>
                          <a:pt x="17" y="34"/>
                        </a:lnTo>
                        <a:lnTo>
                          <a:pt x="27" y="24"/>
                        </a:lnTo>
                        <a:lnTo>
                          <a:pt x="34" y="16"/>
                        </a:lnTo>
                        <a:close/>
                      </a:path>
                    </a:pathLst>
                  </a:custGeom>
                  <a:solidFill>
                    <a:srgbClr val="CC6600"/>
                  </a:solidFill>
                  <a:ln w="9525">
                    <a:noFill/>
                  </a:ln>
                </p:spPr>
                <p:txBody>
                  <a:bodyPr/>
                  <a:p>
                    <a:endParaRPr lang="zh-CN" altLang="en-US"/>
                  </a:p>
                </p:txBody>
              </p:sp>
              <p:sp>
                <p:nvSpPr>
                  <p:cNvPr id="433732" name="任意多边形 433731"/>
                  <p:cNvSpPr/>
                  <p:nvPr/>
                </p:nvSpPr>
                <p:spPr>
                  <a:xfrm>
                    <a:off x="3438" y="2416"/>
                    <a:ext cx="33" cy="35"/>
                  </a:xfrm>
                  <a:custGeom>
                    <a:avLst/>
                    <a:gdLst/>
                    <a:ahLst/>
                    <a:cxnLst/>
                    <a:pathLst>
                      <a:path w="33" h="35">
                        <a:moveTo>
                          <a:pt x="33" y="18"/>
                        </a:moveTo>
                        <a:lnTo>
                          <a:pt x="16" y="0"/>
                        </a:lnTo>
                        <a:lnTo>
                          <a:pt x="7" y="11"/>
                        </a:lnTo>
                        <a:lnTo>
                          <a:pt x="0" y="18"/>
                        </a:lnTo>
                        <a:lnTo>
                          <a:pt x="16" y="35"/>
                        </a:lnTo>
                        <a:lnTo>
                          <a:pt x="24" y="28"/>
                        </a:lnTo>
                        <a:lnTo>
                          <a:pt x="33" y="18"/>
                        </a:lnTo>
                        <a:close/>
                      </a:path>
                    </a:pathLst>
                  </a:custGeom>
                  <a:solidFill>
                    <a:srgbClr val="CC6600"/>
                  </a:solidFill>
                  <a:ln w="9525">
                    <a:noFill/>
                  </a:ln>
                </p:spPr>
                <p:txBody>
                  <a:bodyPr/>
                  <a:p>
                    <a:endParaRPr lang="zh-CN" altLang="en-US"/>
                  </a:p>
                </p:txBody>
              </p:sp>
              <p:sp>
                <p:nvSpPr>
                  <p:cNvPr id="433733" name="任意多边形 433732"/>
                  <p:cNvSpPr/>
                  <p:nvPr/>
                </p:nvSpPr>
                <p:spPr>
                  <a:xfrm>
                    <a:off x="3402" y="2450"/>
                    <a:ext cx="34" cy="34"/>
                  </a:xfrm>
                  <a:custGeom>
                    <a:avLst/>
                    <a:gdLst/>
                    <a:ahLst/>
                    <a:cxnLst/>
                    <a:pathLst>
                      <a:path w="34" h="34">
                        <a:moveTo>
                          <a:pt x="34" y="17"/>
                        </a:moveTo>
                        <a:lnTo>
                          <a:pt x="17" y="0"/>
                        </a:lnTo>
                        <a:lnTo>
                          <a:pt x="4" y="12"/>
                        </a:lnTo>
                        <a:lnTo>
                          <a:pt x="0" y="16"/>
                        </a:lnTo>
                        <a:lnTo>
                          <a:pt x="15" y="34"/>
                        </a:lnTo>
                        <a:lnTo>
                          <a:pt x="22" y="29"/>
                        </a:lnTo>
                        <a:lnTo>
                          <a:pt x="34" y="17"/>
                        </a:lnTo>
                        <a:close/>
                      </a:path>
                    </a:pathLst>
                  </a:custGeom>
                  <a:solidFill>
                    <a:srgbClr val="CC6600"/>
                  </a:solidFill>
                  <a:ln w="9525">
                    <a:noFill/>
                  </a:ln>
                </p:spPr>
                <p:txBody>
                  <a:bodyPr/>
                  <a:p>
                    <a:endParaRPr lang="zh-CN" altLang="en-US"/>
                  </a:p>
                </p:txBody>
              </p:sp>
              <p:sp>
                <p:nvSpPr>
                  <p:cNvPr id="433734" name="任意多边形 433733"/>
                  <p:cNvSpPr/>
                  <p:nvPr/>
                </p:nvSpPr>
                <p:spPr>
                  <a:xfrm>
                    <a:off x="3365" y="2482"/>
                    <a:ext cx="34" cy="34"/>
                  </a:xfrm>
                  <a:custGeom>
                    <a:avLst/>
                    <a:gdLst/>
                    <a:ahLst/>
                    <a:cxnLst/>
                    <a:pathLst>
                      <a:path w="34" h="34">
                        <a:moveTo>
                          <a:pt x="34" y="18"/>
                        </a:moveTo>
                        <a:lnTo>
                          <a:pt x="19" y="0"/>
                        </a:lnTo>
                        <a:lnTo>
                          <a:pt x="0" y="15"/>
                        </a:lnTo>
                        <a:lnTo>
                          <a:pt x="1" y="15"/>
                        </a:lnTo>
                        <a:lnTo>
                          <a:pt x="16" y="34"/>
                        </a:lnTo>
                        <a:lnTo>
                          <a:pt x="17" y="32"/>
                        </a:lnTo>
                        <a:lnTo>
                          <a:pt x="34" y="18"/>
                        </a:lnTo>
                        <a:close/>
                      </a:path>
                    </a:pathLst>
                  </a:custGeom>
                  <a:solidFill>
                    <a:srgbClr val="CC6600"/>
                  </a:solidFill>
                  <a:ln w="9525">
                    <a:noFill/>
                  </a:ln>
                </p:spPr>
                <p:txBody>
                  <a:bodyPr/>
                  <a:p>
                    <a:endParaRPr lang="zh-CN" altLang="en-US"/>
                  </a:p>
                </p:txBody>
              </p:sp>
              <p:sp>
                <p:nvSpPr>
                  <p:cNvPr id="433735" name="任意多边形 433734"/>
                  <p:cNvSpPr/>
                  <p:nvPr/>
                </p:nvSpPr>
                <p:spPr>
                  <a:xfrm>
                    <a:off x="3328" y="2512"/>
                    <a:ext cx="34" cy="34"/>
                  </a:xfrm>
                  <a:custGeom>
                    <a:avLst/>
                    <a:gdLst/>
                    <a:ahLst/>
                    <a:cxnLst/>
                    <a:pathLst>
                      <a:path w="34" h="34">
                        <a:moveTo>
                          <a:pt x="34" y="20"/>
                        </a:moveTo>
                        <a:lnTo>
                          <a:pt x="19" y="0"/>
                        </a:lnTo>
                        <a:lnTo>
                          <a:pt x="0" y="15"/>
                        </a:lnTo>
                        <a:lnTo>
                          <a:pt x="15" y="34"/>
                        </a:lnTo>
                        <a:lnTo>
                          <a:pt x="34" y="20"/>
                        </a:lnTo>
                        <a:close/>
                      </a:path>
                    </a:pathLst>
                  </a:custGeom>
                  <a:solidFill>
                    <a:srgbClr val="CC6600"/>
                  </a:solidFill>
                  <a:ln w="9525">
                    <a:noFill/>
                  </a:ln>
                </p:spPr>
                <p:txBody>
                  <a:bodyPr/>
                  <a:p>
                    <a:endParaRPr lang="zh-CN" altLang="en-US"/>
                  </a:p>
                </p:txBody>
              </p:sp>
              <p:sp>
                <p:nvSpPr>
                  <p:cNvPr id="433736" name="任意多边形 433735"/>
                  <p:cNvSpPr/>
                  <p:nvPr/>
                </p:nvSpPr>
                <p:spPr>
                  <a:xfrm>
                    <a:off x="3289" y="2542"/>
                    <a:ext cx="33" cy="33"/>
                  </a:xfrm>
                  <a:custGeom>
                    <a:avLst/>
                    <a:gdLst/>
                    <a:ahLst/>
                    <a:cxnLst/>
                    <a:pathLst>
                      <a:path w="33" h="33">
                        <a:moveTo>
                          <a:pt x="33" y="19"/>
                        </a:moveTo>
                        <a:lnTo>
                          <a:pt x="19" y="0"/>
                        </a:lnTo>
                        <a:lnTo>
                          <a:pt x="0" y="14"/>
                        </a:lnTo>
                        <a:lnTo>
                          <a:pt x="14" y="33"/>
                        </a:lnTo>
                        <a:lnTo>
                          <a:pt x="33" y="19"/>
                        </a:lnTo>
                        <a:close/>
                      </a:path>
                    </a:pathLst>
                  </a:custGeom>
                  <a:solidFill>
                    <a:srgbClr val="CC6600"/>
                  </a:solidFill>
                  <a:ln w="9525">
                    <a:noFill/>
                  </a:ln>
                </p:spPr>
                <p:txBody>
                  <a:bodyPr/>
                  <a:p>
                    <a:endParaRPr lang="zh-CN" altLang="en-US"/>
                  </a:p>
                </p:txBody>
              </p:sp>
              <p:sp>
                <p:nvSpPr>
                  <p:cNvPr id="433737" name="任意多边形 433736"/>
                  <p:cNvSpPr/>
                  <p:nvPr/>
                </p:nvSpPr>
                <p:spPr>
                  <a:xfrm>
                    <a:off x="3250" y="2569"/>
                    <a:ext cx="33" cy="33"/>
                  </a:xfrm>
                  <a:custGeom>
                    <a:avLst/>
                    <a:gdLst/>
                    <a:ahLst/>
                    <a:cxnLst/>
                    <a:pathLst>
                      <a:path w="33" h="33">
                        <a:moveTo>
                          <a:pt x="33" y="20"/>
                        </a:moveTo>
                        <a:lnTo>
                          <a:pt x="20" y="0"/>
                        </a:lnTo>
                        <a:lnTo>
                          <a:pt x="0" y="13"/>
                        </a:lnTo>
                        <a:lnTo>
                          <a:pt x="13" y="33"/>
                        </a:lnTo>
                        <a:lnTo>
                          <a:pt x="33" y="20"/>
                        </a:lnTo>
                        <a:close/>
                      </a:path>
                    </a:pathLst>
                  </a:custGeom>
                  <a:solidFill>
                    <a:srgbClr val="CC6600"/>
                  </a:solidFill>
                  <a:ln w="9525">
                    <a:noFill/>
                  </a:ln>
                </p:spPr>
                <p:txBody>
                  <a:bodyPr/>
                  <a:p>
                    <a:endParaRPr lang="zh-CN" altLang="en-US"/>
                  </a:p>
                </p:txBody>
              </p:sp>
              <p:sp>
                <p:nvSpPr>
                  <p:cNvPr id="433738" name="任意多边形 433737"/>
                  <p:cNvSpPr/>
                  <p:nvPr/>
                </p:nvSpPr>
                <p:spPr>
                  <a:xfrm>
                    <a:off x="3209" y="2596"/>
                    <a:ext cx="33" cy="33"/>
                  </a:xfrm>
                  <a:custGeom>
                    <a:avLst/>
                    <a:gdLst/>
                    <a:ahLst/>
                    <a:cxnLst/>
                    <a:pathLst>
                      <a:path w="33" h="33">
                        <a:moveTo>
                          <a:pt x="33" y="20"/>
                        </a:moveTo>
                        <a:lnTo>
                          <a:pt x="21" y="0"/>
                        </a:lnTo>
                        <a:lnTo>
                          <a:pt x="0" y="12"/>
                        </a:lnTo>
                        <a:lnTo>
                          <a:pt x="12" y="33"/>
                        </a:lnTo>
                        <a:lnTo>
                          <a:pt x="33" y="20"/>
                        </a:lnTo>
                        <a:close/>
                      </a:path>
                    </a:pathLst>
                  </a:custGeom>
                  <a:solidFill>
                    <a:srgbClr val="CC6600"/>
                  </a:solidFill>
                  <a:ln w="9525">
                    <a:noFill/>
                  </a:ln>
                </p:spPr>
                <p:txBody>
                  <a:bodyPr/>
                  <a:p>
                    <a:endParaRPr lang="zh-CN" altLang="en-US"/>
                  </a:p>
                </p:txBody>
              </p:sp>
              <p:sp>
                <p:nvSpPr>
                  <p:cNvPr id="433739" name="任意多边形 433738"/>
                  <p:cNvSpPr/>
                  <p:nvPr/>
                </p:nvSpPr>
                <p:spPr>
                  <a:xfrm>
                    <a:off x="3168" y="2621"/>
                    <a:ext cx="32" cy="34"/>
                  </a:xfrm>
                  <a:custGeom>
                    <a:avLst/>
                    <a:gdLst/>
                    <a:ahLst/>
                    <a:cxnLst/>
                    <a:pathLst>
                      <a:path w="32" h="34">
                        <a:moveTo>
                          <a:pt x="32" y="21"/>
                        </a:moveTo>
                        <a:lnTo>
                          <a:pt x="20" y="0"/>
                        </a:lnTo>
                        <a:lnTo>
                          <a:pt x="13" y="4"/>
                        </a:lnTo>
                        <a:lnTo>
                          <a:pt x="0" y="13"/>
                        </a:lnTo>
                        <a:lnTo>
                          <a:pt x="12" y="34"/>
                        </a:lnTo>
                        <a:lnTo>
                          <a:pt x="22" y="27"/>
                        </a:lnTo>
                        <a:lnTo>
                          <a:pt x="32" y="21"/>
                        </a:lnTo>
                        <a:close/>
                      </a:path>
                    </a:pathLst>
                  </a:custGeom>
                  <a:solidFill>
                    <a:srgbClr val="CC6600"/>
                  </a:solidFill>
                  <a:ln w="9525">
                    <a:noFill/>
                  </a:ln>
                </p:spPr>
                <p:txBody>
                  <a:bodyPr/>
                  <a:p>
                    <a:endParaRPr lang="zh-CN" altLang="en-US"/>
                  </a:p>
                </p:txBody>
              </p:sp>
              <p:sp>
                <p:nvSpPr>
                  <p:cNvPr id="433740" name="任意多边形 433739"/>
                  <p:cNvSpPr/>
                  <p:nvPr/>
                </p:nvSpPr>
                <p:spPr>
                  <a:xfrm>
                    <a:off x="3126" y="2645"/>
                    <a:ext cx="33" cy="33"/>
                  </a:xfrm>
                  <a:custGeom>
                    <a:avLst/>
                    <a:gdLst/>
                    <a:ahLst/>
                    <a:cxnLst/>
                    <a:pathLst>
                      <a:path w="33" h="33">
                        <a:moveTo>
                          <a:pt x="33" y="21"/>
                        </a:moveTo>
                        <a:lnTo>
                          <a:pt x="21" y="0"/>
                        </a:lnTo>
                        <a:lnTo>
                          <a:pt x="3" y="11"/>
                        </a:lnTo>
                        <a:lnTo>
                          <a:pt x="0" y="12"/>
                        </a:lnTo>
                        <a:lnTo>
                          <a:pt x="11" y="33"/>
                        </a:lnTo>
                        <a:lnTo>
                          <a:pt x="12" y="33"/>
                        </a:lnTo>
                        <a:lnTo>
                          <a:pt x="33" y="21"/>
                        </a:lnTo>
                        <a:close/>
                      </a:path>
                    </a:pathLst>
                  </a:custGeom>
                  <a:solidFill>
                    <a:srgbClr val="CC6600"/>
                  </a:solidFill>
                  <a:ln w="9525">
                    <a:noFill/>
                  </a:ln>
                </p:spPr>
                <p:txBody>
                  <a:bodyPr/>
                  <a:p>
                    <a:endParaRPr lang="zh-CN" altLang="en-US"/>
                  </a:p>
                </p:txBody>
              </p:sp>
              <p:sp>
                <p:nvSpPr>
                  <p:cNvPr id="433741" name="任意多边形 433740"/>
                  <p:cNvSpPr/>
                  <p:nvPr/>
                </p:nvSpPr>
                <p:spPr>
                  <a:xfrm>
                    <a:off x="3083" y="2668"/>
                    <a:ext cx="32" cy="33"/>
                  </a:xfrm>
                  <a:custGeom>
                    <a:avLst/>
                    <a:gdLst/>
                    <a:ahLst/>
                    <a:cxnLst/>
                    <a:pathLst>
                      <a:path w="32" h="33">
                        <a:moveTo>
                          <a:pt x="32" y="21"/>
                        </a:moveTo>
                        <a:lnTo>
                          <a:pt x="21" y="0"/>
                        </a:lnTo>
                        <a:lnTo>
                          <a:pt x="0" y="12"/>
                        </a:lnTo>
                        <a:lnTo>
                          <a:pt x="11" y="33"/>
                        </a:lnTo>
                        <a:lnTo>
                          <a:pt x="32" y="21"/>
                        </a:lnTo>
                        <a:close/>
                      </a:path>
                    </a:pathLst>
                  </a:custGeom>
                  <a:solidFill>
                    <a:srgbClr val="CC6600"/>
                  </a:solidFill>
                  <a:ln w="9525">
                    <a:noFill/>
                  </a:ln>
                </p:spPr>
                <p:txBody>
                  <a:bodyPr/>
                  <a:p>
                    <a:endParaRPr lang="zh-CN" altLang="en-US"/>
                  </a:p>
                </p:txBody>
              </p:sp>
              <p:sp>
                <p:nvSpPr>
                  <p:cNvPr id="433742" name="任意多边形 433741"/>
                  <p:cNvSpPr/>
                  <p:nvPr/>
                </p:nvSpPr>
                <p:spPr>
                  <a:xfrm>
                    <a:off x="3040" y="2690"/>
                    <a:ext cx="32" cy="32"/>
                  </a:xfrm>
                  <a:custGeom>
                    <a:avLst/>
                    <a:gdLst/>
                    <a:ahLst/>
                    <a:cxnLst/>
                    <a:pathLst>
                      <a:path w="32" h="32">
                        <a:moveTo>
                          <a:pt x="32" y="21"/>
                        </a:moveTo>
                        <a:lnTo>
                          <a:pt x="22" y="0"/>
                        </a:lnTo>
                        <a:lnTo>
                          <a:pt x="0" y="11"/>
                        </a:lnTo>
                        <a:lnTo>
                          <a:pt x="10" y="32"/>
                        </a:lnTo>
                        <a:lnTo>
                          <a:pt x="32" y="21"/>
                        </a:lnTo>
                        <a:close/>
                      </a:path>
                    </a:pathLst>
                  </a:custGeom>
                  <a:solidFill>
                    <a:srgbClr val="CC6600"/>
                  </a:solidFill>
                  <a:ln w="9525">
                    <a:noFill/>
                  </a:ln>
                </p:spPr>
                <p:txBody>
                  <a:bodyPr/>
                  <a:p>
                    <a:endParaRPr lang="zh-CN" altLang="en-US"/>
                  </a:p>
                </p:txBody>
              </p:sp>
              <p:sp>
                <p:nvSpPr>
                  <p:cNvPr id="433743" name="任意多边形 433742"/>
                  <p:cNvSpPr/>
                  <p:nvPr/>
                </p:nvSpPr>
                <p:spPr>
                  <a:xfrm>
                    <a:off x="2996" y="2711"/>
                    <a:ext cx="33" cy="33"/>
                  </a:xfrm>
                  <a:custGeom>
                    <a:avLst/>
                    <a:gdLst/>
                    <a:ahLst/>
                    <a:cxnLst/>
                    <a:pathLst>
                      <a:path w="33" h="33">
                        <a:moveTo>
                          <a:pt x="33" y="22"/>
                        </a:moveTo>
                        <a:lnTo>
                          <a:pt x="22" y="0"/>
                        </a:lnTo>
                        <a:lnTo>
                          <a:pt x="22" y="0"/>
                        </a:lnTo>
                        <a:lnTo>
                          <a:pt x="0" y="10"/>
                        </a:lnTo>
                        <a:lnTo>
                          <a:pt x="10" y="33"/>
                        </a:lnTo>
                        <a:lnTo>
                          <a:pt x="32" y="23"/>
                        </a:lnTo>
                        <a:lnTo>
                          <a:pt x="33" y="22"/>
                        </a:lnTo>
                        <a:close/>
                      </a:path>
                    </a:pathLst>
                  </a:custGeom>
                  <a:solidFill>
                    <a:srgbClr val="CC6600"/>
                  </a:solidFill>
                  <a:ln w="9525">
                    <a:noFill/>
                  </a:ln>
                </p:spPr>
                <p:txBody>
                  <a:bodyPr/>
                  <a:p>
                    <a:endParaRPr lang="zh-CN" altLang="en-US"/>
                  </a:p>
                </p:txBody>
              </p:sp>
              <p:sp>
                <p:nvSpPr>
                  <p:cNvPr id="433744" name="任意多边形 433743"/>
                  <p:cNvSpPr/>
                  <p:nvPr/>
                </p:nvSpPr>
                <p:spPr>
                  <a:xfrm>
                    <a:off x="2952" y="2730"/>
                    <a:ext cx="32" cy="33"/>
                  </a:xfrm>
                  <a:custGeom>
                    <a:avLst/>
                    <a:gdLst/>
                    <a:ahLst/>
                    <a:cxnLst/>
                    <a:pathLst>
                      <a:path w="32" h="33">
                        <a:moveTo>
                          <a:pt x="32" y="23"/>
                        </a:moveTo>
                        <a:lnTo>
                          <a:pt x="22" y="0"/>
                        </a:lnTo>
                        <a:lnTo>
                          <a:pt x="9" y="8"/>
                        </a:lnTo>
                        <a:lnTo>
                          <a:pt x="0" y="11"/>
                        </a:lnTo>
                        <a:lnTo>
                          <a:pt x="9" y="33"/>
                        </a:lnTo>
                        <a:lnTo>
                          <a:pt x="18" y="30"/>
                        </a:lnTo>
                        <a:lnTo>
                          <a:pt x="32" y="23"/>
                        </a:lnTo>
                        <a:close/>
                      </a:path>
                    </a:pathLst>
                  </a:custGeom>
                  <a:solidFill>
                    <a:srgbClr val="CC6600"/>
                  </a:solidFill>
                  <a:ln w="9525">
                    <a:noFill/>
                  </a:ln>
                </p:spPr>
                <p:txBody>
                  <a:bodyPr/>
                  <a:p>
                    <a:endParaRPr lang="zh-CN" altLang="en-US"/>
                  </a:p>
                </p:txBody>
              </p:sp>
              <p:sp>
                <p:nvSpPr>
                  <p:cNvPr id="433745" name="任意多边形 433744"/>
                  <p:cNvSpPr/>
                  <p:nvPr/>
                </p:nvSpPr>
                <p:spPr>
                  <a:xfrm>
                    <a:off x="2907" y="2750"/>
                    <a:ext cx="32" cy="31"/>
                  </a:xfrm>
                  <a:custGeom>
                    <a:avLst/>
                    <a:gdLst/>
                    <a:ahLst/>
                    <a:cxnLst/>
                    <a:pathLst>
                      <a:path w="32" h="31">
                        <a:moveTo>
                          <a:pt x="32" y="22"/>
                        </a:moveTo>
                        <a:lnTo>
                          <a:pt x="23" y="0"/>
                        </a:lnTo>
                        <a:lnTo>
                          <a:pt x="0" y="9"/>
                        </a:lnTo>
                        <a:lnTo>
                          <a:pt x="9" y="31"/>
                        </a:lnTo>
                        <a:lnTo>
                          <a:pt x="32" y="22"/>
                        </a:lnTo>
                        <a:close/>
                      </a:path>
                    </a:pathLst>
                  </a:custGeom>
                  <a:solidFill>
                    <a:srgbClr val="CC6600"/>
                  </a:solidFill>
                  <a:ln w="9525">
                    <a:noFill/>
                  </a:ln>
                </p:spPr>
                <p:txBody>
                  <a:bodyPr/>
                  <a:p>
                    <a:endParaRPr lang="zh-CN" altLang="en-US"/>
                  </a:p>
                </p:txBody>
              </p:sp>
              <p:sp>
                <p:nvSpPr>
                  <p:cNvPr id="433746" name="任意多边形 433745"/>
                  <p:cNvSpPr/>
                  <p:nvPr/>
                </p:nvSpPr>
                <p:spPr>
                  <a:xfrm>
                    <a:off x="2863" y="2768"/>
                    <a:ext cx="30" cy="30"/>
                  </a:xfrm>
                  <a:custGeom>
                    <a:avLst/>
                    <a:gdLst/>
                    <a:ahLst/>
                    <a:cxnLst/>
                    <a:pathLst>
                      <a:path w="30" h="30">
                        <a:moveTo>
                          <a:pt x="30" y="22"/>
                        </a:moveTo>
                        <a:lnTo>
                          <a:pt x="22" y="0"/>
                        </a:lnTo>
                        <a:lnTo>
                          <a:pt x="0" y="8"/>
                        </a:lnTo>
                        <a:lnTo>
                          <a:pt x="8" y="30"/>
                        </a:lnTo>
                        <a:lnTo>
                          <a:pt x="30" y="22"/>
                        </a:lnTo>
                        <a:close/>
                      </a:path>
                    </a:pathLst>
                  </a:custGeom>
                  <a:solidFill>
                    <a:srgbClr val="CC6600"/>
                  </a:solidFill>
                  <a:ln w="9525">
                    <a:noFill/>
                  </a:ln>
                </p:spPr>
                <p:txBody>
                  <a:bodyPr/>
                  <a:p>
                    <a:endParaRPr lang="zh-CN" altLang="en-US"/>
                  </a:p>
                </p:txBody>
              </p:sp>
              <p:sp>
                <p:nvSpPr>
                  <p:cNvPr id="433747" name="任意多边形 433746"/>
                  <p:cNvSpPr/>
                  <p:nvPr/>
                </p:nvSpPr>
                <p:spPr>
                  <a:xfrm>
                    <a:off x="2816" y="2784"/>
                    <a:ext cx="32" cy="30"/>
                  </a:xfrm>
                  <a:custGeom>
                    <a:avLst/>
                    <a:gdLst/>
                    <a:ahLst/>
                    <a:cxnLst/>
                    <a:pathLst>
                      <a:path w="32" h="30">
                        <a:moveTo>
                          <a:pt x="32" y="22"/>
                        </a:moveTo>
                        <a:lnTo>
                          <a:pt x="24" y="0"/>
                        </a:lnTo>
                        <a:lnTo>
                          <a:pt x="0" y="8"/>
                        </a:lnTo>
                        <a:lnTo>
                          <a:pt x="9" y="30"/>
                        </a:lnTo>
                        <a:lnTo>
                          <a:pt x="32" y="22"/>
                        </a:lnTo>
                        <a:close/>
                      </a:path>
                    </a:pathLst>
                  </a:custGeom>
                  <a:solidFill>
                    <a:srgbClr val="CC6600"/>
                  </a:solidFill>
                  <a:ln w="9525">
                    <a:noFill/>
                  </a:ln>
                </p:spPr>
                <p:txBody>
                  <a:bodyPr/>
                  <a:p>
                    <a:endParaRPr lang="zh-CN" altLang="en-US"/>
                  </a:p>
                </p:txBody>
              </p:sp>
              <p:sp>
                <p:nvSpPr>
                  <p:cNvPr id="433748" name="任意多边形 433747"/>
                  <p:cNvSpPr/>
                  <p:nvPr/>
                </p:nvSpPr>
                <p:spPr>
                  <a:xfrm>
                    <a:off x="2771" y="2800"/>
                    <a:ext cx="31" cy="30"/>
                  </a:xfrm>
                  <a:custGeom>
                    <a:avLst/>
                    <a:gdLst/>
                    <a:ahLst/>
                    <a:cxnLst/>
                    <a:pathLst>
                      <a:path w="31" h="30">
                        <a:moveTo>
                          <a:pt x="31" y="22"/>
                        </a:moveTo>
                        <a:lnTo>
                          <a:pt x="23" y="0"/>
                        </a:lnTo>
                        <a:lnTo>
                          <a:pt x="8" y="5"/>
                        </a:lnTo>
                        <a:lnTo>
                          <a:pt x="0" y="7"/>
                        </a:lnTo>
                        <a:lnTo>
                          <a:pt x="7" y="30"/>
                        </a:lnTo>
                        <a:lnTo>
                          <a:pt x="17" y="27"/>
                        </a:lnTo>
                        <a:lnTo>
                          <a:pt x="31" y="22"/>
                        </a:lnTo>
                        <a:close/>
                      </a:path>
                    </a:pathLst>
                  </a:custGeom>
                  <a:solidFill>
                    <a:srgbClr val="CC6600"/>
                  </a:solidFill>
                  <a:ln w="9525">
                    <a:noFill/>
                  </a:ln>
                </p:spPr>
                <p:txBody>
                  <a:bodyPr/>
                  <a:p>
                    <a:endParaRPr lang="zh-CN" altLang="en-US"/>
                  </a:p>
                </p:txBody>
              </p:sp>
              <p:sp>
                <p:nvSpPr>
                  <p:cNvPr id="433749" name="任意多边形 433748"/>
                  <p:cNvSpPr/>
                  <p:nvPr/>
                </p:nvSpPr>
                <p:spPr>
                  <a:xfrm>
                    <a:off x="2725" y="2814"/>
                    <a:ext cx="30" cy="31"/>
                  </a:xfrm>
                  <a:custGeom>
                    <a:avLst/>
                    <a:gdLst/>
                    <a:ahLst/>
                    <a:cxnLst/>
                    <a:pathLst>
                      <a:path w="30" h="31">
                        <a:moveTo>
                          <a:pt x="30" y="24"/>
                        </a:moveTo>
                        <a:lnTo>
                          <a:pt x="23" y="0"/>
                        </a:lnTo>
                        <a:lnTo>
                          <a:pt x="0" y="7"/>
                        </a:lnTo>
                        <a:lnTo>
                          <a:pt x="7" y="31"/>
                        </a:lnTo>
                        <a:lnTo>
                          <a:pt x="30" y="24"/>
                        </a:lnTo>
                        <a:close/>
                      </a:path>
                    </a:pathLst>
                  </a:custGeom>
                  <a:solidFill>
                    <a:srgbClr val="CC6600"/>
                  </a:solidFill>
                  <a:ln w="9525">
                    <a:noFill/>
                  </a:ln>
                </p:spPr>
                <p:txBody>
                  <a:bodyPr/>
                  <a:p>
                    <a:endParaRPr lang="zh-CN" altLang="en-US"/>
                  </a:p>
                </p:txBody>
              </p:sp>
              <p:sp>
                <p:nvSpPr>
                  <p:cNvPr id="433750" name="任意多边形 433749"/>
                  <p:cNvSpPr/>
                  <p:nvPr/>
                </p:nvSpPr>
                <p:spPr>
                  <a:xfrm>
                    <a:off x="2679" y="2827"/>
                    <a:ext cx="29" cy="30"/>
                  </a:xfrm>
                  <a:custGeom>
                    <a:avLst/>
                    <a:gdLst/>
                    <a:ahLst/>
                    <a:cxnLst/>
                    <a:pathLst>
                      <a:path w="29" h="30">
                        <a:moveTo>
                          <a:pt x="29" y="24"/>
                        </a:moveTo>
                        <a:lnTo>
                          <a:pt x="23" y="0"/>
                        </a:lnTo>
                        <a:lnTo>
                          <a:pt x="0" y="6"/>
                        </a:lnTo>
                        <a:lnTo>
                          <a:pt x="6" y="30"/>
                        </a:lnTo>
                        <a:lnTo>
                          <a:pt x="29" y="24"/>
                        </a:lnTo>
                        <a:close/>
                      </a:path>
                    </a:pathLst>
                  </a:custGeom>
                  <a:solidFill>
                    <a:srgbClr val="CC6600"/>
                  </a:solidFill>
                  <a:ln w="9525">
                    <a:noFill/>
                  </a:ln>
                </p:spPr>
                <p:txBody>
                  <a:bodyPr/>
                  <a:p>
                    <a:endParaRPr lang="zh-CN" altLang="en-US"/>
                  </a:p>
                </p:txBody>
              </p:sp>
              <p:sp>
                <p:nvSpPr>
                  <p:cNvPr id="433751" name="任意多边形 433750"/>
                  <p:cNvSpPr/>
                  <p:nvPr/>
                </p:nvSpPr>
                <p:spPr>
                  <a:xfrm>
                    <a:off x="2632" y="2841"/>
                    <a:ext cx="29" cy="28"/>
                  </a:xfrm>
                  <a:custGeom>
                    <a:avLst/>
                    <a:gdLst/>
                    <a:ahLst/>
                    <a:cxnLst/>
                    <a:pathLst>
                      <a:path w="29" h="28">
                        <a:moveTo>
                          <a:pt x="29" y="23"/>
                        </a:moveTo>
                        <a:lnTo>
                          <a:pt x="23" y="0"/>
                        </a:lnTo>
                        <a:lnTo>
                          <a:pt x="20" y="1"/>
                        </a:lnTo>
                        <a:lnTo>
                          <a:pt x="0" y="5"/>
                        </a:lnTo>
                        <a:lnTo>
                          <a:pt x="6" y="28"/>
                        </a:lnTo>
                        <a:lnTo>
                          <a:pt x="29" y="23"/>
                        </a:lnTo>
                        <a:close/>
                      </a:path>
                    </a:pathLst>
                  </a:custGeom>
                  <a:solidFill>
                    <a:srgbClr val="CC6600"/>
                  </a:solidFill>
                  <a:ln w="9525">
                    <a:noFill/>
                  </a:ln>
                </p:spPr>
                <p:txBody>
                  <a:bodyPr/>
                  <a:p>
                    <a:endParaRPr lang="zh-CN" altLang="en-US"/>
                  </a:p>
                </p:txBody>
              </p:sp>
              <p:sp>
                <p:nvSpPr>
                  <p:cNvPr id="433752" name="任意多边形 433751"/>
                  <p:cNvSpPr/>
                  <p:nvPr/>
                </p:nvSpPr>
                <p:spPr>
                  <a:xfrm>
                    <a:off x="2585" y="2852"/>
                    <a:ext cx="29" cy="28"/>
                  </a:xfrm>
                  <a:custGeom>
                    <a:avLst/>
                    <a:gdLst/>
                    <a:ahLst/>
                    <a:cxnLst/>
                    <a:pathLst>
                      <a:path w="29" h="28">
                        <a:moveTo>
                          <a:pt x="29" y="23"/>
                        </a:moveTo>
                        <a:lnTo>
                          <a:pt x="23" y="0"/>
                        </a:lnTo>
                        <a:lnTo>
                          <a:pt x="2" y="5"/>
                        </a:lnTo>
                        <a:lnTo>
                          <a:pt x="0" y="5"/>
                        </a:lnTo>
                        <a:lnTo>
                          <a:pt x="5" y="28"/>
                        </a:lnTo>
                        <a:lnTo>
                          <a:pt x="11" y="27"/>
                        </a:lnTo>
                        <a:lnTo>
                          <a:pt x="29" y="23"/>
                        </a:lnTo>
                        <a:close/>
                      </a:path>
                    </a:pathLst>
                  </a:custGeom>
                  <a:solidFill>
                    <a:srgbClr val="CC6600"/>
                  </a:solidFill>
                  <a:ln w="9525">
                    <a:noFill/>
                  </a:ln>
                </p:spPr>
                <p:txBody>
                  <a:bodyPr/>
                  <a:p>
                    <a:endParaRPr lang="zh-CN" altLang="en-US"/>
                  </a:p>
                </p:txBody>
              </p:sp>
              <p:sp>
                <p:nvSpPr>
                  <p:cNvPr id="433753" name="任意多边形 433752"/>
                  <p:cNvSpPr/>
                  <p:nvPr/>
                </p:nvSpPr>
                <p:spPr>
                  <a:xfrm>
                    <a:off x="2538" y="2862"/>
                    <a:ext cx="28" cy="28"/>
                  </a:xfrm>
                  <a:custGeom>
                    <a:avLst/>
                    <a:gdLst/>
                    <a:ahLst/>
                    <a:cxnLst/>
                    <a:pathLst>
                      <a:path w="28" h="28">
                        <a:moveTo>
                          <a:pt x="28" y="23"/>
                        </a:moveTo>
                        <a:lnTo>
                          <a:pt x="23" y="0"/>
                        </a:lnTo>
                        <a:lnTo>
                          <a:pt x="0" y="5"/>
                        </a:lnTo>
                        <a:lnTo>
                          <a:pt x="5" y="28"/>
                        </a:lnTo>
                        <a:lnTo>
                          <a:pt x="28" y="23"/>
                        </a:lnTo>
                        <a:close/>
                      </a:path>
                    </a:pathLst>
                  </a:custGeom>
                  <a:solidFill>
                    <a:srgbClr val="CC6600"/>
                  </a:solidFill>
                  <a:ln w="9525">
                    <a:noFill/>
                  </a:ln>
                </p:spPr>
                <p:txBody>
                  <a:bodyPr/>
                  <a:p>
                    <a:endParaRPr lang="zh-CN" altLang="en-US"/>
                  </a:p>
                </p:txBody>
              </p:sp>
              <p:sp>
                <p:nvSpPr>
                  <p:cNvPr id="433754" name="任意多边形 433753"/>
                  <p:cNvSpPr/>
                  <p:nvPr/>
                </p:nvSpPr>
                <p:spPr>
                  <a:xfrm>
                    <a:off x="2490" y="2872"/>
                    <a:ext cx="28" cy="27"/>
                  </a:xfrm>
                  <a:custGeom>
                    <a:avLst/>
                    <a:gdLst/>
                    <a:ahLst/>
                    <a:cxnLst/>
                    <a:pathLst>
                      <a:path w="28" h="27">
                        <a:moveTo>
                          <a:pt x="28" y="23"/>
                        </a:moveTo>
                        <a:lnTo>
                          <a:pt x="24" y="0"/>
                        </a:lnTo>
                        <a:lnTo>
                          <a:pt x="0" y="4"/>
                        </a:lnTo>
                        <a:lnTo>
                          <a:pt x="4" y="27"/>
                        </a:lnTo>
                        <a:lnTo>
                          <a:pt x="28" y="23"/>
                        </a:lnTo>
                        <a:close/>
                      </a:path>
                    </a:pathLst>
                  </a:custGeom>
                  <a:solidFill>
                    <a:srgbClr val="CC6600"/>
                  </a:solidFill>
                  <a:ln w="9525">
                    <a:noFill/>
                  </a:ln>
                </p:spPr>
                <p:txBody>
                  <a:bodyPr/>
                  <a:p>
                    <a:endParaRPr lang="zh-CN" altLang="en-US"/>
                  </a:p>
                </p:txBody>
              </p:sp>
              <p:sp>
                <p:nvSpPr>
                  <p:cNvPr id="433755" name="任意多边形 433754"/>
                  <p:cNvSpPr/>
                  <p:nvPr/>
                </p:nvSpPr>
                <p:spPr>
                  <a:xfrm>
                    <a:off x="2443" y="2880"/>
                    <a:ext cx="27" cy="26"/>
                  </a:xfrm>
                  <a:custGeom>
                    <a:avLst/>
                    <a:gdLst/>
                    <a:ahLst/>
                    <a:cxnLst/>
                    <a:pathLst>
                      <a:path w="27" h="26">
                        <a:moveTo>
                          <a:pt x="27" y="23"/>
                        </a:moveTo>
                        <a:lnTo>
                          <a:pt x="23" y="0"/>
                        </a:lnTo>
                        <a:lnTo>
                          <a:pt x="17" y="1"/>
                        </a:lnTo>
                        <a:lnTo>
                          <a:pt x="0" y="3"/>
                        </a:lnTo>
                        <a:lnTo>
                          <a:pt x="3" y="26"/>
                        </a:lnTo>
                        <a:lnTo>
                          <a:pt x="17" y="25"/>
                        </a:lnTo>
                        <a:lnTo>
                          <a:pt x="27" y="23"/>
                        </a:lnTo>
                        <a:close/>
                      </a:path>
                    </a:pathLst>
                  </a:custGeom>
                  <a:solidFill>
                    <a:srgbClr val="CC6600"/>
                  </a:solidFill>
                  <a:ln w="9525">
                    <a:noFill/>
                  </a:ln>
                </p:spPr>
                <p:txBody>
                  <a:bodyPr/>
                  <a:p>
                    <a:endParaRPr lang="zh-CN" altLang="en-US"/>
                  </a:p>
                </p:txBody>
              </p:sp>
              <p:sp>
                <p:nvSpPr>
                  <p:cNvPr id="433756" name="任意多边形 433755"/>
                  <p:cNvSpPr/>
                  <p:nvPr/>
                </p:nvSpPr>
                <p:spPr>
                  <a:xfrm>
                    <a:off x="2395" y="2887"/>
                    <a:ext cx="27" cy="26"/>
                  </a:xfrm>
                  <a:custGeom>
                    <a:avLst/>
                    <a:gdLst/>
                    <a:ahLst/>
                    <a:cxnLst/>
                    <a:pathLst>
                      <a:path w="27" h="26">
                        <a:moveTo>
                          <a:pt x="27" y="23"/>
                        </a:moveTo>
                        <a:lnTo>
                          <a:pt x="23" y="0"/>
                        </a:lnTo>
                        <a:lnTo>
                          <a:pt x="0" y="3"/>
                        </a:lnTo>
                        <a:lnTo>
                          <a:pt x="3" y="26"/>
                        </a:lnTo>
                        <a:lnTo>
                          <a:pt x="27" y="23"/>
                        </a:lnTo>
                        <a:close/>
                      </a:path>
                    </a:pathLst>
                  </a:custGeom>
                  <a:solidFill>
                    <a:srgbClr val="CC6600"/>
                  </a:solidFill>
                  <a:ln w="9525">
                    <a:noFill/>
                  </a:ln>
                </p:spPr>
                <p:txBody>
                  <a:bodyPr/>
                  <a:p>
                    <a:endParaRPr lang="zh-CN" altLang="en-US"/>
                  </a:p>
                </p:txBody>
              </p:sp>
              <p:sp>
                <p:nvSpPr>
                  <p:cNvPr id="433757" name="任意多边形 433756"/>
                  <p:cNvSpPr/>
                  <p:nvPr/>
                </p:nvSpPr>
                <p:spPr>
                  <a:xfrm>
                    <a:off x="2348" y="2893"/>
                    <a:ext cx="25" cy="25"/>
                  </a:xfrm>
                  <a:custGeom>
                    <a:avLst/>
                    <a:gdLst/>
                    <a:ahLst/>
                    <a:cxnLst/>
                    <a:pathLst>
                      <a:path w="25" h="25">
                        <a:moveTo>
                          <a:pt x="25" y="23"/>
                        </a:moveTo>
                        <a:lnTo>
                          <a:pt x="23" y="0"/>
                        </a:lnTo>
                        <a:lnTo>
                          <a:pt x="0" y="2"/>
                        </a:lnTo>
                        <a:lnTo>
                          <a:pt x="2" y="25"/>
                        </a:lnTo>
                        <a:lnTo>
                          <a:pt x="25" y="23"/>
                        </a:lnTo>
                        <a:close/>
                      </a:path>
                    </a:pathLst>
                  </a:custGeom>
                  <a:solidFill>
                    <a:srgbClr val="CC6600"/>
                  </a:solidFill>
                  <a:ln w="9525">
                    <a:noFill/>
                  </a:ln>
                </p:spPr>
                <p:txBody>
                  <a:bodyPr/>
                  <a:p>
                    <a:endParaRPr lang="zh-CN" altLang="en-US"/>
                  </a:p>
                </p:txBody>
              </p:sp>
              <p:sp>
                <p:nvSpPr>
                  <p:cNvPr id="433758" name="任意多边形 433757"/>
                  <p:cNvSpPr/>
                  <p:nvPr/>
                </p:nvSpPr>
                <p:spPr>
                  <a:xfrm>
                    <a:off x="2299" y="2897"/>
                    <a:ext cx="26" cy="26"/>
                  </a:xfrm>
                  <a:custGeom>
                    <a:avLst/>
                    <a:gdLst/>
                    <a:ahLst/>
                    <a:cxnLst/>
                    <a:pathLst>
                      <a:path w="26" h="26">
                        <a:moveTo>
                          <a:pt x="26" y="24"/>
                        </a:moveTo>
                        <a:lnTo>
                          <a:pt x="25" y="0"/>
                        </a:lnTo>
                        <a:lnTo>
                          <a:pt x="0" y="2"/>
                        </a:lnTo>
                        <a:lnTo>
                          <a:pt x="1" y="26"/>
                        </a:lnTo>
                        <a:lnTo>
                          <a:pt x="26" y="24"/>
                        </a:lnTo>
                        <a:close/>
                      </a:path>
                    </a:pathLst>
                  </a:custGeom>
                  <a:solidFill>
                    <a:srgbClr val="CC6600"/>
                  </a:solidFill>
                  <a:ln w="9525">
                    <a:noFill/>
                  </a:ln>
                </p:spPr>
                <p:txBody>
                  <a:bodyPr/>
                  <a:p>
                    <a:endParaRPr lang="zh-CN" altLang="en-US"/>
                  </a:p>
                </p:txBody>
              </p:sp>
              <p:sp>
                <p:nvSpPr>
                  <p:cNvPr id="433759" name="任意多边形 433758"/>
                  <p:cNvSpPr/>
                  <p:nvPr/>
                </p:nvSpPr>
                <p:spPr>
                  <a:xfrm>
                    <a:off x="2258" y="2901"/>
                    <a:ext cx="18" cy="25"/>
                  </a:xfrm>
                  <a:custGeom>
                    <a:avLst/>
                    <a:gdLst/>
                    <a:ahLst/>
                    <a:cxnLst/>
                    <a:pathLst>
                      <a:path w="18" h="25">
                        <a:moveTo>
                          <a:pt x="18" y="24"/>
                        </a:moveTo>
                        <a:lnTo>
                          <a:pt x="17" y="0"/>
                        </a:lnTo>
                        <a:lnTo>
                          <a:pt x="0" y="1"/>
                        </a:lnTo>
                        <a:lnTo>
                          <a:pt x="1" y="25"/>
                        </a:lnTo>
                        <a:lnTo>
                          <a:pt x="18" y="24"/>
                        </a:lnTo>
                        <a:close/>
                      </a:path>
                    </a:pathLst>
                  </a:custGeom>
                  <a:solidFill>
                    <a:srgbClr val="CC6600"/>
                  </a:solidFill>
                  <a:ln w="9525">
                    <a:noFill/>
                  </a:ln>
                </p:spPr>
                <p:txBody>
                  <a:bodyPr/>
                  <a:p>
                    <a:endParaRPr lang="zh-CN" altLang="en-US"/>
                  </a:p>
                </p:txBody>
              </p:sp>
              <p:sp>
                <p:nvSpPr>
                  <p:cNvPr id="433760" name="任意多边形 433759"/>
                  <p:cNvSpPr/>
                  <p:nvPr/>
                </p:nvSpPr>
                <p:spPr>
                  <a:xfrm>
                    <a:off x="2152" y="2860"/>
                    <a:ext cx="109" cy="108"/>
                  </a:xfrm>
                  <a:custGeom>
                    <a:avLst/>
                    <a:gdLst/>
                    <a:ahLst/>
                    <a:cxnLst/>
                    <a:pathLst>
                      <a:path w="109" h="108">
                        <a:moveTo>
                          <a:pt x="106" y="0"/>
                        </a:moveTo>
                        <a:lnTo>
                          <a:pt x="0" y="57"/>
                        </a:lnTo>
                        <a:lnTo>
                          <a:pt x="109" y="108"/>
                        </a:lnTo>
                        <a:lnTo>
                          <a:pt x="106" y="0"/>
                        </a:lnTo>
                        <a:close/>
                      </a:path>
                    </a:pathLst>
                  </a:custGeom>
                  <a:solidFill>
                    <a:srgbClr val="CC6600"/>
                  </a:solidFill>
                  <a:ln w="9525">
                    <a:noFill/>
                  </a:ln>
                </p:spPr>
                <p:txBody>
                  <a:bodyPr/>
                  <a:p>
                    <a:endParaRPr lang="zh-CN" altLang="en-US"/>
                  </a:p>
                </p:txBody>
              </p:sp>
            </p:grpSp>
            <p:grpSp>
              <p:nvGrpSpPr>
                <p:cNvPr id="433761" name="组合 433760"/>
                <p:cNvGrpSpPr/>
                <p:nvPr/>
              </p:nvGrpSpPr>
              <p:grpSpPr>
                <a:xfrm>
                  <a:off x="3660" y="2001"/>
                  <a:ext cx="459" cy="905"/>
                  <a:chOff x="3660" y="2001"/>
                  <a:chExt cx="459" cy="905"/>
                </a:xfrm>
              </p:grpSpPr>
              <p:sp>
                <p:nvSpPr>
                  <p:cNvPr id="433762" name="任意多边形 433761"/>
                  <p:cNvSpPr/>
                  <p:nvPr/>
                </p:nvSpPr>
                <p:spPr>
                  <a:xfrm>
                    <a:off x="3660" y="2001"/>
                    <a:ext cx="25" cy="25"/>
                  </a:xfrm>
                  <a:custGeom>
                    <a:avLst/>
                    <a:gdLst/>
                    <a:ahLst/>
                    <a:cxnLst/>
                    <a:pathLst>
                      <a:path w="25" h="25">
                        <a:moveTo>
                          <a:pt x="24" y="0"/>
                        </a:moveTo>
                        <a:lnTo>
                          <a:pt x="0" y="0"/>
                        </a:lnTo>
                        <a:lnTo>
                          <a:pt x="1" y="25"/>
                        </a:lnTo>
                        <a:lnTo>
                          <a:pt x="25" y="25"/>
                        </a:lnTo>
                        <a:lnTo>
                          <a:pt x="24" y="0"/>
                        </a:lnTo>
                        <a:close/>
                      </a:path>
                    </a:pathLst>
                  </a:custGeom>
                  <a:solidFill>
                    <a:srgbClr val="CC6600"/>
                  </a:solidFill>
                  <a:ln w="9525">
                    <a:noFill/>
                  </a:ln>
                </p:spPr>
                <p:txBody>
                  <a:bodyPr/>
                  <a:p>
                    <a:endParaRPr lang="zh-CN" altLang="en-US"/>
                  </a:p>
                </p:txBody>
              </p:sp>
              <p:sp>
                <p:nvSpPr>
                  <p:cNvPr id="433763" name="任意多边形 433762"/>
                  <p:cNvSpPr/>
                  <p:nvPr/>
                </p:nvSpPr>
                <p:spPr>
                  <a:xfrm>
                    <a:off x="3661" y="2050"/>
                    <a:ext cx="25" cy="25"/>
                  </a:xfrm>
                  <a:custGeom>
                    <a:avLst/>
                    <a:gdLst/>
                    <a:ahLst/>
                    <a:cxnLst/>
                    <a:pathLst>
                      <a:path w="25" h="25">
                        <a:moveTo>
                          <a:pt x="24" y="0"/>
                        </a:moveTo>
                        <a:lnTo>
                          <a:pt x="0" y="0"/>
                        </a:lnTo>
                        <a:lnTo>
                          <a:pt x="1" y="21"/>
                        </a:lnTo>
                        <a:lnTo>
                          <a:pt x="1" y="25"/>
                        </a:lnTo>
                        <a:lnTo>
                          <a:pt x="25" y="23"/>
                        </a:lnTo>
                        <a:lnTo>
                          <a:pt x="25" y="21"/>
                        </a:lnTo>
                        <a:lnTo>
                          <a:pt x="24" y="0"/>
                        </a:lnTo>
                        <a:close/>
                      </a:path>
                    </a:pathLst>
                  </a:custGeom>
                  <a:solidFill>
                    <a:srgbClr val="CC6600"/>
                  </a:solidFill>
                  <a:ln w="9525">
                    <a:noFill/>
                  </a:ln>
                </p:spPr>
                <p:txBody>
                  <a:bodyPr/>
                  <a:p>
                    <a:endParaRPr lang="zh-CN" altLang="en-US"/>
                  </a:p>
                </p:txBody>
              </p:sp>
              <p:sp>
                <p:nvSpPr>
                  <p:cNvPr id="433764" name="任意多边形 433763"/>
                  <p:cNvSpPr/>
                  <p:nvPr/>
                </p:nvSpPr>
                <p:spPr>
                  <a:xfrm>
                    <a:off x="3664" y="2097"/>
                    <a:ext cx="26" cy="27"/>
                  </a:xfrm>
                  <a:custGeom>
                    <a:avLst/>
                    <a:gdLst/>
                    <a:ahLst/>
                    <a:cxnLst/>
                    <a:pathLst>
                      <a:path w="26" h="27">
                        <a:moveTo>
                          <a:pt x="24" y="0"/>
                        </a:moveTo>
                        <a:lnTo>
                          <a:pt x="0" y="2"/>
                        </a:lnTo>
                        <a:lnTo>
                          <a:pt x="2" y="27"/>
                        </a:lnTo>
                        <a:lnTo>
                          <a:pt x="26" y="25"/>
                        </a:lnTo>
                        <a:lnTo>
                          <a:pt x="24" y="0"/>
                        </a:lnTo>
                        <a:close/>
                      </a:path>
                    </a:pathLst>
                  </a:custGeom>
                  <a:solidFill>
                    <a:srgbClr val="CC6600"/>
                  </a:solidFill>
                  <a:ln w="9525">
                    <a:noFill/>
                  </a:ln>
                </p:spPr>
                <p:txBody>
                  <a:bodyPr/>
                  <a:p>
                    <a:endParaRPr lang="zh-CN" altLang="en-US"/>
                  </a:p>
                </p:txBody>
              </p:sp>
              <p:sp>
                <p:nvSpPr>
                  <p:cNvPr id="433765" name="任意多边形 433764"/>
                  <p:cNvSpPr/>
                  <p:nvPr/>
                </p:nvSpPr>
                <p:spPr>
                  <a:xfrm>
                    <a:off x="3668" y="2145"/>
                    <a:ext cx="26" cy="27"/>
                  </a:xfrm>
                  <a:custGeom>
                    <a:avLst/>
                    <a:gdLst/>
                    <a:ahLst/>
                    <a:cxnLst/>
                    <a:pathLst>
                      <a:path w="26" h="27">
                        <a:moveTo>
                          <a:pt x="23" y="0"/>
                        </a:moveTo>
                        <a:lnTo>
                          <a:pt x="0" y="3"/>
                        </a:lnTo>
                        <a:lnTo>
                          <a:pt x="3" y="27"/>
                        </a:lnTo>
                        <a:lnTo>
                          <a:pt x="26" y="24"/>
                        </a:lnTo>
                        <a:lnTo>
                          <a:pt x="23" y="0"/>
                        </a:lnTo>
                        <a:close/>
                      </a:path>
                    </a:pathLst>
                  </a:custGeom>
                  <a:solidFill>
                    <a:srgbClr val="CC6600"/>
                  </a:solidFill>
                  <a:ln w="9525">
                    <a:noFill/>
                  </a:ln>
                </p:spPr>
                <p:txBody>
                  <a:bodyPr/>
                  <a:p>
                    <a:endParaRPr lang="zh-CN" altLang="en-US"/>
                  </a:p>
                </p:txBody>
              </p:sp>
              <p:sp>
                <p:nvSpPr>
                  <p:cNvPr id="433766" name="任意多边形 433765"/>
                  <p:cNvSpPr/>
                  <p:nvPr/>
                </p:nvSpPr>
                <p:spPr>
                  <a:xfrm>
                    <a:off x="3674" y="2193"/>
                    <a:ext cx="27" cy="28"/>
                  </a:xfrm>
                  <a:custGeom>
                    <a:avLst/>
                    <a:gdLst/>
                    <a:ahLst/>
                    <a:cxnLst/>
                    <a:pathLst>
                      <a:path w="27" h="28">
                        <a:moveTo>
                          <a:pt x="23" y="0"/>
                        </a:moveTo>
                        <a:lnTo>
                          <a:pt x="0" y="3"/>
                        </a:lnTo>
                        <a:lnTo>
                          <a:pt x="2" y="15"/>
                        </a:lnTo>
                        <a:lnTo>
                          <a:pt x="4" y="28"/>
                        </a:lnTo>
                        <a:lnTo>
                          <a:pt x="27" y="24"/>
                        </a:lnTo>
                        <a:lnTo>
                          <a:pt x="26" y="15"/>
                        </a:lnTo>
                        <a:lnTo>
                          <a:pt x="23" y="0"/>
                        </a:lnTo>
                        <a:close/>
                      </a:path>
                    </a:pathLst>
                  </a:custGeom>
                  <a:solidFill>
                    <a:srgbClr val="CC6600"/>
                  </a:solidFill>
                  <a:ln w="9525">
                    <a:noFill/>
                  </a:ln>
                </p:spPr>
                <p:txBody>
                  <a:bodyPr/>
                  <a:p>
                    <a:endParaRPr lang="zh-CN" altLang="en-US"/>
                  </a:p>
                </p:txBody>
              </p:sp>
              <p:sp>
                <p:nvSpPr>
                  <p:cNvPr id="433767" name="任意多边形 433766"/>
                  <p:cNvSpPr/>
                  <p:nvPr/>
                </p:nvSpPr>
                <p:spPr>
                  <a:xfrm>
                    <a:off x="3682" y="2241"/>
                    <a:ext cx="27" cy="27"/>
                  </a:xfrm>
                  <a:custGeom>
                    <a:avLst/>
                    <a:gdLst/>
                    <a:ahLst/>
                    <a:cxnLst/>
                    <a:pathLst>
                      <a:path w="27" h="27">
                        <a:moveTo>
                          <a:pt x="23" y="0"/>
                        </a:moveTo>
                        <a:lnTo>
                          <a:pt x="0" y="4"/>
                        </a:lnTo>
                        <a:lnTo>
                          <a:pt x="4" y="27"/>
                        </a:lnTo>
                        <a:lnTo>
                          <a:pt x="27" y="23"/>
                        </a:lnTo>
                        <a:lnTo>
                          <a:pt x="23" y="0"/>
                        </a:lnTo>
                        <a:close/>
                      </a:path>
                    </a:pathLst>
                  </a:custGeom>
                  <a:solidFill>
                    <a:srgbClr val="CC6600"/>
                  </a:solidFill>
                  <a:ln w="9525">
                    <a:noFill/>
                  </a:ln>
                </p:spPr>
                <p:txBody>
                  <a:bodyPr/>
                  <a:p>
                    <a:endParaRPr lang="zh-CN" altLang="en-US"/>
                  </a:p>
                </p:txBody>
              </p:sp>
              <p:sp>
                <p:nvSpPr>
                  <p:cNvPr id="433768" name="任意多边形 433767"/>
                  <p:cNvSpPr/>
                  <p:nvPr/>
                </p:nvSpPr>
                <p:spPr>
                  <a:xfrm>
                    <a:off x="3691" y="2287"/>
                    <a:ext cx="28" cy="30"/>
                  </a:xfrm>
                  <a:custGeom>
                    <a:avLst/>
                    <a:gdLst/>
                    <a:ahLst/>
                    <a:cxnLst/>
                    <a:pathLst>
                      <a:path w="28" h="30">
                        <a:moveTo>
                          <a:pt x="23" y="0"/>
                        </a:moveTo>
                        <a:lnTo>
                          <a:pt x="0" y="5"/>
                        </a:lnTo>
                        <a:lnTo>
                          <a:pt x="5" y="30"/>
                        </a:lnTo>
                        <a:lnTo>
                          <a:pt x="28" y="24"/>
                        </a:lnTo>
                        <a:lnTo>
                          <a:pt x="23" y="0"/>
                        </a:lnTo>
                        <a:close/>
                      </a:path>
                    </a:pathLst>
                  </a:custGeom>
                  <a:solidFill>
                    <a:srgbClr val="CC6600"/>
                  </a:solidFill>
                  <a:ln w="9525">
                    <a:noFill/>
                  </a:ln>
                </p:spPr>
                <p:txBody>
                  <a:bodyPr/>
                  <a:p>
                    <a:endParaRPr lang="zh-CN" altLang="en-US"/>
                  </a:p>
                </p:txBody>
              </p:sp>
              <p:sp>
                <p:nvSpPr>
                  <p:cNvPr id="433769" name="任意多边形 433768"/>
                  <p:cNvSpPr/>
                  <p:nvPr/>
                </p:nvSpPr>
                <p:spPr>
                  <a:xfrm>
                    <a:off x="3701" y="2335"/>
                    <a:ext cx="31" cy="29"/>
                  </a:xfrm>
                  <a:custGeom>
                    <a:avLst/>
                    <a:gdLst/>
                    <a:ahLst/>
                    <a:cxnLst/>
                    <a:pathLst>
                      <a:path w="31" h="29">
                        <a:moveTo>
                          <a:pt x="24" y="0"/>
                        </a:moveTo>
                        <a:lnTo>
                          <a:pt x="0" y="5"/>
                        </a:lnTo>
                        <a:lnTo>
                          <a:pt x="2" y="12"/>
                        </a:lnTo>
                        <a:lnTo>
                          <a:pt x="7" y="29"/>
                        </a:lnTo>
                        <a:lnTo>
                          <a:pt x="31" y="23"/>
                        </a:lnTo>
                        <a:lnTo>
                          <a:pt x="25" y="3"/>
                        </a:lnTo>
                        <a:lnTo>
                          <a:pt x="24" y="0"/>
                        </a:lnTo>
                        <a:close/>
                      </a:path>
                    </a:pathLst>
                  </a:custGeom>
                  <a:solidFill>
                    <a:srgbClr val="CC6600"/>
                  </a:solidFill>
                  <a:ln w="9525">
                    <a:noFill/>
                  </a:ln>
                </p:spPr>
                <p:txBody>
                  <a:bodyPr/>
                  <a:p>
                    <a:endParaRPr lang="zh-CN" altLang="en-US"/>
                  </a:p>
                </p:txBody>
              </p:sp>
              <p:sp>
                <p:nvSpPr>
                  <p:cNvPr id="433770" name="任意多边形 433769"/>
                  <p:cNvSpPr/>
                  <p:nvPr/>
                </p:nvSpPr>
                <p:spPr>
                  <a:xfrm>
                    <a:off x="3714" y="2381"/>
                    <a:ext cx="30" cy="30"/>
                  </a:xfrm>
                  <a:custGeom>
                    <a:avLst/>
                    <a:gdLst/>
                    <a:ahLst/>
                    <a:cxnLst/>
                    <a:pathLst>
                      <a:path w="30" h="30">
                        <a:moveTo>
                          <a:pt x="24" y="0"/>
                        </a:moveTo>
                        <a:lnTo>
                          <a:pt x="0" y="6"/>
                        </a:lnTo>
                        <a:lnTo>
                          <a:pt x="6" y="29"/>
                        </a:lnTo>
                        <a:lnTo>
                          <a:pt x="7" y="30"/>
                        </a:lnTo>
                        <a:lnTo>
                          <a:pt x="30" y="22"/>
                        </a:lnTo>
                        <a:lnTo>
                          <a:pt x="29" y="20"/>
                        </a:lnTo>
                        <a:lnTo>
                          <a:pt x="24" y="0"/>
                        </a:lnTo>
                        <a:close/>
                      </a:path>
                    </a:pathLst>
                  </a:custGeom>
                  <a:solidFill>
                    <a:srgbClr val="CC6600"/>
                  </a:solidFill>
                  <a:ln w="9525">
                    <a:noFill/>
                  </a:ln>
                </p:spPr>
                <p:txBody>
                  <a:bodyPr/>
                  <a:p>
                    <a:endParaRPr lang="zh-CN" altLang="en-US"/>
                  </a:p>
                </p:txBody>
              </p:sp>
              <p:sp>
                <p:nvSpPr>
                  <p:cNvPr id="433771" name="任意多边形 433770"/>
                  <p:cNvSpPr/>
                  <p:nvPr/>
                </p:nvSpPr>
                <p:spPr>
                  <a:xfrm>
                    <a:off x="3729" y="2427"/>
                    <a:ext cx="30" cy="31"/>
                  </a:xfrm>
                  <a:custGeom>
                    <a:avLst/>
                    <a:gdLst/>
                    <a:ahLst/>
                    <a:cxnLst/>
                    <a:pathLst>
                      <a:path w="30" h="31">
                        <a:moveTo>
                          <a:pt x="22" y="0"/>
                        </a:moveTo>
                        <a:lnTo>
                          <a:pt x="0" y="8"/>
                        </a:lnTo>
                        <a:lnTo>
                          <a:pt x="8" y="31"/>
                        </a:lnTo>
                        <a:lnTo>
                          <a:pt x="30" y="23"/>
                        </a:lnTo>
                        <a:lnTo>
                          <a:pt x="22" y="0"/>
                        </a:lnTo>
                        <a:close/>
                      </a:path>
                    </a:pathLst>
                  </a:custGeom>
                  <a:solidFill>
                    <a:srgbClr val="CC6600"/>
                  </a:solidFill>
                  <a:ln w="9525">
                    <a:noFill/>
                  </a:ln>
                </p:spPr>
                <p:txBody>
                  <a:bodyPr/>
                  <a:p>
                    <a:endParaRPr lang="zh-CN" altLang="en-US"/>
                  </a:p>
                </p:txBody>
              </p:sp>
              <p:sp>
                <p:nvSpPr>
                  <p:cNvPr id="433772" name="任意多边形 433771"/>
                  <p:cNvSpPr/>
                  <p:nvPr/>
                </p:nvSpPr>
                <p:spPr>
                  <a:xfrm>
                    <a:off x="3745" y="2472"/>
                    <a:ext cx="30" cy="31"/>
                  </a:xfrm>
                  <a:custGeom>
                    <a:avLst/>
                    <a:gdLst/>
                    <a:ahLst/>
                    <a:cxnLst/>
                    <a:pathLst>
                      <a:path w="30" h="31">
                        <a:moveTo>
                          <a:pt x="22" y="0"/>
                        </a:moveTo>
                        <a:lnTo>
                          <a:pt x="0" y="9"/>
                        </a:lnTo>
                        <a:lnTo>
                          <a:pt x="8" y="31"/>
                        </a:lnTo>
                        <a:lnTo>
                          <a:pt x="30" y="22"/>
                        </a:lnTo>
                        <a:lnTo>
                          <a:pt x="22" y="0"/>
                        </a:lnTo>
                        <a:close/>
                      </a:path>
                    </a:pathLst>
                  </a:custGeom>
                  <a:solidFill>
                    <a:srgbClr val="CC6600"/>
                  </a:solidFill>
                  <a:ln w="9525">
                    <a:noFill/>
                  </a:ln>
                </p:spPr>
                <p:txBody>
                  <a:bodyPr/>
                  <a:p>
                    <a:endParaRPr lang="zh-CN" altLang="en-US"/>
                  </a:p>
                </p:txBody>
              </p:sp>
              <p:sp>
                <p:nvSpPr>
                  <p:cNvPr id="433773" name="任意多边形 433772"/>
                  <p:cNvSpPr/>
                  <p:nvPr/>
                </p:nvSpPr>
                <p:spPr>
                  <a:xfrm>
                    <a:off x="3762" y="2517"/>
                    <a:ext cx="31" cy="32"/>
                  </a:xfrm>
                  <a:custGeom>
                    <a:avLst/>
                    <a:gdLst/>
                    <a:ahLst/>
                    <a:cxnLst/>
                    <a:pathLst>
                      <a:path w="31" h="32">
                        <a:moveTo>
                          <a:pt x="22" y="0"/>
                        </a:moveTo>
                        <a:lnTo>
                          <a:pt x="0" y="10"/>
                        </a:lnTo>
                        <a:lnTo>
                          <a:pt x="1" y="14"/>
                        </a:lnTo>
                        <a:lnTo>
                          <a:pt x="9" y="32"/>
                        </a:lnTo>
                        <a:lnTo>
                          <a:pt x="31" y="22"/>
                        </a:lnTo>
                        <a:lnTo>
                          <a:pt x="23" y="4"/>
                        </a:lnTo>
                        <a:lnTo>
                          <a:pt x="22" y="0"/>
                        </a:lnTo>
                        <a:close/>
                      </a:path>
                    </a:pathLst>
                  </a:custGeom>
                  <a:solidFill>
                    <a:srgbClr val="CC6600"/>
                  </a:solidFill>
                  <a:ln w="9525">
                    <a:noFill/>
                  </a:ln>
                </p:spPr>
                <p:txBody>
                  <a:bodyPr/>
                  <a:p>
                    <a:endParaRPr lang="zh-CN" altLang="en-US"/>
                  </a:p>
                </p:txBody>
              </p:sp>
              <p:sp>
                <p:nvSpPr>
                  <p:cNvPr id="433774" name="任意多边形 433773"/>
                  <p:cNvSpPr/>
                  <p:nvPr/>
                </p:nvSpPr>
                <p:spPr>
                  <a:xfrm>
                    <a:off x="3781" y="2561"/>
                    <a:ext cx="31" cy="33"/>
                  </a:xfrm>
                  <a:custGeom>
                    <a:avLst/>
                    <a:gdLst/>
                    <a:ahLst/>
                    <a:cxnLst/>
                    <a:pathLst>
                      <a:path w="31" h="33">
                        <a:moveTo>
                          <a:pt x="22" y="0"/>
                        </a:moveTo>
                        <a:lnTo>
                          <a:pt x="0" y="10"/>
                        </a:lnTo>
                        <a:lnTo>
                          <a:pt x="7" y="25"/>
                        </a:lnTo>
                        <a:lnTo>
                          <a:pt x="10" y="33"/>
                        </a:lnTo>
                        <a:lnTo>
                          <a:pt x="31" y="22"/>
                        </a:lnTo>
                        <a:lnTo>
                          <a:pt x="29" y="16"/>
                        </a:lnTo>
                        <a:lnTo>
                          <a:pt x="22" y="0"/>
                        </a:lnTo>
                        <a:close/>
                      </a:path>
                    </a:pathLst>
                  </a:custGeom>
                  <a:solidFill>
                    <a:srgbClr val="CC6600"/>
                  </a:solidFill>
                  <a:ln w="9525">
                    <a:noFill/>
                  </a:ln>
                </p:spPr>
                <p:txBody>
                  <a:bodyPr/>
                  <a:p>
                    <a:endParaRPr lang="zh-CN" altLang="en-US"/>
                  </a:p>
                </p:txBody>
              </p:sp>
              <p:sp>
                <p:nvSpPr>
                  <p:cNvPr id="433775" name="任意多边形 433774"/>
                  <p:cNvSpPr/>
                  <p:nvPr/>
                </p:nvSpPr>
                <p:spPr>
                  <a:xfrm>
                    <a:off x="3802" y="2604"/>
                    <a:ext cx="33" cy="34"/>
                  </a:xfrm>
                  <a:custGeom>
                    <a:avLst/>
                    <a:gdLst/>
                    <a:ahLst/>
                    <a:cxnLst/>
                    <a:pathLst>
                      <a:path w="33" h="34">
                        <a:moveTo>
                          <a:pt x="21" y="0"/>
                        </a:moveTo>
                        <a:lnTo>
                          <a:pt x="0" y="11"/>
                        </a:lnTo>
                        <a:lnTo>
                          <a:pt x="11" y="34"/>
                        </a:lnTo>
                        <a:lnTo>
                          <a:pt x="33" y="22"/>
                        </a:lnTo>
                        <a:lnTo>
                          <a:pt x="21" y="0"/>
                        </a:lnTo>
                        <a:close/>
                      </a:path>
                    </a:pathLst>
                  </a:custGeom>
                  <a:solidFill>
                    <a:srgbClr val="CC6600"/>
                  </a:solidFill>
                  <a:ln w="9525">
                    <a:noFill/>
                  </a:ln>
                </p:spPr>
                <p:txBody>
                  <a:bodyPr/>
                  <a:p>
                    <a:endParaRPr lang="zh-CN" altLang="en-US"/>
                  </a:p>
                </p:txBody>
              </p:sp>
              <p:sp>
                <p:nvSpPr>
                  <p:cNvPr id="433776" name="任意多边形 433775"/>
                  <p:cNvSpPr/>
                  <p:nvPr/>
                </p:nvSpPr>
                <p:spPr>
                  <a:xfrm>
                    <a:off x="3826" y="2647"/>
                    <a:ext cx="32" cy="33"/>
                  </a:xfrm>
                  <a:custGeom>
                    <a:avLst/>
                    <a:gdLst/>
                    <a:ahLst/>
                    <a:cxnLst/>
                    <a:pathLst>
                      <a:path w="32" h="33">
                        <a:moveTo>
                          <a:pt x="21" y="0"/>
                        </a:moveTo>
                        <a:lnTo>
                          <a:pt x="0" y="12"/>
                        </a:lnTo>
                        <a:lnTo>
                          <a:pt x="3" y="17"/>
                        </a:lnTo>
                        <a:lnTo>
                          <a:pt x="12" y="33"/>
                        </a:lnTo>
                        <a:lnTo>
                          <a:pt x="32" y="21"/>
                        </a:lnTo>
                        <a:lnTo>
                          <a:pt x="25" y="8"/>
                        </a:lnTo>
                        <a:lnTo>
                          <a:pt x="21" y="0"/>
                        </a:lnTo>
                        <a:close/>
                      </a:path>
                    </a:pathLst>
                  </a:custGeom>
                  <a:solidFill>
                    <a:srgbClr val="CC6600"/>
                  </a:solidFill>
                  <a:ln w="9525">
                    <a:noFill/>
                  </a:ln>
                </p:spPr>
                <p:txBody>
                  <a:bodyPr/>
                  <a:p>
                    <a:endParaRPr lang="zh-CN" altLang="en-US"/>
                  </a:p>
                </p:txBody>
              </p:sp>
              <p:sp>
                <p:nvSpPr>
                  <p:cNvPr id="433777" name="任意多边形 433776"/>
                  <p:cNvSpPr/>
                  <p:nvPr/>
                </p:nvSpPr>
                <p:spPr>
                  <a:xfrm>
                    <a:off x="3851" y="2687"/>
                    <a:ext cx="33" cy="34"/>
                  </a:xfrm>
                  <a:custGeom>
                    <a:avLst/>
                    <a:gdLst/>
                    <a:ahLst/>
                    <a:cxnLst/>
                    <a:pathLst>
                      <a:path w="33" h="34">
                        <a:moveTo>
                          <a:pt x="20" y="0"/>
                        </a:moveTo>
                        <a:lnTo>
                          <a:pt x="0" y="13"/>
                        </a:lnTo>
                        <a:lnTo>
                          <a:pt x="6" y="23"/>
                        </a:lnTo>
                        <a:lnTo>
                          <a:pt x="9" y="27"/>
                        </a:lnTo>
                        <a:lnTo>
                          <a:pt x="14" y="34"/>
                        </a:lnTo>
                        <a:lnTo>
                          <a:pt x="33" y="20"/>
                        </a:lnTo>
                        <a:lnTo>
                          <a:pt x="26" y="10"/>
                        </a:lnTo>
                        <a:lnTo>
                          <a:pt x="17" y="18"/>
                        </a:lnTo>
                        <a:lnTo>
                          <a:pt x="28" y="14"/>
                        </a:lnTo>
                        <a:lnTo>
                          <a:pt x="20" y="0"/>
                        </a:lnTo>
                        <a:close/>
                      </a:path>
                    </a:pathLst>
                  </a:custGeom>
                  <a:solidFill>
                    <a:srgbClr val="CC6600"/>
                  </a:solidFill>
                  <a:ln w="9525">
                    <a:noFill/>
                  </a:ln>
                </p:spPr>
                <p:txBody>
                  <a:bodyPr/>
                  <a:p>
                    <a:endParaRPr lang="zh-CN" altLang="en-US"/>
                  </a:p>
                </p:txBody>
              </p:sp>
              <p:sp>
                <p:nvSpPr>
                  <p:cNvPr id="433778" name="任意多边形 433777"/>
                  <p:cNvSpPr/>
                  <p:nvPr/>
                </p:nvSpPr>
                <p:spPr>
                  <a:xfrm>
                    <a:off x="3879" y="2726"/>
                    <a:ext cx="33" cy="35"/>
                  </a:xfrm>
                  <a:custGeom>
                    <a:avLst/>
                    <a:gdLst/>
                    <a:ahLst/>
                    <a:cxnLst/>
                    <a:pathLst>
                      <a:path w="33" h="35">
                        <a:moveTo>
                          <a:pt x="19" y="0"/>
                        </a:moveTo>
                        <a:lnTo>
                          <a:pt x="0" y="15"/>
                        </a:lnTo>
                        <a:lnTo>
                          <a:pt x="11" y="30"/>
                        </a:lnTo>
                        <a:lnTo>
                          <a:pt x="15" y="35"/>
                        </a:lnTo>
                        <a:lnTo>
                          <a:pt x="33" y="20"/>
                        </a:lnTo>
                        <a:lnTo>
                          <a:pt x="28" y="13"/>
                        </a:lnTo>
                        <a:lnTo>
                          <a:pt x="19" y="0"/>
                        </a:lnTo>
                        <a:close/>
                      </a:path>
                    </a:pathLst>
                  </a:custGeom>
                  <a:solidFill>
                    <a:srgbClr val="CC6600"/>
                  </a:solidFill>
                  <a:ln w="9525">
                    <a:noFill/>
                  </a:ln>
                </p:spPr>
                <p:txBody>
                  <a:bodyPr/>
                  <a:p>
                    <a:endParaRPr lang="zh-CN" altLang="en-US"/>
                  </a:p>
                </p:txBody>
              </p:sp>
              <p:sp>
                <p:nvSpPr>
                  <p:cNvPr id="433779" name="任意多边形 433778"/>
                  <p:cNvSpPr/>
                  <p:nvPr/>
                </p:nvSpPr>
                <p:spPr>
                  <a:xfrm>
                    <a:off x="3910" y="2764"/>
                    <a:ext cx="35" cy="34"/>
                  </a:xfrm>
                  <a:custGeom>
                    <a:avLst/>
                    <a:gdLst/>
                    <a:ahLst/>
                    <a:cxnLst/>
                    <a:pathLst>
                      <a:path w="35" h="34">
                        <a:moveTo>
                          <a:pt x="19" y="0"/>
                        </a:moveTo>
                        <a:lnTo>
                          <a:pt x="0" y="16"/>
                        </a:lnTo>
                        <a:lnTo>
                          <a:pt x="12" y="29"/>
                        </a:lnTo>
                        <a:lnTo>
                          <a:pt x="18" y="34"/>
                        </a:lnTo>
                        <a:lnTo>
                          <a:pt x="35" y="17"/>
                        </a:lnTo>
                        <a:lnTo>
                          <a:pt x="30" y="12"/>
                        </a:lnTo>
                        <a:lnTo>
                          <a:pt x="19" y="0"/>
                        </a:lnTo>
                        <a:close/>
                      </a:path>
                    </a:pathLst>
                  </a:custGeom>
                  <a:solidFill>
                    <a:srgbClr val="CC6600"/>
                  </a:solidFill>
                  <a:ln w="9525">
                    <a:noFill/>
                  </a:ln>
                </p:spPr>
                <p:txBody>
                  <a:bodyPr/>
                  <a:p>
                    <a:endParaRPr lang="zh-CN" altLang="en-US"/>
                  </a:p>
                </p:txBody>
              </p:sp>
              <p:sp>
                <p:nvSpPr>
                  <p:cNvPr id="433780" name="任意多边形 433779"/>
                  <p:cNvSpPr/>
                  <p:nvPr/>
                </p:nvSpPr>
                <p:spPr>
                  <a:xfrm>
                    <a:off x="3945" y="2797"/>
                    <a:ext cx="34" cy="34"/>
                  </a:xfrm>
                  <a:custGeom>
                    <a:avLst/>
                    <a:gdLst/>
                    <a:ahLst/>
                    <a:cxnLst/>
                    <a:pathLst>
                      <a:path w="34" h="34">
                        <a:moveTo>
                          <a:pt x="16" y="0"/>
                        </a:moveTo>
                        <a:lnTo>
                          <a:pt x="0" y="18"/>
                        </a:lnTo>
                        <a:lnTo>
                          <a:pt x="10" y="27"/>
                        </a:lnTo>
                        <a:lnTo>
                          <a:pt x="19" y="34"/>
                        </a:lnTo>
                        <a:lnTo>
                          <a:pt x="34" y="16"/>
                        </a:lnTo>
                        <a:lnTo>
                          <a:pt x="27" y="10"/>
                        </a:lnTo>
                        <a:lnTo>
                          <a:pt x="16" y="0"/>
                        </a:lnTo>
                        <a:close/>
                      </a:path>
                    </a:pathLst>
                  </a:custGeom>
                  <a:solidFill>
                    <a:srgbClr val="CC6600"/>
                  </a:solidFill>
                  <a:ln w="9525">
                    <a:noFill/>
                  </a:ln>
                </p:spPr>
                <p:txBody>
                  <a:bodyPr/>
                  <a:p>
                    <a:endParaRPr lang="zh-CN" altLang="en-US"/>
                  </a:p>
                </p:txBody>
              </p:sp>
              <p:sp>
                <p:nvSpPr>
                  <p:cNvPr id="433781" name="任意多边形 433780"/>
                  <p:cNvSpPr/>
                  <p:nvPr/>
                </p:nvSpPr>
                <p:spPr>
                  <a:xfrm>
                    <a:off x="3983" y="2827"/>
                    <a:ext cx="33" cy="34"/>
                  </a:xfrm>
                  <a:custGeom>
                    <a:avLst/>
                    <a:gdLst/>
                    <a:ahLst/>
                    <a:cxnLst/>
                    <a:pathLst>
                      <a:path w="33" h="34">
                        <a:moveTo>
                          <a:pt x="14" y="0"/>
                        </a:moveTo>
                        <a:lnTo>
                          <a:pt x="0" y="20"/>
                        </a:lnTo>
                        <a:lnTo>
                          <a:pt x="6" y="24"/>
                        </a:lnTo>
                        <a:lnTo>
                          <a:pt x="10" y="26"/>
                        </a:lnTo>
                        <a:lnTo>
                          <a:pt x="21" y="34"/>
                        </a:lnTo>
                        <a:lnTo>
                          <a:pt x="33" y="14"/>
                        </a:lnTo>
                        <a:lnTo>
                          <a:pt x="19" y="3"/>
                        </a:lnTo>
                        <a:lnTo>
                          <a:pt x="14" y="15"/>
                        </a:lnTo>
                        <a:lnTo>
                          <a:pt x="23" y="6"/>
                        </a:lnTo>
                        <a:lnTo>
                          <a:pt x="14" y="0"/>
                        </a:lnTo>
                        <a:close/>
                      </a:path>
                    </a:pathLst>
                  </a:custGeom>
                  <a:solidFill>
                    <a:srgbClr val="CC6600"/>
                  </a:solidFill>
                  <a:ln w="9525">
                    <a:noFill/>
                  </a:ln>
                </p:spPr>
                <p:txBody>
                  <a:bodyPr/>
                  <a:p>
                    <a:endParaRPr lang="zh-CN" altLang="en-US"/>
                  </a:p>
                </p:txBody>
              </p:sp>
              <p:sp>
                <p:nvSpPr>
                  <p:cNvPr id="433782" name="任意多边形 433781"/>
                  <p:cNvSpPr/>
                  <p:nvPr/>
                </p:nvSpPr>
                <p:spPr>
                  <a:xfrm>
                    <a:off x="4000" y="2802"/>
                    <a:ext cx="119" cy="104"/>
                  </a:xfrm>
                  <a:custGeom>
                    <a:avLst/>
                    <a:gdLst/>
                    <a:ahLst/>
                    <a:cxnLst/>
                    <a:pathLst>
                      <a:path w="119" h="104">
                        <a:moveTo>
                          <a:pt x="0" y="104"/>
                        </a:moveTo>
                        <a:lnTo>
                          <a:pt x="119" y="82"/>
                        </a:lnTo>
                        <a:lnTo>
                          <a:pt x="31" y="0"/>
                        </a:lnTo>
                        <a:lnTo>
                          <a:pt x="0" y="104"/>
                        </a:lnTo>
                        <a:close/>
                      </a:path>
                    </a:pathLst>
                  </a:custGeom>
                  <a:solidFill>
                    <a:srgbClr val="CC6600"/>
                  </a:solidFill>
                  <a:ln w="9525">
                    <a:noFill/>
                  </a:ln>
                </p:spPr>
                <p:txBody>
                  <a:bodyPr/>
                  <a:p>
                    <a:endParaRPr lang="zh-CN" altLang="en-US"/>
                  </a:p>
                </p:txBody>
              </p:sp>
            </p:grpSp>
          </p:grpSp>
          <p:grpSp>
            <p:nvGrpSpPr>
              <p:cNvPr id="433783" name="组合 433782"/>
              <p:cNvGrpSpPr/>
              <p:nvPr/>
            </p:nvGrpSpPr>
            <p:grpSpPr>
              <a:xfrm>
                <a:off x="3582" y="1742"/>
                <a:ext cx="94" cy="145"/>
                <a:chOff x="3582" y="1742"/>
                <a:chExt cx="94" cy="145"/>
              </a:xfrm>
            </p:grpSpPr>
            <p:sp>
              <p:nvSpPr>
                <p:cNvPr id="433784" name="矩形 433783"/>
                <p:cNvSpPr/>
                <p:nvPr/>
              </p:nvSpPr>
              <p:spPr>
                <a:xfrm>
                  <a:off x="3620" y="1742"/>
                  <a:ext cx="19" cy="18"/>
                </a:xfrm>
                <a:prstGeom prst="rect">
                  <a:avLst/>
                </a:prstGeom>
                <a:solidFill>
                  <a:srgbClr val="CC6600"/>
                </a:solidFill>
                <a:ln w="9525">
                  <a:noFill/>
                </a:ln>
              </p:spPr>
              <p:txBody>
                <a:bodyPr/>
                <a:p>
                  <a:endParaRPr lang="zh-CN" altLang="en-US"/>
                </a:p>
              </p:txBody>
            </p:sp>
            <p:sp>
              <p:nvSpPr>
                <p:cNvPr id="433785" name="矩形 433784"/>
                <p:cNvSpPr/>
                <p:nvPr/>
              </p:nvSpPr>
              <p:spPr>
                <a:xfrm>
                  <a:off x="3620" y="1778"/>
                  <a:ext cx="19" cy="19"/>
                </a:xfrm>
                <a:prstGeom prst="rect">
                  <a:avLst/>
                </a:prstGeom>
                <a:solidFill>
                  <a:srgbClr val="CC6600"/>
                </a:solidFill>
                <a:ln w="9525">
                  <a:noFill/>
                </a:ln>
              </p:spPr>
              <p:txBody>
                <a:bodyPr/>
                <a:p>
                  <a:endParaRPr lang="zh-CN" altLang="en-US"/>
                </a:p>
              </p:txBody>
            </p:sp>
            <p:sp>
              <p:nvSpPr>
                <p:cNvPr id="433786" name="任意多边形 433785"/>
                <p:cNvSpPr/>
                <p:nvPr/>
              </p:nvSpPr>
              <p:spPr>
                <a:xfrm>
                  <a:off x="3582" y="1794"/>
                  <a:ext cx="94" cy="93"/>
                </a:xfrm>
                <a:custGeom>
                  <a:avLst/>
                  <a:gdLst/>
                  <a:ahLst/>
                  <a:cxnLst/>
                  <a:pathLst>
                    <a:path w="94" h="93">
                      <a:moveTo>
                        <a:pt x="0" y="0"/>
                      </a:moveTo>
                      <a:lnTo>
                        <a:pt x="48" y="93"/>
                      </a:lnTo>
                      <a:lnTo>
                        <a:pt x="94" y="0"/>
                      </a:lnTo>
                      <a:lnTo>
                        <a:pt x="0" y="0"/>
                      </a:lnTo>
                      <a:close/>
                    </a:path>
                  </a:pathLst>
                </a:custGeom>
                <a:solidFill>
                  <a:srgbClr val="CC6600"/>
                </a:solidFill>
                <a:ln w="9525">
                  <a:noFill/>
                </a:ln>
              </p:spPr>
              <p:txBody>
                <a:bodyPr/>
                <a:p>
                  <a:endParaRPr lang="zh-CN" altLang="en-US"/>
                </a:p>
              </p:txBody>
            </p:sp>
          </p:grpSp>
        </p:grpSp>
      </p:grpSp>
      <p:sp>
        <p:nvSpPr>
          <p:cNvPr id="433787" name="矩形 433786"/>
          <p:cNvSpPr/>
          <p:nvPr/>
        </p:nvSpPr>
        <p:spPr>
          <a:xfrm>
            <a:off x="3890963" y="1282700"/>
            <a:ext cx="1630362" cy="525463"/>
          </a:xfrm>
          <a:prstGeom prst="rect">
            <a:avLst/>
          </a:prstGeom>
          <a:noFill/>
          <a:ln w="9525">
            <a:noFill/>
          </a:ln>
        </p:spPr>
        <p:txBody>
          <a:bodyPr/>
          <a:p>
            <a:endParaRPr lang="zh-CN" altLang="en-US"/>
          </a:p>
        </p:txBody>
      </p:sp>
    </p:spTree>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2132"/>
                                        </p:tgtEl>
                                        <p:attrNameLst>
                                          <p:attrName>style.visibility</p:attrName>
                                        </p:attrNameLst>
                                      </p:cBhvr>
                                      <p:to>
                                        <p:strVal val="visible"/>
                                      </p:to>
                                    </p:set>
                                    <p:anim calcmode="lin" valueType="num">
                                      <p:cBhvr additive="base">
                                        <p:cTn id="7" dur="500" fill="hold"/>
                                        <p:tgtEl>
                                          <p:spTgt spid="432132"/>
                                        </p:tgtEl>
                                        <p:attrNameLst>
                                          <p:attrName>ppt_x</p:attrName>
                                        </p:attrNameLst>
                                      </p:cBhvr>
                                      <p:tavLst>
                                        <p:tav tm="0">
                                          <p:val>
                                            <p:strVal val="0-#ppt_w/2"/>
                                          </p:val>
                                        </p:tav>
                                        <p:tav tm="100000">
                                          <p:val>
                                            <p:strVal val="#ppt_x"/>
                                          </p:val>
                                        </p:tav>
                                      </p:tavLst>
                                    </p:anim>
                                    <p:anim calcmode="lin" valueType="num">
                                      <p:cBhvr additive="base">
                                        <p:cTn id="8" dur="500" fill="hold"/>
                                        <p:tgtEl>
                                          <p:spTgt spid="43213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433787"/>
                                        </p:tgtEl>
                                        <p:attrNameLst>
                                          <p:attrName>style.visibility</p:attrName>
                                        </p:attrNameLst>
                                      </p:cBhvr>
                                      <p:to>
                                        <p:strVal val="visible"/>
                                      </p:to>
                                    </p:set>
                                    <p:anim calcmode="lin" valueType="num">
                                      <p:cBhvr>
                                        <p:cTn id="13" dur="500" fill="hold"/>
                                        <p:tgtEl>
                                          <p:spTgt spid="433787"/>
                                        </p:tgtEl>
                                        <p:attrNameLst>
                                          <p:attrName>ppt_w</p:attrName>
                                        </p:attrNameLst>
                                      </p:cBhvr>
                                      <p:tavLst>
                                        <p:tav tm="0">
                                          <p:val>
                                            <p:fltVal val="0.000000"/>
                                          </p:val>
                                        </p:tav>
                                        <p:tav tm="100000">
                                          <p:val>
                                            <p:strVal val="#ppt_w"/>
                                          </p:val>
                                        </p:tav>
                                      </p:tavLst>
                                    </p:anim>
                                    <p:anim calcmode="lin" valueType="num">
                                      <p:cBhvr>
                                        <p:cTn id="14" dur="500" fill="hold"/>
                                        <p:tgtEl>
                                          <p:spTgt spid="43378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4178" name="标题 434177"/>
          <p:cNvSpPr>
            <a:spLocks noGrp="1"/>
          </p:cNvSpPr>
          <p:nvPr>
            <p:ph type="title"/>
          </p:nvPr>
        </p:nvSpPr>
        <p:spPr/>
        <p:txBody>
          <a:bodyPr lIns="92075" tIns="46038" rIns="92075" bIns="46038" anchor="b"/>
          <a:p>
            <a:r>
              <a:rPr lang="en-US" altLang="zh-CN"/>
              <a:t>VPN</a:t>
            </a:r>
            <a:r>
              <a:rPr lang="zh-CN" altLang="en-US" dirty="0"/>
              <a:t>的特点</a:t>
            </a:r>
            <a:endParaRPr lang="zh-CN" altLang="en-US" dirty="0"/>
          </a:p>
        </p:txBody>
      </p:sp>
      <p:sp>
        <p:nvSpPr>
          <p:cNvPr id="434179" name="文本占位符 434178"/>
          <p:cNvSpPr>
            <a:spLocks noGrp="1"/>
          </p:cNvSpPr>
          <p:nvPr>
            <p:ph type="body" idx="1"/>
          </p:nvPr>
        </p:nvSpPr>
        <p:spPr/>
        <p:txBody>
          <a:bodyPr lIns="92075" tIns="46038" rIns="92075" bIns="46038"/>
          <a:p>
            <a:r>
              <a:rPr lang="zh-CN" altLang="en-US" sz="2400" b="0" dirty="0"/>
              <a:t>解决了企业进行远程通讯必须购置专用远程访问服务器，必须使用租用线路的高成本、低扩展性的问题。 </a:t>
            </a:r>
            <a:endParaRPr lang="zh-CN" altLang="en-US" sz="2400" b="0" dirty="0"/>
          </a:p>
          <a:p>
            <a:r>
              <a:rPr lang="zh-CN" altLang="en-US" sz="2400" b="0" dirty="0"/>
              <a:t>将远程网络主干的通讯的软硬件维护的任务交给</a:t>
            </a:r>
            <a:r>
              <a:rPr lang="en-US" altLang="zh-CN" sz="2400" b="0"/>
              <a:t>ISP</a:t>
            </a:r>
            <a:r>
              <a:rPr lang="zh-CN" altLang="en-US" sz="2400" b="0" dirty="0"/>
              <a:t>管理，大大减少企业为了管理网络所投入的人力和物力，减少了企业的管理成本。 </a:t>
            </a:r>
            <a:endParaRPr lang="zh-CN" altLang="en-US" sz="2400" b="0" dirty="0"/>
          </a:p>
          <a:p>
            <a:r>
              <a:rPr lang="zh-CN" altLang="en-US" sz="2400" b="0" dirty="0"/>
              <a:t>利用点对点等隧道协议（</a:t>
            </a:r>
            <a:r>
              <a:rPr lang="en-US" altLang="zh-CN" sz="2400" b="0"/>
              <a:t>PPP</a:t>
            </a:r>
            <a:r>
              <a:rPr lang="zh-CN" altLang="en-US" sz="2400" b="0" dirty="0"/>
              <a:t>）以及第二层隧道协议（</a:t>
            </a:r>
            <a:r>
              <a:rPr lang="en-US" altLang="zh-CN" sz="2400" b="0"/>
              <a:t>L2TP</a:t>
            </a:r>
            <a:r>
              <a:rPr lang="zh-CN" altLang="en-US" sz="2400" b="0" dirty="0"/>
              <a:t>）可以实现多点建立</a:t>
            </a:r>
            <a:r>
              <a:rPr lang="en-US" altLang="zh-CN" sz="2400" b="0"/>
              <a:t>VPN</a:t>
            </a:r>
            <a:r>
              <a:rPr lang="zh-CN" altLang="en-US" sz="2400" b="0" dirty="0"/>
              <a:t>，使得用户可以开通多个</a:t>
            </a:r>
            <a:r>
              <a:rPr lang="en-US" altLang="zh-CN" sz="2400" b="0"/>
              <a:t>VPN</a:t>
            </a:r>
            <a:r>
              <a:rPr lang="zh-CN" altLang="en-US" sz="2400" b="0" dirty="0"/>
              <a:t>，以便同时访问</a:t>
            </a:r>
            <a:r>
              <a:rPr lang="en-US" altLang="zh-CN" sz="2400" b="0"/>
              <a:t>Internet</a:t>
            </a:r>
            <a:r>
              <a:rPr lang="zh-CN" altLang="en-US" sz="2400" b="0" dirty="0"/>
              <a:t>和企业网络。 </a:t>
            </a:r>
            <a:endParaRPr lang="zh-CN" altLang="en-US" sz="2400" b="0" dirty="0"/>
          </a:p>
          <a:p>
            <a:r>
              <a:rPr lang="zh-CN" altLang="en-US" sz="2400" b="0" dirty="0"/>
              <a:t>采用</a:t>
            </a:r>
            <a:r>
              <a:rPr lang="en-US" altLang="zh-CN" sz="2400" b="0"/>
              <a:t>Microsoft</a:t>
            </a:r>
            <a:r>
              <a:rPr lang="zh-CN" altLang="en-US" sz="2400" b="0" dirty="0"/>
              <a:t>的点对点加密协议（</a:t>
            </a:r>
            <a:r>
              <a:rPr lang="en-US" altLang="zh-CN" sz="2400" b="0"/>
              <a:t>MPPE</a:t>
            </a:r>
            <a:r>
              <a:rPr lang="zh-CN" altLang="en-US" sz="2400" b="0" dirty="0"/>
              <a:t>）以及安全</a:t>
            </a:r>
            <a:r>
              <a:rPr lang="en-US" altLang="zh-CN" sz="2400" b="0"/>
              <a:t>IP</a:t>
            </a:r>
            <a:r>
              <a:rPr lang="zh-CN" altLang="en-US" sz="2400" b="0" dirty="0"/>
              <a:t>标准（</a:t>
            </a:r>
            <a:r>
              <a:rPr lang="en-US" altLang="zh-CN" sz="2400" b="0" err="1"/>
              <a:t>IPsec</a:t>
            </a:r>
            <a:r>
              <a:rPr lang="zh-CN" altLang="en-US" sz="2400" b="0" dirty="0"/>
              <a:t>）和密匙可以实现</a:t>
            </a:r>
            <a:r>
              <a:rPr lang="en-US" altLang="zh-CN" sz="2400" b="0"/>
              <a:t>VPN</a:t>
            </a:r>
            <a:r>
              <a:rPr lang="zh-CN" altLang="en-US" sz="2400" b="0" dirty="0"/>
              <a:t>的安全策略。</a:t>
            </a:r>
            <a:endParaRPr lang="zh-CN" altLang="en-US" sz="2400" b="0" dirty="0"/>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3810" y="10795"/>
            <a:ext cx="9152255" cy="1423670"/>
          </a:xfrm>
          <a:prstGeom prst="rect">
            <a:avLst/>
          </a:prstGeom>
        </p:spPr>
      </p:pic>
      <p:pic>
        <p:nvPicPr>
          <p:cNvPr id="5" name="图片 4"/>
          <p:cNvPicPr>
            <a:picLocks noChangeAspect="1"/>
          </p:cNvPicPr>
          <p:nvPr/>
        </p:nvPicPr>
        <p:blipFill>
          <a:blip r:embed="rId2"/>
          <a:stretch>
            <a:fillRect/>
          </a:stretch>
        </p:blipFill>
        <p:spPr>
          <a:xfrm>
            <a:off x="-3810" y="1648460"/>
            <a:ext cx="9129395" cy="427355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b="1" dirty="0">
                <a:solidFill>
                  <a:schemeClr val="accent1"/>
                </a:solidFill>
                <a:latin typeface="方正姚体" pitchFamily="2" charset="-122"/>
                <a:ea typeface="方正姚体" pitchFamily="2" charset="-122"/>
                <a:sym typeface="+mn-ea"/>
              </a:rPr>
              <a:t>入侵检测系统</a:t>
            </a:r>
            <a:endParaRPr lang="zh-CN" altLang="en-US"/>
          </a:p>
        </p:txBody>
      </p:sp>
      <p:sp>
        <p:nvSpPr>
          <p:cNvPr id="3" name="内容占位符 2"/>
          <p:cNvSpPr>
            <a:spLocks noGrp="1"/>
          </p:cNvSpPr>
          <p:nvPr>
            <p:ph idx="1"/>
          </p:nvPr>
        </p:nvSpPr>
        <p:spPr/>
        <p:txBody>
          <a:bodyPr/>
          <a:p>
            <a:r>
              <a:rPr lang="en-US" altLang="zh-CN" b="1">
                <a:latin typeface="华文细黑" pitchFamily="2" charset="-122"/>
                <a:ea typeface="华文细黑" pitchFamily="2" charset="-122"/>
                <a:sym typeface="+mn-ea"/>
              </a:rPr>
              <a:t>IDS</a:t>
            </a:r>
            <a:r>
              <a:rPr lang="zh-CN" altLang="en-US" b="1">
                <a:latin typeface="华文细黑" pitchFamily="2" charset="-122"/>
                <a:ea typeface="华文细黑" pitchFamily="2" charset="-122"/>
                <a:sym typeface="+mn-ea"/>
              </a:rPr>
              <a:t>（</a:t>
            </a:r>
            <a:r>
              <a:rPr lang="en-US" altLang="zh-CN" b="1">
                <a:latin typeface="华文细黑" pitchFamily="2" charset="-122"/>
                <a:ea typeface="华文细黑" pitchFamily="2" charset="-122"/>
                <a:sym typeface="+mn-ea"/>
              </a:rPr>
              <a:t>Intrusion  Detection  System</a:t>
            </a:r>
            <a:r>
              <a:rPr lang="zh-CN" altLang="en-US" b="1">
                <a:latin typeface="华文细黑" pitchFamily="2" charset="-122"/>
                <a:ea typeface="华文细黑" pitchFamily="2" charset="-122"/>
                <a:sym typeface="+mn-ea"/>
              </a:rPr>
              <a:t>）</a:t>
            </a: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4130" name="直接连接符 304129"/>
          <p:cNvSpPr/>
          <p:nvPr/>
        </p:nvSpPr>
        <p:spPr>
          <a:xfrm>
            <a:off x="4572000" y="2743200"/>
            <a:ext cx="0" cy="609600"/>
          </a:xfrm>
          <a:prstGeom prst="line">
            <a:avLst/>
          </a:prstGeom>
          <a:ln w="38100" cap="flat" cmpd="sng">
            <a:solidFill>
              <a:schemeClr val="accent2"/>
            </a:solidFill>
            <a:prstDash val="solid"/>
            <a:headEnd type="none" w="med" len="med"/>
            <a:tailEnd type="triangle" w="med" len="med"/>
          </a:ln>
        </p:spPr>
      </p:sp>
      <p:sp>
        <p:nvSpPr>
          <p:cNvPr id="304131" name="直接连接符 304130"/>
          <p:cNvSpPr/>
          <p:nvPr/>
        </p:nvSpPr>
        <p:spPr>
          <a:xfrm>
            <a:off x="2362200" y="2514600"/>
            <a:ext cx="4419600" cy="0"/>
          </a:xfrm>
          <a:prstGeom prst="line">
            <a:avLst/>
          </a:prstGeom>
          <a:ln w="12700" cap="flat" cmpd="sng">
            <a:solidFill>
              <a:srgbClr val="FF9933"/>
            </a:solidFill>
            <a:prstDash val="solid"/>
            <a:headEnd type="none" w="med" len="med"/>
            <a:tailEnd type="none" w="med" len="med"/>
          </a:ln>
        </p:spPr>
      </p:sp>
      <p:sp>
        <p:nvSpPr>
          <p:cNvPr id="304132" name="文本框 304131"/>
          <p:cNvSpPr txBox="1"/>
          <p:nvPr/>
        </p:nvSpPr>
        <p:spPr>
          <a:xfrm>
            <a:off x="1371600" y="5638800"/>
            <a:ext cx="6705600" cy="730250"/>
          </a:xfrm>
          <a:prstGeom prst="rect">
            <a:avLst/>
          </a:prstGeom>
          <a:noFill/>
          <a:ln w="76200">
            <a:noFill/>
          </a:ln>
        </p:spPr>
        <p:txBody>
          <a:bodyPr>
            <a:spAutoFit/>
          </a:bodyPr>
          <a:p>
            <a:pPr eaLnBrk="0" hangingPunct="0">
              <a:spcBef>
                <a:spcPct val="50000"/>
              </a:spcBef>
              <a:buClr>
                <a:schemeClr val="tx1"/>
              </a:buClr>
              <a:buFont typeface="Wingdings" panose="05000000000000000000" pitchFamily="2" charset="2"/>
              <a:buNone/>
            </a:pPr>
            <a:r>
              <a:rPr lang="zh-CN" altLang="en-US" sz="1400" b="1" dirty="0">
                <a:effectLst>
                  <a:outerShdw blurRad="38100" dist="38100" dir="2700000">
                    <a:srgbClr val="000000"/>
                  </a:outerShdw>
                </a:effectLst>
                <a:latin typeface="Times New Roman" panose="02020603050405020304" charset="0"/>
              </a:rPr>
              <a:t>一种高级访问控制设备，置于不同</a:t>
            </a:r>
            <a:r>
              <a:rPr lang="zh-CN" altLang="en-US" sz="1400" b="1" dirty="0">
                <a:solidFill>
                  <a:srgbClr val="FF0000"/>
                </a:solidFill>
                <a:effectLst>
                  <a:outerShdw blurRad="38100" dist="38100" dir="2700000">
                    <a:srgbClr val="000000"/>
                  </a:outerShdw>
                </a:effectLst>
                <a:latin typeface="Times New Roman" panose="02020603050405020304" charset="0"/>
              </a:rPr>
              <a:t>网络安全域</a:t>
            </a:r>
            <a:r>
              <a:rPr lang="zh-CN" altLang="en-US" sz="1400" b="1" dirty="0">
                <a:effectLst>
                  <a:outerShdw blurRad="38100" dist="38100" dir="2700000">
                    <a:srgbClr val="000000"/>
                  </a:outerShdw>
                </a:effectLst>
                <a:latin typeface="Times New Roman" panose="02020603050405020304" charset="0"/>
              </a:rPr>
              <a:t>之间的一系列部件的组合，它是不同网络安全域间通信流的</a:t>
            </a:r>
            <a:r>
              <a:rPr lang="zh-CN" altLang="en-US" sz="1400" b="1" dirty="0">
                <a:solidFill>
                  <a:srgbClr val="FF0000"/>
                </a:solidFill>
                <a:effectLst>
                  <a:outerShdw blurRad="38100" dist="38100" dir="2700000">
                    <a:srgbClr val="000000"/>
                  </a:outerShdw>
                </a:effectLst>
                <a:latin typeface="Times New Roman" panose="02020603050405020304" charset="0"/>
              </a:rPr>
              <a:t>唯一通道</a:t>
            </a:r>
            <a:r>
              <a:rPr lang="zh-CN" altLang="en-US" sz="1400" b="1" dirty="0">
                <a:effectLst>
                  <a:outerShdw blurRad="38100" dist="38100" dir="2700000">
                    <a:srgbClr val="000000"/>
                  </a:outerShdw>
                </a:effectLst>
                <a:latin typeface="Times New Roman" panose="02020603050405020304" charset="0"/>
              </a:rPr>
              <a:t>，能根据企业有关的安全政策</a:t>
            </a:r>
            <a:r>
              <a:rPr lang="zh-CN" altLang="en-US" sz="1400" b="1" dirty="0">
                <a:solidFill>
                  <a:srgbClr val="FF0000"/>
                </a:solidFill>
                <a:effectLst>
                  <a:outerShdw blurRad="38100" dist="38100" dir="2700000">
                    <a:srgbClr val="000000"/>
                  </a:outerShdw>
                </a:effectLst>
                <a:latin typeface="Times New Roman" panose="02020603050405020304" charset="0"/>
              </a:rPr>
              <a:t>控制</a:t>
            </a:r>
            <a:r>
              <a:rPr lang="zh-CN" altLang="en-US" sz="1400" b="1" dirty="0">
                <a:effectLst>
                  <a:outerShdw blurRad="38100" dist="38100" dir="2700000">
                    <a:srgbClr val="000000"/>
                  </a:outerShdw>
                </a:effectLst>
                <a:latin typeface="Times New Roman" panose="02020603050405020304" charset="0"/>
              </a:rPr>
              <a:t>（允许、拒绝、监视、记录）进出网络的访问行为。                                                        </a:t>
            </a:r>
            <a:endParaRPr lang="zh-CN" altLang="en-US" sz="1400" b="1" dirty="0">
              <a:effectLst>
                <a:outerShdw blurRad="38100" dist="38100" dir="2700000">
                  <a:srgbClr val="000000"/>
                </a:outerShdw>
              </a:effectLst>
              <a:latin typeface="Times New Roman" panose="02020603050405020304" charset="0"/>
            </a:endParaRPr>
          </a:p>
        </p:txBody>
      </p:sp>
      <p:pic>
        <p:nvPicPr>
          <p:cNvPr id="304133" name="图片 304132"/>
          <p:cNvPicPr/>
          <p:nvPr/>
        </p:nvPicPr>
        <p:blipFill>
          <a:blip r:embed="rId1"/>
          <a:stretch>
            <a:fillRect/>
          </a:stretch>
        </p:blipFill>
        <p:spPr>
          <a:xfrm>
            <a:off x="4716463" y="2997200"/>
            <a:ext cx="376237" cy="893763"/>
          </a:xfrm>
          <a:prstGeom prst="rect">
            <a:avLst/>
          </a:prstGeom>
          <a:noFill/>
          <a:ln w="12700">
            <a:noFill/>
          </a:ln>
        </p:spPr>
      </p:pic>
      <p:sp>
        <p:nvSpPr>
          <p:cNvPr id="304134" name="文本框 304133"/>
          <p:cNvSpPr txBox="1"/>
          <p:nvPr/>
        </p:nvSpPr>
        <p:spPr>
          <a:xfrm>
            <a:off x="4067175" y="1989138"/>
            <a:ext cx="1524000" cy="457200"/>
          </a:xfrm>
          <a:prstGeom prst="rect">
            <a:avLst/>
          </a:prstGeom>
          <a:noFill/>
          <a:ln w="38100">
            <a:noFill/>
          </a:ln>
        </p:spPr>
        <p:txBody>
          <a:bodyPr>
            <a:spAutoFit/>
          </a:bodyPr>
          <a:p>
            <a:pPr eaLnBrk="0" hangingPunct="0">
              <a:spcBef>
                <a:spcPct val="50000"/>
              </a:spcBef>
              <a:buClr>
                <a:schemeClr val="tx1"/>
              </a:buClr>
              <a:buFont typeface="Wingdings" panose="05000000000000000000" pitchFamily="2" charset="2"/>
              <a:buNone/>
            </a:pPr>
            <a:r>
              <a:rPr lang="zh-CN" altLang="en-US" sz="1200" dirty="0">
                <a:latin typeface="Times New Roman" panose="02020603050405020304" charset="0"/>
              </a:rPr>
              <a:t>两个安全域之间通信流的唯一通道</a:t>
            </a:r>
            <a:endParaRPr lang="zh-CN" altLang="en-US" sz="1200" dirty="0">
              <a:latin typeface="Times New Roman" panose="02020603050405020304" charset="0"/>
            </a:endParaRPr>
          </a:p>
        </p:txBody>
      </p:sp>
      <p:grpSp>
        <p:nvGrpSpPr>
          <p:cNvPr id="304135" name="组合 304134"/>
          <p:cNvGrpSpPr/>
          <p:nvPr/>
        </p:nvGrpSpPr>
        <p:grpSpPr>
          <a:xfrm>
            <a:off x="1592263" y="1930400"/>
            <a:ext cx="2133600" cy="1981200"/>
            <a:chOff x="1152" y="720"/>
            <a:chExt cx="1344" cy="1248"/>
          </a:xfrm>
        </p:grpSpPr>
        <p:sp>
          <p:nvSpPr>
            <p:cNvPr id="304136" name="椭圆 304135"/>
            <p:cNvSpPr/>
            <p:nvPr/>
          </p:nvSpPr>
          <p:spPr>
            <a:xfrm>
              <a:off x="1152" y="720"/>
              <a:ext cx="1344" cy="1248"/>
            </a:xfrm>
            <a:prstGeom prst="ellipse">
              <a:avLst/>
            </a:prstGeom>
            <a:noFill/>
            <a:ln w="9525" cap="flat" cmpd="sng">
              <a:solidFill>
                <a:schemeClr val="tx1"/>
              </a:solidFill>
              <a:prstDash val="sysDot"/>
              <a:headEnd type="none" w="med" len="med"/>
              <a:tailEnd type="none" w="med" len="med"/>
            </a:ln>
          </p:spPr>
          <p:txBody>
            <a:bodyPr/>
            <a:p>
              <a:endParaRPr lang="zh-CN" altLang="en-US"/>
            </a:p>
          </p:txBody>
        </p:sp>
        <p:sp>
          <p:nvSpPr>
            <p:cNvPr id="304137" name="直接连接符 304136"/>
            <p:cNvSpPr/>
            <p:nvPr/>
          </p:nvSpPr>
          <p:spPr>
            <a:xfrm>
              <a:off x="1417" y="1400"/>
              <a:ext cx="0" cy="127"/>
            </a:xfrm>
            <a:prstGeom prst="line">
              <a:avLst/>
            </a:prstGeom>
            <a:ln w="38100" cap="flat" cmpd="sng">
              <a:solidFill>
                <a:schemeClr val="hlink"/>
              </a:solidFill>
              <a:prstDash val="solid"/>
              <a:headEnd type="none" w="med" len="med"/>
              <a:tailEnd type="none" w="med" len="med"/>
            </a:ln>
          </p:spPr>
        </p:sp>
        <p:sp>
          <p:nvSpPr>
            <p:cNvPr id="304138" name="直接连接符 304137"/>
            <p:cNvSpPr/>
            <p:nvPr/>
          </p:nvSpPr>
          <p:spPr>
            <a:xfrm>
              <a:off x="1656" y="1369"/>
              <a:ext cx="0" cy="158"/>
            </a:xfrm>
            <a:prstGeom prst="line">
              <a:avLst/>
            </a:prstGeom>
            <a:ln w="38100" cap="flat" cmpd="sng">
              <a:solidFill>
                <a:schemeClr val="hlink"/>
              </a:solidFill>
              <a:prstDash val="solid"/>
              <a:headEnd type="none" w="med" len="med"/>
              <a:tailEnd type="none" w="med" len="med"/>
            </a:ln>
          </p:spPr>
        </p:sp>
        <p:sp>
          <p:nvSpPr>
            <p:cNvPr id="304139" name="直接连接符 304138"/>
            <p:cNvSpPr/>
            <p:nvPr/>
          </p:nvSpPr>
          <p:spPr>
            <a:xfrm>
              <a:off x="1921" y="1369"/>
              <a:ext cx="0" cy="158"/>
            </a:xfrm>
            <a:prstGeom prst="line">
              <a:avLst/>
            </a:prstGeom>
            <a:ln w="38100" cap="flat" cmpd="sng">
              <a:solidFill>
                <a:schemeClr val="hlink"/>
              </a:solidFill>
              <a:prstDash val="solid"/>
              <a:headEnd type="none" w="med" len="med"/>
              <a:tailEnd type="none" w="med" len="med"/>
            </a:ln>
          </p:spPr>
        </p:sp>
        <p:sp>
          <p:nvSpPr>
            <p:cNvPr id="304140" name="直接连接符 304139"/>
            <p:cNvSpPr/>
            <p:nvPr/>
          </p:nvSpPr>
          <p:spPr>
            <a:xfrm>
              <a:off x="2252" y="1425"/>
              <a:ext cx="0" cy="127"/>
            </a:xfrm>
            <a:prstGeom prst="line">
              <a:avLst/>
            </a:prstGeom>
            <a:ln w="38100" cap="flat" cmpd="sng">
              <a:solidFill>
                <a:schemeClr val="hlink"/>
              </a:solidFill>
              <a:prstDash val="solid"/>
              <a:headEnd type="none" w="med" len="med"/>
              <a:tailEnd type="none" w="med" len="med"/>
            </a:ln>
          </p:spPr>
        </p:sp>
        <p:pic>
          <p:nvPicPr>
            <p:cNvPr id="304141" name="图片 304140"/>
            <p:cNvPicPr/>
            <p:nvPr/>
          </p:nvPicPr>
          <p:blipFill>
            <a:blip r:embed="rId2"/>
            <a:stretch>
              <a:fillRect/>
            </a:stretch>
          </p:blipFill>
          <p:spPr>
            <a:xfrm>
              <a:off x="1841" y="1181"/>
              <a:ext cx="204" cy="218"/>
            </a:xfrm>
            <a:prstGeom prst="rect">
              <a:avLst/>
            </a:prstGeom>
            <a:noFill/>
            <a:ln w="12700">
              <a:noFill/>
            </a:ln>
          </p:spPr>
        </p:pic>
        <p:graphicFrame>
          <p:nvGraphicFramePr>
            <p:cNvPr id="304142" name="对象 304141"/>
            <p:cNvGraphicFramePr/>
            <p:nvPr/>
          </p:nvGraphicFramePr>
          <p:xfrm>
            <a:off x="1312" y="992"/>
            <a:ext cx="159" cy="416"/>
          </p:xfrm>
          <a:graphic>
            <a:graphicData uri="http://schemas.openxmlformats.org/presentationml/2006/ole">
              <mc:AlternateContent xmlns:mc="http://schemas.openxmlformats.org/markup-compatibility/2006">
                <mc:Choice xmlns:v="urn:schemas-microsoft-com:vml" Requires="v">
                  <p:oleObj spid="_x0000_s3076" name="" r:id="rId3" imgW="2735580" imgH="3825875" progId="MS_ClipArt_Gallery.2">
                    <p:embed/>
                  </p:oleObj>
                </mc:Choice>
                <mc:Fallback>
                  <p:oleObj name="" r:id="rId3" imgW="2735580" imgH="3825875" progId="MS_ClipArt_Gallery.2">
                    <p:embed/>
                    <p:pic>
                      <p:nvPicPr>
                        <p:cNvPr id="0" name="图片 3075"/>
                        <p:cNvPicPr/>
                        <p:nvPr/>
                      </p:nvPicPr>
                      <p:blipFill>
                        <a:blip r:embed="rId4"/>
                        <a:stretch>
                          <a:fillRect/>
                        </a:stretch>
                      </p:blipFill>
                      <p:spPr>
                        <a:xfrm>
                          <a:off x="1312" y="992"/>
                          <a:ext cx="159" cy="416"/>
                        </a:xfrm>
                        <a:prstGeom prst="rect">
                          <a:avLst/>
                        </a:prstGeom>
                        <a:noFill/>
                        <a:ln w="38100">
                          <a:noFill/>
                          <a:miter/>
                        </a:ln>
                      </p:spPr>
                    </p:pic>
                  </p:oleObj>
                </mc:Fallback>
              </mc:AlternateContent>
            </a:graphicData>
          </a:graphic>
        </p:graphicFrame>
        <p:pic>
          <p:nvPicPr>
            <p:cNvPr id="304143" name="图片 304142"/>
            <p:cNvPicPr/>
            <p:nvPr/>
          </p:nvPicPr>
          <p:blipFill>
            <a:blip r:embed="rId2"/>
            <a:stretch>
              <a:fillRect/>
            </a:stretch>
          </p:blipFill>
          <p:spPr>
            <a:xfrm>
              <a:off x="1576" y="1181"/>
              <a:ext cx="205" cy="218"/>
            </a:xfrm>
            <a:prstGeom prst="rect">
              <a:avLst/>
            </a:prstGeom>
            <a:noFill/>
            <a:ln w="12700">
              <a:noFill/>
            </a:ln>
          </p:spPr>
        </p:pic>
        <p:pic>
          <p:nvPicPr>
            <p:cNvPr id="304144" name="图片 304143"/>
            <p:cNvPicPr/>
            <p:nvPr/>
          </p:nvPicPr>
          <p:blipFill>
            <a:blip r:embed="rId5"/>
            <a:stretch>
              <a:fillRect/>
            </a:stretch>
          </p:blipFill>
          <p:spPr>
            <a:xfrm>
              <a:off x="2093" y="1205"/>
              <a:ext cx="355" cy="243"/>
            </a:xfrm>
            <a:prstGeom prst="rect">
              <a:avLst/>
            </a:prstGeom>
            <a:noFill/>
            <a:ln w="9525">
              <a:noFill/>
            </a:ln>
          </p:spPr>
        </p:pic>
        <p:pic>
          <p:nvPicPr>
            <p:cNvPr id="304145" name="图片 304144"/>
            <p:cNvPicPr/>
            <p:nvPr/>
          </p:nvPicPr>
          <p:blipFill>
            <a:blip r:embed="rId6"/>
            <a:stretch>
              <a:fillRect/>
            </a:stretch>
          </p:blipFill>
          <p:spPr>
            <a:xfrm>
              <a:off x="1690" y="1621"/>
              <a:ext cx="152" cy="296"/>
            </a:xfrm>
            <a:prstGeom prst="rect">
              <a:avLst/>
            </a:prstGeom>
            <a:noFill/>
            <a:ln w="12700">
              <a:noFill/>
            </a:ln>
          </p:spPr>
        </p:pic>
        <p:sp>
          <p:nvSpPr>
            <p:cNvPr id="304146" name="矩形 304145"/>
            <p:cNvSpPr/>
            <p:nvPr/>
          </p:nvSpPr>
          <p:spPr>
            <a:xfrm>
              <a:off x="1440" y="720"/>
              <a:ext cx="672" cy="199"/>
            </a:xfrm>
            <a:prstGeom prst="rect">
              <a:avLst/>
            </a:prstGeom>
            <a:noFill/>
            <a:ln w="9525">
              <a:noFill/>
            </a:ln>
          </p:spPr>
          <p:txBody>
            <a:bodyPr wrap="none" anchor="ctr"/>
            <a:p>
              <a:pPr algn="ctr" eaLnBrk="0" hangingPunct="0"/>
              <a:r>
                <a:rPr lang="zh-CN" altLang="en-US" sz="1200" dirty="0">
                  <a:latin typeface="Times New Roman" panose="02020603050405020304" charset="0"/>
                </a:rPr>
                <a:t>安全域</a:t>
              </a:r>
              <a:r>
                <a:rPr lang="en-US" altLang="zh-CN" sz="1200">
                  <a:latin typeface="Times New Roman" panose="02020603050405020304" charset="0"/>
                </a:rPr>
                <a:t>1</a:t>
              </a:r>
              <a:endParaRPr lang="en-US" altLang="zh-CN" sz="1200">
                <a:latin typeface="Times New Roman" panose="02020603050405020304" charset="0"/>
              </a:endParaRPr>
            </a:p>
          </p:txBody>
        </p:sp>
        <p:sp>
          <p:nvSpPr>
            <p:cNvPr id="304147" name="直接连接符 304146"/>
            <p:cNvSpPr/>
            <p:nvPr/>
          </p:nvSpPr>
          <p:spPr>
            <a:xfrm>
              <a:off x="1768" y="1527"/>
              <a:ext cx="0" cy="94"/>
            </a:xfrm>
            <a:prstGeom prst="line">
              <a:avLst/>
            </a:prstGeom>
            <a:ln w="38100" cap="flat" cmpd="sng">
              <a:solidFill>
                <a:schemeClr val="hlink"/>
              </a:solidFill>
              <a:prstDash val="solid"/>
              <a:headEnd type="none" w="med" len="med"/>
              <a:tailEnd type="none" w="med" len="med"/>
            </a:ln>
          </p:spPr>
        </p:sp>
        <p:sp>
          <p:nvSpPr>
            <p:cNvPr id="304148" name="直接连接符 304147"/>
            <p:cNvSpPr/>
            <p:nvPr/>
          </p:nvSpPr>
          <p:spPr>
            <a:xfrm>
              <a:off x="1286" y="1552"/>
              <a:ext cx="1076" cy="0"/>
            </a:xfrm>
            <a:prstGeom prst="line">
              <a:avLst/>
            </a:prstGeom>
            <a:ln w="57150" cap="flat" cmpd="sng">
              <a:solidFill>
                <a:schemeClr val="hlink"/>
              </a:solidFill>
              <a:prstDash val="solid"/>
              <a:headEnd type="none" w="med" len="med"/>
              <a:tailEnd type="none" w="med" len="med"/>
            </a:ln>
          </p:spPr>
        </p:sp>
        <p:sp>
          <p:nvSpPr>
            <p:cNvPr id="304149" name="文本框 304148"/>
            <p:cNvSpPr txBox="1"/>
            <p:nvPr/>
          </p:nvSpPr>
          <p:spPr>
            <a:xfrm>
              <a:off x="1440" y="1008"/>
              <a:ext cx="432" cy="173"/>
            </a:xfrm>
            <a:prstGeom prst="rect">
              <a:avLst/>
            </a:prstGeom>
            <a:noFill/>
            <a:ln w="38100">
              <a:noFill/>
            </a:ln>
          </p:spPr>
          <p:txBody>
            <a:bodyPr>
              <a:spAutoFit/>
            </a:bodyPr>
            <a:p>
              <a:pPr algn="ctr" eaLnBrk="0" hangingPunct="0">
                <a:spcBef>
                  <a:spcPct val="50000"/>
                </a:spcBef>
                <a:buClr>
                  <a:schemeClr val="tx1"/>
                </a:buClr>
                <a:buFont typeface="Wingdings" panose="05000000000000000000" pitchFamily="2" charset="2"/>
                <a:buNone/>
              </a:pPr>
              <a:r>
                <a:rPr lang="en-US" altLang="zh-CN" sz="1200">
                  <a:latin typeface="Times New Roman" panose="02020603050405020304" charset="0"/>
                </a:rPr>
                <a:t>Host A </a:t>
              </a:r>
              <a:endParaRPr lang="en-US" altLang="zh-CN" sz="1200">
                <a:latin typeface="Times New Roman" panose="02020603050405020304" charset="0"/>
              </a:endParaRPr>
            </a:p>
          </p:txBody>
        </p:sp>
        <p:sp>
          <p:nvSpPr>
            <p:cNvPr id="304150" name="文本框 304149"/>
            <p:cNvSpPr txBox="1"/>
            <p:nvPr/>
          </p:nvSpPr>
          <p:spPr>
            <a:xfrm>
              <a:off x="1776" y="1008"/>
              <a:ext cx="432" cy="173"/>
            </a:xfrm>
            <a:prstGeom prst="rect">
              <a:avLst/>
            </a:prstGeom>
            <a:noFill/>
            <a:ln w="38100">
              <a:noFill/>
            </a:ln>
          </p:spPr>
          <p:txBody>
            <a:bodyPr>
              <a:spAutoFit/>
            </a:bodyPr>
            <a:p>
              <a:pPr algn="ctr" eaLnBrk="0" hangingPunct="0">
                <a:spcBef>
                  <a:spcPct val="50000"/>
                </a:spcBef>
                <a:buClr>
                  <a:schemeClr val="tx1"/>
                </a:buClr>
                <a:buFont typeface="Wingdings" panose="05000000000000000000" pitchFamily="2" charset="2"/>
                <a:buNone/>
              </a:pPr>
              <a:r>
                <a:rPr lang="en-US" altLang="zh-CN" sz="1200">
                  <a:latin typeface="Times New Roman" panose="02020603050405020304" charset="0"/>
                </a:rPr>
                <a:t>Host B </a:t>
              </a:r>
              <a:endParaRPr lang="en-US" altLang="zh-CN" sz="1200">
                <a:latin typeface="Times New Roman" panose="02020603050405020304" charset="0"/>
              </a:endParaRPr>
            </a:p>
          </p:txBody>
        </p:sp>
      </p:grpSp>
      <p:grpSp>
        <p:nvGrpSpPr>
          <p:cNvPr id="304151" name="组合 304150"/>
          <p:cNvGrpSpPr/>
          <p:nvPr/>
        </p:nvGrpSpPr>
        <p:grpSpPr>
          <a:xfrm>
            <a:off x="6240463" y="1930400"/>
            <a:ext cx="2133600" cy="1981200"/>
            <a:chOff x="4080" y="720"/>
            <a:chExt cx="1344" cy="1248"/>
          </a:xfrm>
        </p:grpSpPr>
        <p:sp>
          <p:nvSpPr>
            <p:cNvPr id="304152" name="椭圆 304151"/>
            <p:cNvSpPr/>
            <p:nvPr/>
          </p:nvSpPr>
          <p:spPr>
            <a:xfrm>
              <a:off x="4080" y="720"/>
              <a:ext cx="1344" cy="1248"/>
            </a:xfrm>
            <a:prstGeom prst="ellipse">
              <a:avLst/>
            </a:prstGeom>
            <a:noFill/>
            <a:ln w="9525" cap="flat" cmpd="sng">
              <a:solidFill>
                <a:schemeClr val="tx1"/>
              </a:solidFill>
              <a:prstDash val="sysDot"/>
              <a:headEnd type="none" w="med" len="med"/>
              <a:tailEnd type="none" w="med" len="med"/>
            </a:ln>
          </p:spPr>
          <p:txBody>
            <a:bodyPr/>
            <a:p>
              <a:endParaRPr lang="zh-CN" altLang="en-US"/>
            </a:p>
          </p:txBody>
        </p:sp>
        <p:sp>
          <p:nvSpPr>
            <p:cNvPr id="304153" name="直接连接符 304152"/>
            <p:cNvSpPr/>
            <p:nvPr/>
          </p:nvSpPr>
          <p:spPr>
            <a:xfrm>
              <a:off x="4345" y="1400"/>
              <a:ext cx="0" cy="127"/>
            </a:xfrm>
            <a:prstGeom prst="line">
              <a:avLst/>
            </a:prstGeom>
            <a:ln w="38100" cap="flat" cmpd="sng">
              <a:solidFill>
                <a:schemeClr val="hlink"/>
              </a:solidFill>
              <a:prstDash val="solid"/>
              <a:headEnd type="none" w="med" len="med"/>
              <a:tailEnd type="none" w="med" len="med"/>
            </a:ln>
          </p:spPr>
        </p:sp>
        <p:sp>
          <p:nvSpPr>
            <p:cNvPr id="304154" name="直接连接符 304153"/>
            <p:cNvSpPr/>
            <p:nvPr/>
          </p:nvSpPr>
          <p:spPr>
            <a:xfrm>
              <a:off x="4584" y="1369"/>
              <a:ext cx="0" cy="158"/>
            </a:xfrm>
            <a:prstGeom prst="line">
              <a:avLst/>
            </a:prstGeom>
            <a:ln w="38100" cap="flat" cmpd="sng">
              <a:solidFill>
                <a:schemeClr val="hlink"/>
              </a:solidFill>
              <a:prstDash val="solid"/>
              <a:headEnd type="none" w="med" len="med"/>
              <a:tailEnd type="none" w="med" len="med"/>
            </a:ln>
          </p:spPr>
        </p:sp>
        <p:sp>
          <p:nvSpPr>
            <p:cNvPr id="304155" name="直接连接符 304154"/>
            <p:cNvSpPr/>
            <p:nvPr/>
          </p:nvSpPr>
          <p:spPr>
            <a:xfrm>
              <a:off x="4849" y="1369"/>
              <a:ext cx="0" cy="158"/>
            </a:xfrm>
            <a:prstGeom prst="line">
              <a:avLst/>
            </a:prstGeom>
            <a:ln w="38100" cap="flat" cmpd="sng">
              <a:solidFill>
                <a:schemeClr val="hlink"/>
              </a:solidFill>
              <a:prstDash val="solid"/>
              <a:headEnd type="none" w="med" len="med"/>
              <a:tailEnd type="none" w="med" len="med"/>
            </a:ln>
          </p:spPr>
        </p:sp>
        <p:sp>
          <p:nvSpPr>
            <p:cNvPr id="304156" name="直接连接符 304155"/>
            <p:cNvSpPr/>
            <p:nvPr/>
          </p:nvSpPr>
          <p:spPr>
            <a:xfrm>
              <a:off x="5180" y="1425"/>
              <a:ext cx="0" cy="127"/>
            </a:xfrm>
            <a:prstGeom prst="line">
              <a:avLst/>
            </a:prstGeom>
            <a:ln w="38100" cap="flat" cmpd="sng">
              <a:solidFill>
                <a:schemeClr val="hlink"/>
              </a:solidFill>
              <a:prstDash val="solid"/>
              <a:headEnd type="none" w="med" len="med"/>
              <a:tailEnd type="none" w="med" len="med"/>
            </a:ln>
          </p:spPr>
        </p:sp>
        <p:pic>
          <p:nvPicPr>
            <p:cNvPr id="304157" name="图片 304156"/>
            <p:cNvPicPr/>
            <p:nvPr/>
          </p:nvPicPr>
          <p:blipFill>
            <a:blip r:embed="rId2"/>
            <a:stretch>
              <a:fillRect/>
            </a:stretch>
          </p:blipFill>
          <p:spPr>
            <a:xfrm>
              <a:off x="4769" y="1181"/>
              <a:ext cx="204" cy="218"/>
            </a:xfrm>
            <a:prstGeom prst="rect">
              <a:avLst/>
            </a:prstGeom>
            <a:noFill/>
            <a:ln w="12700">
              <a:noFill/>
            </a:ln>
          </p:spPr>
        </p:pic>
        <p:graphicFrame>
          <p:nvGraphicFramePr>
            <p:cNvPr id="304158" name="对象 304157"/>
            <p:cNvGraphicFramePr/>
            <p:nvPr/>
          </p:nvGraphicFramePr>
          <p:xfrm>
            <a:off x="4240" y="992"/>
            <a:ext cx="159" cy="416"/>
          </p:xfrm>
          <a:graphic>
            <a:graphicData uri="http://schemas.openxmlformats.org/presentationml/2006/ole">
              <mc:AlternateContent xmlns:mc="http://schemas.openxmlformats.org/markup-compatibility/2006">
                <mc:Choice xmlns:v="urn:schemas-microsoft-com:vml" Requires="v">
                  <p:oleObj spid="_x0000_s3077" name="" r:id="rId7" imgW="2735580" imgH="3825875" progId="MS_ClipArt_Gallery.2">
                    <p:embed/>
                  </p:oleObj>
                </mc:Choice>
                <mc:Fallback>
                  <p:oleObj name="" r:id="rId7" imgW="2735580" imgH="3825875" progId="MS_ClipArt_Gallery.2">
                    <p:embed/>
                    <p:pic>
                      <p:nvPicPr>
                        <p:cNvPr id="0" name="图片 3076"/>
                        <p:cNvPicPr/>
                        <p:nvPr/>
                      </p:nvPicPr>
                      <p:blipFill>
                        <a:blip r:embed="rId4"/>
                        <a:stretch>
                          <a:fillRect/>
                        </a:stretch>
                      </p:blipFill>
                      <p:spPr>
                        <a:xfrm>
                          <a:off x="4240" y="992"/>
                          <a:ext cx="159" cy="416"/>
                        </a:xfrm>
                        <a:prstGeom prst="rect">
                          <a:avLst/>
                        </a:prstGeom>
                        <a:noFill/>
                        <a:ln w="38100">
                          <a:noFill/>
                          <a:miter/>
                        </a:ln>
                      </p:spPr>
                    </p:pic>
                  </p:oleObj>
                </mc:Fallback>
              </mc:AlternateContent>
            </a:graphicData>
          </a:graphic>
        </p:graphicFrame>
        <p:pic>
          <p:nvPicPr>
            <p:cNvPr id="304159" name="图片 304158"/>
            <p:cNvPicPr/>
            <p:nvPr/>
          </p:nvPicPr>
          <p:blipFill>
            <a:blip r:embed="rId2"/>
            <a:stretch>
              <a:fillRect/>
            </a:stretch>
          </p:blipFill>
          <p:spPr>
            <a:xfrm>
              <a:off x="4504" y="1181"/>
              <a:ext cx="205" cy="218"/>
            </a:xfrm>
            <a:prstGeom prst="rect">
              <a:avLst/>
            </a:prstGeom>
            <a:noFill/>
            <a:ln w="12700">
              <a:noFill/>
            </a:ln>
          </p:spPr>
        </p:pic>
        <p:pic>
          <p:nvPicPr>
            <p:cNvPr id="304160" name="图片 304159"/>
            <p:cNvPicPr/>
            <p:nvPr/>
          </p:nvPicPr>
          <p:blipFill>
            <a:blip r:embed="rId5"/>
            <a:stretch>
              <a:fillRect/>
            </a:stretch>
          </p:blipFill>
          <p:spPr>
            <a:xfrm>
              <a:off x="5021" y="1205"/>
              <a:ext cx="355" cy="243"/>
            </a:xfrm>
            <a:prstGeom prst="rect">
              <a:avLst/>
            </a:prstGeom>
            <a:noFill/>
            <a:ln w="9525">
              <a:noFill/>
            </a:ln>
          </p:spPr>
        </p:pic>
        <p:pic>
          <p:nvPicPr>
            <p:cNvPr id="304161" name="图片 304160"/>
            <p:cNvPicPr/>
            <p:nvPr/>
          </p:nvPicPr>
          <p:blipFill>
            <a:blip r:embed="rId6"/>
            <a:stretch>
              <a:fillRect/>
            </a:stretch>
          </p:blipFill>
          <p:spPr>
            <a:xfrm>
              <a:off x="4618" y="1621"/>
              <a:ext cx="152" cy="296"/>
            </a:xfrm>
            <a:prstGeom prst="rect">
              <a:avLst/>
            </a:prstGeom>
            <a:noFill/>
            <a:ln w="12700">
              <a:noFill/>
            </a:ln>
          </p:spPr>
        </p:pic>
        <p:sp>
          <p:nvSpPr>
            <p:cNvPr id="304162" name="矩形 304161"/>
            <p:cNvSpPr/>
            <p:nvPr/>
          </p:nvSpPr>
          <p:spPr>
            <a:xfrm>
              <a:off x="4416" y="720"/>
              <a:ext cx="672" cy="199"/>
            </a:xfrm>
            <a:prstGeom prst="rect">
              <a:avLst/>
            </a:prstGeom>
            <a:noFill/>
            <a:ln w="9525">
              <a:noFill/>
            </a:ln>
          </p:spPr>
          <p:txBody>
            <a:bodyPr wrap="none" anchor="ctr"/>
            <a:p>
              <a:pPr algn="ctr" eaLnBrk="0" hangingPunct="0"/>
              <a:r>
                <a:rPr lang="zh-CN" altLang="en-US" sz="1200" dirty="0">
                  <a:latin typeface="Times New Roman" panose="02020603050405020304" charset="0"/>
                </a:rPr>
                <a:t>安全域</a:t>
              </a:r>
              <a:r>
                <a:rPr lang="en-US" altLang="zh-CN" sz="1200">
                  <a:latin typeface="Times New Roman" panose="02020603050405020304" charset="0"/>
                </a:rPr>
                <a:t>2</a:t>
              </a:r>
              <a:endParaRPr lang="en-US" altLang="zh-CN" sz="1200">
                <a:latin typeface="Times New Roman" panose="02020603050405020304" charset="0"/>
              </a:endParaRPr>
            </a:p>
          </p:txBody>
        </p:sp>
        <p:sp>
          <p:nvSpPr>
            <p:cNvPr id="304163" name="直接连接符 304162"/>
            <p:cNvSpPr/>
            <p:nvPr/>
          </p:nvSpPr>
          <p:spPr>
            <a:xfrm>
              <a:off x="4696" y="1527"/>
              <a:ext cx="0" cy="94"/>
            </a:xfrm>
            <a:prstGeom prst="line">
              <a:avLst/>
            </a:prstGeom>
            <a:ln w="38100" cap="flat" cmpd="sng">
              <a:solidFill>
                <a:schemeClr val="hlink"/>
              </a:solidFill>
              <a:prstDash val="solid"/>
              <a:headEnd type="none" w="med" len="med"/>
              <a:tailEnd type="none" w="med" len="med"/>
            </a:ln>
          </p:spPr>
        </p:sp>
        <p:sp>
          <p:nvSpPr>
            <p:cNvPr id="304164" name="直接连接符 304163"/>
            <p:cNvSpPr/>
            <p:nvPr/>
          </p:nvSpPr>
          <p:spPr>
            <a:xfrm>
              <a:off x="4214" y="1552"/>
              <a:ext cx="1076" cy="0"/>
            </a:xfrm>
            <a:prstGeom prst="line">
              <a:avLst/>
            </a:prstGeom>
            <a:ln w="57150" cap="flat" cmpd="sng">
              <a:solidFill>
                <a:schemeClr val="hlink"/>
              </a:solidFill>
              <a:prstDash val="solid"/>
              <a:headEnd type="none" w="med" len="med"/>
              <a:tailEnd type="none" w="med" len="med"/>
            </a:ln>
          </p:spPr>
        </p:sp>
        <p:sp>
          <p:nvSpPr>
            <p:cNvPr id="304165" name="文本框 304164"/>
            <p:cNvSpPr txBox="1"/>
            <p:nvPr/>
          </p:nvSpPr>
          <p:spPr>
            <a:xfrm>
              <a:off x="4368" y="1008"/>
              <a:ext cx="432" cy="173"/>
            </a:xfrm>
            <a:prstGeom prst="rect">
              <a:avLst/>
            </a:prstGeom>
            <a:noFill/>
            <a:ln w="38100">
              <a:noFill/>
            </a:ln>
          </p:spPr>
          <p:txBody>
            <a:bodyPr>
              <a:spAutoFit/>
            </a:bodyPr>
            <a:p>
              <a:pPr algn="ctr" eaLnBrk="0" hangingPunct="0">
                <a:spcBef>
                  <a:spcPct val="50000"/>
                </a:spcBef>
                <a:buClr>
                  <a:schemeClr val="tx1"/>
                </a:buClr>
                <a:buFont typeface="Wingdings" panose="05000000000000000000" pitchFamily="2" charset="2"/>
                <a:buNone/>
              </a:pPr>
              <a:r>
                <a:rPr lang="en-US" altLang="zh-CN" sz="1200">
                  <a:latin typeface="Times New Roman" panose="02020603050405020304" charset="0"/>
                </a:rPr>
                <a:t>Host C </a:t>
              </a:r>
              <a:endParaRPr lang="en-US" altLang="zh-CN" sz="1200">
                <a:latin typeface="Times New Roman" panose="02020603050405020304" charset="0"/>
              </a:endParaRPr>
            </a:p>
          </p:txBody>
        </p:sp>
        <p:sp>
          <p:nvSpPr>
            <p:cNvPr id="304166" name="文本框 304165"/>
            <p:cNvSpPr txBox="1"/>
            <p:nvPr/>
          </p:nvSpPr>
          <p:spPr>
            <a:xfrm>
              <a:off x="4704" y="1008"/>
              <a:ext cx="432" cy="173"/>
            </a:xfrm>
            <a:prstGeom prst="rect">
              <a:avLst/>
            </a:prstGeom>
            <a:noFill/>
            <a:ln w="38100">
              <a:noFill/>
            </a:ln>
          </p:spPr>
          <p:txBody>
            <a:bodyPr>
              <a:spAutoFit/>
            </a:bodyPr>
            <a:p>
              <a:pPr algn="ctr" eaLnBrk="0" hangingPunct="0">
                <a:spcBef>
                  <a:spcPct val="50000"/>
                </a:spcBef>
                <a:buClr>
                  <a:schemeClr val="tx1"/>
                </a:buClr>
                <a:buFont typeface="Wingdings" panose="05000000000000000000" pitchFamily="2" charset="2"/>
                <a:buNone/>
              </a:pPr>
              <a:r>
                <a:rPr lang="en-US" altLang="zh-CN" sz="1200">
                  <a:latin typeface="Times New Roman" panose="02020603050405020304" charset="0"/>
                </a:rPr>
                <a:t>Host D </a:t>
              </a:r>
              <a:endParaRPr lang="en-US" altLang="zh-CN" sz="1200">
                <a:latin typeface="Times New Roman" panose="02020603050405020304" charset="0"/>
              </a:endParaRPr>
            </a:p>
          </p:txBody>
        </p:sp>
      </p:grpSp>
      <p:grpSp>
        <p:nvGrpSpPr>
          <p:cNvPr id="304167" name="组合 304166"/>
          <p:cNvGrpSpPr/>
          <p:nvPr/>
        </p:nvGrpSpPr>
        <p:grpSpPr>
          <a:xfrm>
            <a:off x="3419475" y="4005263"/>
            <a:ext cx="2801938" cy="914400"/>
            <a:chOff x="2400" y="2208"/>
            <a:chExt cx="1765" cy="576"/>
          </a:xfrm>
        </p:grpSpPr>
        <p:sp>
          <p:nvSpPr>
            <p:cNvPr id="304168" name="矩形 304167"/>
            <p:cNvSpPr/>
            <p:nvPr/>
          </p:nvSpPr>
          <p:spPr>
            <a:xfrm>
              <a:off x="3723" y="2589"/>
              <a:ext cx="442" cy="195"/>
            </a:xfrm>
            <a:prstGeom prst="rect">
              <a:avLst/>
            </a:prstGeom>
            <a:noFill/>
            <a:ln w="38100">
              <a:noFill/>
            </a:ln>
          </p:spPr>
          <p:txBody>
            <a:bodyPr/>
            <a:lstStyle>
              <a:lvl1pPr marL="342900" lvl="0" indent="-342900" algn="l" defTabSz="914400" rtl="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Font typeface="Monotype Sorts" pitchFamily="2" charset="2"/>
                <a:buChar char="•"/>
                <a:defRPr sz="24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20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5pPr>
            </a:lstStyle>
            <a:p>
              <a:pPr marL="0" lvl="0" indent="0" algn="ctr" defTabSz="1030605">
                <a:buNone/>
              </a:pPr>
              <a:r>
                <a:rPr lang="en-US" altLang="zh-CN" sz="1200"/>
                <a:t>UDP</a:t>
              </a:r>
              <a:endParaRPr lang="en-US" altLang="zh-CN" sz="1200"/>
            </a:p>
          </p:txBody>
        </p:sp>
        <p:sp>
          <p:nvSpPr>
            <p:cNvPr id="304169" name="矩形 304168"/>
            <p:cNvSpPr/>
            <p:nvPr/>
          </p:nvSpPr>
          <p:spPr>
            <a:xfrm>
              <a:off x="3350" y="2589"/>
              <a:ext cx="373" cy="195"/>
            </a:xfrm>
            <a:prstGeom prst="rect">
              <a:avLst/>
            </a:prstGeom>
            <a:noFill/>
            <a:ln w="38100">
              <a:noFill/>
            </a:ln>
          </p:spPr>
          <p:txBody>
            <a:bodyPr/>
            <a:lstStyle>
              <a:lvl1pPr marL="342900" lvl="0" indent="-342900" algn="l" defTabSz="914400" rtl="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Font typeface="Monotype Sorts" pitchFamily="2" charset="2"/>
                <a:buChar char="•"/>
                <a:defRPr sz="24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20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5pPr>
            </a:lstStyle>
            <a:p>
              <a:pPr marL="0" lvl="0" indent="0" algn="ctr" defTabSz="1030605">
                <a:buNone/>
              </a:pPr>
              <a:r>
                <a:rPr lang="en-US" altLang="zh-CN" sz="1200"/>
                <a:t>Block</a:t>
              </a:r>
              <a:endParaRPr lang="en-US" altLang="zh-CN" sz="1200"/>
            </a:p>
          </p:txBody>
        </p:sp>
        <p:sp>
          <p:nvSpPr>
            <p:cNvPr id="304170" name="矩形 304169"/>
            <p:cNvSpPr/>
            <p:nvPr/>
          </p:nvSpPr>
          <p:spPr>
            <a:xfrm>
              <a:off x="2790" y="2589"/>
              <a:ext cx="560" cy="195"/>
            </a:xfrm>
            <a:prstGeom prst="rect">
              <a:avLst/>
            </a:prstGeom>
            <a:noFill/>
            <a:ln w="38100">
              <a:noFill/>
            </a:ln>
          </p:spPr>
          <p:txBody>
            <a:bodyPr/>
            <a:lstStyle>
              <a:lvl1pPr marL="342900" lvl="0" indent="-342900" algn="l" defTabSz="914400" rtl="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Font typeface="Monotype Sorts" pitchFamily="2" charset="2"/>
                <a:buChar char="•"/>
                <a:defRPr sz="24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20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5pPr>
            </a:lstStyle>
            <a:p>
              <a:pPr marL="0" lvl="0" indent="0" algn="ctr" defTabSz="1030605">
                <a:buNone/>
              </a:pPr>
              <a:r>
                <a:rPr lang="en-US" altLang="zh-CN" sz="1200"/>
                <a:t>Host C</a:t>
              </a:r>
              <a:endParaRPr lang="en-US" altLang="zh-CN" sz="1200"/>
            </a:p>
          </p:txBody>
        </p:sp>
        <p:sp>
          <p:nvSpPr>
            <p:cNvPr id="304171" name="矩形 304170"/>
            <p:cNvSpPr/>
            <p:nvPr/>
          </p:nvSpPr>
          <p:spPr>
            <a:xfrm>
              <a:off x="2400" y="2589"/>
              <a:ext cx="390" cy="195"/>
            </a:xfrm>
            <a:prstGeom prst="rect">
              <a:avLst/>
            </a:prstGeom>
            <a:noFill/>
            <a:ln w="38100">
              <a:noFill/>
            </a:ln>
          </p:spPr>
          <p:txBody>
            <a:bodyPr/>
            <a:lstStyle>
              <a:lvl1pPr marL="342900" lvl="0" indent="-342900" algn="l" defTabSz="914400" rtl="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Font typeface="Monotype Sorts" pitchFamily="2" charset="2"/>
                <a:buChar char="•"/>
                <a:defRPr sz="24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20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5pPr>
            </a:lstStyle>
            <a:p>
              <a:pPr marL="0" lvl="0" indent="0" algn="ctr" defTabSz="1030605">
                <a:buNone/>
              </a:pPr>
              <a:r>
                <a:rPr lang="en-US" altLang="zh-CN" sz="1200"/>
                <a:t>Host B</a:t>
              </a:r>
              <a:endParaRPr lang="en-US" altLang="zh-CN" sz="1200"/>
            </a:p>
          </p:txBody>
        </p:sp>
        <p:sp>
          <p:nvSpPr>
            <p:cNvPr id="304172" name="矩形 304171"/>
            <p:cNvSpPr/>
            <p:nvPr/>
          </p:nvSpPr>
          <p:spPr>
            <a:xfrm>
              <a:off x="3723" y="2400"/>
              <a:ext cx="442" cy="189"/>
            </a:xfrm>
            <a:prstGeom prst="rect">
              <a:avLst/>
            </a:prstGeom>
            <a:noFill/>
            <a:ln w="38100">
              <a:noFill/>
            </a:ln>
          </p:spPr>
          <p:txBody>
            <a:bodyPr/>
            <a:lstStyle>
              <a:lvl1pPr marL="342900" lvl="0" indent="-342900" algn="l" defTabSz="914400" rtl="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Font typeface="Monotype Sorts" pitchFamily="2" charset="2"/>
                <a:buChar char="•"/>
                <a:defRPr sz="24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20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5pPr>
            </a:lstStyle>
            <a:p>
              <a:pPr marL="0" lvl="0" indent="0" algn="ctr" defTabSz="1030605">
                <a:buNone/>
              </a:pPr>
              <a:r>
                <a:rPr lang="en-US" altLang="zh-CN" sz="1200"/>
                <a:t>TCP</a:t>
              </a:r>
              <a:endParaRPr lang="en-US" altLang="zh-CN" sz="1200"/>
            </a:p>
          </p:txBody>
        </p:sp>
        <p:sp>
          <p:nvSpPr>
            <p:cNvPr id="304173" name="矩形 304172"/>
            <p:cNvSpPr/>
            <p:nvPr/>
          </p:nvSpPr>
          <p:spPr>
            <a:xfrm>
              <a:off x="3350" y="2400"/>
              <a:ext cx="373" cy="189"/>
            </a:xfrm>
            <a:prstGeom prst="rect">
              <a:avLst/>
            </a:prstGeom>
            <a:noFill/>
            <a:ln w="38100">
              <a:noFill/>
            </a:ln>
          </p:spPr>
          <p:txBody>
            <a:bodyPr/>
            <a:lstStyle>
              <a:lvl1pPr marL="342900" lvl="0" indent="-342900" algn="l" defTabSz="914400" rtl="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Font typeface="Monotype Sorts" pitchFamily="2" charset="2"/>
                <a:buChar char="•"/>
                <a:defRPr sz="24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20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5pPr>
            </a:lstStyle>
            <a:p>
              <a:pPr marL="0" lvl="0" indent="0" algn="ctr" defTabSz="1030605">
                <a:buNone/>
              </a:pPr>
              <a:r>
                <a:rPr lang="en-US" altLang="zh-CN" sz="1200"/>
                <a:t>Pass</a:t>
              </a:r>
              <a:endParaRPr lang="en-US" altLang="zh-CN" sz="1200"/>
            </a:p>
          </p:txBody>
        </p:sp>
        <p:sp>
          <p:nvSpPr>
            <p:cNvPr id="304174" name="矩形 304173"/>
            <p:cNvSpPr/>
            <p:nvPr/>
          </p:nvSpPr>
          <p:spPr>
            <a:xfrm>
              <a:off x="2790" y="2400"/>
              <a:ext cx="560" cy="189"/>
            </a:xfrm>
            <a:prstGeom prst="rect">
              <a:avLst/>
            </a:prstGeom>
            <a:noFill/>
            <a:ln w="38100">
              <a:noFill/>
            </a:ln>
          </p:spPr>
          <p:txBody>
            <a:bodyPr/>
            <a:lstStyle>
              <a:lvl1pPr marL="342900" lvl="0" indent="-342900" algn="l" defTabSz="914400" rtl="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Font typeface="Monotype Sorts" pitchFamily="2" charset="2"/>
                <a:buChar char="•"/>
                <a:defRPr sz="24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20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5pPr>
            </a:lstStyle>
            <a:p>
              <a:pPr marL="0" lvl="0" indent="0" algn="ctr" defTabSz="1030605">
                <a:buNone/>
              </a:pPr>
              <a:r>
                <a:rPr lang="en-US" altLang="zh-CN" sz="1200"/>
                <a:t>Host C</a:t>
              </a:r>
              <a:endParaRPr lang="en-US" altLang="zh-CN" sz="1200"/>
            </a:p>
          </p:txBody>
        </p:sp>
        <p:sp>
          <p:nvSpPr>
            <p:cNvPr id="304175" name="矩形 304174"/>
            <p:cNvSpPr/>
            <p:nvPr/>
          </p:nvSpPr>
          <p:spPr>
            <a:xfrm>
              <a:off x="2400" y="2400"/>
              <a:ext cx="390" cy="189"/>
            </a:xfrm>
            <a:prstGeom prst="rect">
              <a:avLst/>
            </a:prstGeom>
            <a:noFill/>
            <a:ln w="38100">
              <a:noFill/>
            </a:ln>
          </p:spPr>
          <p:txBody>
            <a:bodyPr/>
            <a:lstStyle>
              <a:lvl1pPr marL="342900" lvl="0" indent="-342900" algn="l" defTabSz="914400" rtl="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Font typeface="Monotype Sorts" pitchFamily="2" charset="2"/>
                <a:buChar char="•"/>
                <a:defRPr sz="24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20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5pPr>
            </a:lstStyle>
            <a:p>
              <a:pPr marL="0" lvl="0" indent="0" algn="ctr" defTabSz="1030605">
                <a:buNone/>
              </a:pPr>
              <a:r>
                <a:rPr lang="en-US" altLang="zh-CN" sz="1200"/>
                <a:t>Host A</a:t>
              </a:r>
              <a:endParaRPr lang="en-US" altLang="zh-CN" sz="1200"/>
            </a:p>
          </p:txBody>
        </p:sp>
        <p:sp>
          <p:nvSpPr>
            <p:cNvPr id="304176" name="矩形 304175"/>
            <p:cNvSpPr/>
            <p:nvPr/>
          </p:nvSpPr>
          <p:spPr>
            <a:xfrm>
              <a:off x="2790" y="2208"/>
              <a:ext cx="560" cy="192"/>
            </a:xfrm>
            <a:prstGeom prst="rect">
              <a:avLst/>
            </a:prstGeom>
            <a:noFill/>
            <a:ln w="38100">
              <a:noFill/>
            </a:ln>
          </p:spPr>
          <p:txBody>
            <a:bodyPr/>
            <a:lstStyle>
              <a:lvl1pPr marL="342900" lvl="0" indent="-342900" algn="l" defTabSz="914400" rtl="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Font typeface="Monotype Sorts" pitchFamily="2" charset="2"/>
                <a:buChar char="•"/>
                <a:defRPr sz="24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20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5pPr>
            </a:lstStyle>
            <a:p>
              <a:pPr marL="0" lvl="0" indent="0" algn="ctr" defTabSz="1030605">
                <a:buNone/>
              </a:pPr>
              <a:r>
                <a:rPr lang="en-US" altLang="zh-CN" sz="1200"/>
                <a:t>Destination</a:t>
              </a:r>
              <a:endParaRPr lang="en-US" altLang="zh-CN" sz="1200"/>
            </a:p>
          </p:txBody>
        </p:sp>
        <p:sp>
          <p:nvSpPr>
            <p:cNvPr id="304177" name="矩形 304176"/>
            <p:cNvSpPr/>
            <p:nvPr/>
          </p:nvSpPr>
          <p:spPr>
            <a:xfrm>
              <a:off x="3723" y="2208"/>
              <a:ext cx="442" cy="192"/>
            </a:xfrm>
            <a:prstGeom prst="rect">
              <a:avLst/>
            </a:prstGeom>
            <a:noFill/>
            <a:ln w="38100">
              <a:noFill/>
            </a:ln>
          </p:spPr>
          <p:txBody>
            <a:bodyPr/>
            <a:lstStyle>
              <a:lvl1pPr marL="342900" lvl="0" indent="-342900" algn="l" defTabSz="914400" rtl="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Font typeface="Monotype Sorts" pitchFamily="2" charset="2"/>
                <a:buChar char="•"/>
                <a:defRPr sz="24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20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5pPr>
            </a:lstStyle>
            <a:p>
              <a:pPr marL="0" lvl="0" indent="0" algn="ctr" defTabSz="1030605">
                <a:buNone/>
              </a:pPr>
              <a:r>
                <a:rPr lang="en-US" altLang="zh-CN" sz="1200"/>
                <a:t>Protocol</a:t>
              </a:r>
              <a:endParaRPr lang="en-US" altLang="zh-CN" sz="1200"/>
            </a:p>
          </p:txBody>
        </p:sp>
        <p:sp>
          <p:nvSpPr>
            <p:cNvPr id="304178" name="矩形 304177"/>
            <p:cNvSpPr/>
            <p:nvPr/>
          </p:nvSpPr>
          <p:spPr>
            <a:xfrm>
              <a:off x="3350" y="2208"/>
              <a:ext cx="373" cy="192"/>
            </a:xfrm>
            <a:prstGeom prst="rect">
              <a:avLst/>
            </a:prstGeom>
            <a:noFill/>
            <a:ln w="38100">
              <a:noFill/>
            </a:ln>
          </p:spPr>
          <p:txBody>
            <a:bodyPr/>
            <a:lstStyle>
              <a:lvl1pPr marL="342900" lvl="0" indent="-342900" algn="l" defTabSz="914400" rtl="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Font typeface="Monotype Sorts" pitchFamily="2" charset="2"/>
                <a:buChar char="•"/>
                <a:defRPr sz="24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20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5pPr>
            </a:lstStyle>
            <a:p>
              <a:pPr marL="0" lvl="0" indent="0" algn="ctr" defTabSz="1030605">
                <a:buNone/>
              </a:pPr>
              <a:r>
                <a:rPr lang="en-US" altLang="zh-CN" sz="1200"/>
                <a:t>Permit</a:t>
              </a:r>
              <a:endParaRPr lang="en-US" altLang="zh-CN" sz="1200"/>
            </a:p>
          </p:txBody>
        </p:sp>
        <p:sp>
          <p:nvSpPr>
            <p:cNvPr id="304179" name="矩形 304178"/>
            <p:cNvSpPr/>
            <p:nvPr/>
          </p:nvSpPr>
          <p:spPr>
            <a:xfrm>
              <a:off x="2400" y="2208"/>
              <a:ext cx="390" cy="192"/>
            </a:xfrm>
            <a:prstGeom prst="rect">
              <a:avLst/>
            </a:prstGeom>
            <a:noFill/>
            <a:ln w="38100">
              <a:noFill/>
            </a:ln>
          </p:spPr>
          <p:txBody>
            <a:bodyPr/>
            <a:lstStyle>
              <a:lvl1pPr marL="342900" lvl="0" indent="-342900" algn="l" defTabSz="914400" rtl="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tx2"/>
                </a:buClr>
                <a:buFont typeface="Monotype Sorts" pitchFamily="2" charset="2"/>
                <a:buChar char="•"/>
                <a:defRPr sz="24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20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tx2"/>
                </a:buClr>
                <a:buFont typeface="Monotype Sorts" pitchFamily="2" charset="2"/>
                <a:buChar char="–"/>
                <a:defRPr sz="1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5pPr>
            </a:lstStyle>
            <a:p>
              <a:pPr marL="0" lvl="0" indent="0" algn="ctr" defTabSz="1030605">
                <a:buNone/>
              </a:pPr>
              <a:r>
                <a:rPr lang="en-US" altLang="zh-CN" sz="1200"/>
                <a:t>Source</a:t>
              </a:r>
              <a:endParaRPr lang="en-US" altLang="zh-CN" sz="1200"/>
            </a:p>
          </p:txBody>
        </p:sp>
        <p:sp>
          <p:nvSpPr>
            <p:cNvPr id="304180" name="直接连接符 304179"/>
            <p:cNvSpPr/>
            <p:nvPr/>
          </p:nvSpPr>
          <p:spPr>
            <a:xfrm>
              <a:off x="2400" y="2208"/>
              <a:ext cx="1765" cy="0"/>
            </a:xfrm>
            <a:prstGeom prst="line">
              <a:avLst/>
            </a:prstGeom>
            <a:ln w="12700" cap="sq" cmpd="sng">
              <a:solidFill>
                <a:schemeClr val="tx1"/>
              </a:solidFill>
              <a:prstDash val="solid"/>
              <a:headEnd type="none" w="med" len="med"/>
              <a:tailEnd type="none" w="med" len="med"/>
            </a:ln>
          </p:spPr>
        </p:sp>
        <p:sp>
          <p:nvSpPr>
            <p:cNvPr id="304181" name="直接连接符 304180"/>
            <p:cNvSpPr/>
            <p:nvPr/>
          </p:nvSpPr>
          <p:spPr>
            <a:xfrm>
              <a:off x="2400" y="2784"/>
              <a:ext cx="1765" cy="0"/>
            </a:xfrm>
            <a:prstGeom prst="line">
              <a:avLst/>
            </a:prstGeom>
            <a:ln w="12700" cap="sq" cmpd="sng">
              <a:solidFill>
                <a:schemeClr val="tx1"/>
              </a:solidFill>
              <a:prstDash val="solid"/>
              <a:headEnd type="none" w="med" len="med"/>
              <a:tailEnd type="none" w="med" len="med"/>
            </a:ln>
          </p:spPr>
        </p:sp>
        <p:sp>
          <p:nvSpPr>
            <p:cNvPr id="304182" name="直接连接符 304181"/>
            <p:cNvSpPr/>
            <p:nvPr/>
          </p:nvSpPr>
          <p:spPr>
            <a:xfrm>
              <a:off x="2400" y="2208"/>
              <a:ext cx="0" cy="576"/>
            </a:xfrm>
            <a:prstGeom prst="line">
              <a:avLst/>
            </a:prstGeom>
            <a:ln w="12700" cap="sq" cmpd="sng">
              <a:solidFill>
                <a:schemeClr val="tx1"/>
              </a:solidFill>
              <a:prstDash val="solid"/>
              <a:headEnd type="none" w="med" len="med"/>
              <a:tailEnd type="none" w="med" len="med"/>
            </a:ln>
          </p:spPr>
        </p:sp>
        <p:sp>
          <p:nvSpPr>
            <p:cNvPr id="304183" name="直接连接符 304182"/>
            <p:cNvSpPr/>
            <p:nvPr/>
          </p:nvSpPr>
          <p:spPr>
            <a:xfrm>
              <a:off x="4165" y="2208"/>
              <a:ext cx="0" cy="576"/>
            </a:xfrm>
            <a:prstGeom prst="line">
              <a:avLst/>
            </a:prstGeom>
            <a:ln w="12700" cap="sq" cmpd="sng">
              <a:solidFill>
                <a:schemeClr val="tx1"/>
              </a:solidFill>
              <a:prstDash val="solid"/>
              <a:headEnd type="none" w="med" len="med"/>
              <a:tailEnd type="none" w="med" len="med"/>
            </a:ln>
          </p:spPr>
        </p:sp>
        <p:sp>
          <p:nvSpPr>
            <p:cNvPr id="304184" name="直接连接符 304183"/>
            <p:cNvSpPr/>
            <p:nvPr/>
          </p:nvSpPr>
          <p:spPr>
            <a:xfrm>
              <a:off x="3350" y="2208"/>
              <a:ext cx="0" cy="576"/>
            </a:xfrm>
            <a:prstGeom prst="line">
              <a:avLst/>
            </a:prstGeom>
            <a:ln w="12700" cap="flat" cmpd="sng">
              <a:solidFill>
                <a:schemeClr val="tx1"/>
              </a:solidFill>
              <a:prstDash val="solid"/>
              <a:headEnd type="none" w="med" len="med"/>
              <a:tailEnd type="none" w="med" len="med"/>
            </a:ln>
          </p:spPr>
        </p:sp>
        <p:sp>
          <p:nvSpPr>
            <p:cNvPr id="304185" name="直接连接符 304184"/>
            <p:cNvSpPr/>
            <p:nvPr/>
          </p:nvSpPr>
          <p:spPr>
            <a:xfrm>
              <a:off x="3723" y="2208"/>
              <a:ext cx="0" cy="576"/>
            </a:xfrm>
            <a:prstGeom prst="line">
              <a:avLst/>
            </a:prstGeom>
            <a:ln w="12700" cap="flat" cmpd="sng">
              <a:solidFill>
                <a:schemeClr val="tx1"/>
              </a:solidFill>
              <a:prstDash val="solid"/>
              <a:headEnd type="none" w="med" len="med"/>
              <a:tailEnd type="none" w="med" len="med"/>
            </a:ln>
          </p:spPr>
        </p:sp>
        <p:sp>
          <p:nvSpPr>
            <p:cNvPr id="304186" name="直接连接符 304185"/>
            <p:cNvSpPr/>
            <p:nvPr/>
          </p:nvSpPr>
          <p:spPr>
            <a:xfrm>
              <a:off x="2790" y="2208"/>
              <a:ext cx="0" cy="576"/>
            </a:xfrm>
            <a:prstGeom prst="line">
              <a:avLst/>
            </a:prstGeom>
            <a:ln w="12700" cap="flat" cmpd="sng">
              <a:solidFill>
                <a:schemeClr val="tx1"/>
              </a:solidFill>
              <a:prstDash val="solid"/>
              <a:headEnd type="none" w="med" len="med"/>
              <a:tailEnd type="none" w="med" len="med"/>
            </a:ln>
          </p:spPr>
        </p:sp>
        <p:sp>
          <p:nvSpPr>
            <p:cNvPr id="304187" name="直接连接符 304186"/>
            <p:cNvSpPr/>
            <p:nvPr/>
          </p:nvSpPr>
          <p:spPr>
            <a:xfrm>
              <a:off x="2400" y="2400"/>
              <a:ext cx="1765" cy="0"/>
            </a:xfrm>
            <a:prstGeom prst="line">
              <a:avLst/>
            </a:prstGeom>
            <a:ln w="12700" cap="flat" cmpd="sng">
              <a:solidFill>
                <a:schemeClr val="tx1"/>
              </a:solidFill>
              <a:prstDash val="solid"/>
              <a:headEnd type="none" w="med" len="med"/>
              <a:tailEnd type="none" w="med" len="med"/>
            </a:ln>
          </p:spPr>
        </p:sp>
        <p:sp>
          <p:nvSpPr>
            <p:cNvPr id="304188" name="直接连接符 304187"/>
            <p:cNvSpPr/>
            <p:nvPr/>
          </p:nvSpPr>
          <p:spPr>
            <a:xfrm>
              <a:off x="2400" y="2589"/>
              <a:ext cx="1765" cy="0"/>
            </a:xfrm>
            <a:prstGeom prst="line">
              <a:avLst/>
            </a:prstGeom>
            <a:ln w="12700" cap="flat" cmpd="sng">
              <a:solidFill>
                <a:schemeClr val="tx1"/>
              </a:solidFill>
              <a:prstDash val="solid"/>
              <a:headEnd type="none" w="med" len="med"/>
              <a:tailEnd type="none" w="med" len="med"/>
            </a:ln>
          </p:spPr>
        </p:sp>
      </p:grpSp>
      <p:sp>
        <p:nvSpPr>
          <p:cNvPr id="304189" name="直接连接符 304188"/>
          <p:cNvSpPr/>
          <p:nvPr/>
        </p:nvSpPr>
        <p:spPr>
          <a:xfrm flipV="1">
            <a:off x="2659063" y="3606800"/>
            <a:ext cx="2057400" cy="0"/>
          </a:xfrm>
          <a:prstGeom prst="line">
            <a:avLst/>
          </a:prstGeom>
          <a:ln w="101600" cap="flat" cmpd="sng">
            <a:pattFill prst="sphere">
              <a:fgClr>
                <a:srgbClr val="6666FF"/>
              </a:fgClr>
              <a:bgClr>
                <a:schemeClr val="hlink"/>
              </a:bgClr>
            </a:pattFill>
            <a:prstDash val="solid"/>
            <a:headEnd type="none" w="med" len="med"/>
            <a:tailEnd type="none" w="med" len="med"/>
          </a:ln>
        </p:spPr>
      </p:sp>
      <p:sp>
        <p:nvSpPr>
          <p:cNvPr id="304190" name="直接连接符 304189"/>
          <p:cNvSpPr/>
          <p:nvPr/>
        </p:nvSpPr>
        <p:spPr>
          <a:xfrm flipV="1">
            <a:off x="5097463" y="3606800"/>
            <a:ext cx="1981200" cy="0"/>
          </a:xfrm>
          <a:prstGeom prst="line">
            <a:avLst/>
          </a:prstGeom>
          <a:ln w="101600" cap="flat" cmpd="sng">
            <a:pattFill prst="sphere">
              <a:fgClr>
                <a:srgbClr val="6666FF"/>
              </a:fgClr>
              <a:bgClr>
                <a:schemeClr val="hlink"/>
              </a:bgClr>
            </a:pattFill>
            <a:prstDash val="solid"/>
            <a:headEnd type="none" w="med" len="med"/>
            <a:tailEnd type="none" w="med" len="med"/>
          </a:ln>
        </p:spPr>
      </p:sp>
      <p:sp>
        <p:nvSpPr>
          <p:cNvPr id="304191" name="文本框 304190"/>
          <p:cNvSpPr txBox="1"/>
          <p:nvPr/>
        </p:nvSpPr>
        <p:spPr>
          <a:xfrm>
            <a:off x="3995738" y="5084763"/>
            <a:ext cx="1600200" cy="495300"/>
          </a:xfrm>
          <a:prstGeom prst="rect">
            <a:avLst/>
          </a:prstGeom>
          <a:noFill/>
          <a:ln w="38100" cap="flat" cmpd="sng">
            <a:solidFill>
              <a:srgbClr val="FF9933"/>
            </a:solidFill>
            <a:prstDash val="solid"/>
            <a:miter/>
            <a:headEnd type="none" w="med" len="med"/>
            <a:tailEnd type="none" w="med" len="med"/>
          </a:ln>
        </p:spPr>
        <p:txBody>
          <a:bodyPr>
            <a:spAutoFit/>
          </a:bodyPr>
          <a:p>
            <a:pPr algn="ctr" eaLnBrk="0" hangingPunct="0">
              <a:spcBef>
                <a:spcPct val="50000"/>
              </a:spcBef>
              <a:buClr>
                <a:schemeClr val="tx1"/>
              </a:buClr>
              <a:buFont typeface="Wingdings" panose="05000000000000000000" pitchFamily="2" charset="2"/>
              <a:buNone/>
            </a:pPr>
            <a:r>
              <a:rPr lang="zh-CN" altLang="en-US" sz="1200" dirty="0">
                <a:latin typeface="Times New Roman" panose="02020603050405020304" charset="0"/>
              </a:rPr>
              <a:t>根据访问控制规则决定进出网络的行为</a:t>
            </a:r>
            <a:endParaRPr lang="zh-CN" altLang="en-US" sz="1200" dirty="0">
              <a:latin typeface="Times New Roman" panose="02020603050405020304" charset="0"/>
            </a:endParaRPr>
          </a:p>
        </p:txBody>
      </p:sp>
      <p:sp>
        <p:nvSpPr>
          <p:cNvPr id="304192" name="直接连接符 304191"/>
          <p:cNvSpPr/>
          <p:nvPr/>
        </p:nvSpPr>
        <p:spPr>
          <a:xfrm>
            <a:off x="4572000" y="4267200"/>
            <a:ext cx="0" cy="609600"/>
          </a:xfrm>
          <a:prstGeom prst="line">
            <a:avLst/>
          </a:prstGeom>
          <a:ln w="38100" cap="flat" cmpd="sng">
            <a:solidFill>
              <a:schemeClr val="accent2"/>
            </a:solidFill>
            <a:prstDash val="solid"/>
            <a:headEnd type="none" w="med" len="med"/>
            <a:tailEnd type="triangle" w="med" len="med"/>
          </a:ln>
        </p:spPr>
      </p:sp>
      <p:sp>
        <p:nvSpPr>
          <p:cNvPr id="304193" name="文本框 304192"/>
          <p:cNvSpPr txBox="1"/>
          <p:nvPr/>
        </p:nvSpPr>
        <p:spPr>
          <a:xfrm>
            <a:off x="2590800" y="152400"/>
            <a:ext cx="2819400" cy="641350"/>
          </a:xfrm>
          <a:prstGeom prst="rect">
            <a:avLst/>
          </a:prstGeom>
          <a:noFill/>
          <a:ln w="9525">
            <a:noFill/>
          </a:ln>
        </p:spPr>
        <p:txBody>
          <a:bodyPr anchor="ctr"/>
          <a:p>
            <a:pPr algn="ctr"/>
            <a:r>
              <a:rPr lang="zh-CN" altLang="en-US" sz="3200" b="1" dirty="0">
                <a:solidFill>
                  <a:srgbClr val="FF3300"/>
                </a:solidFill>
                <a:effectLst>
                  <a:outerShdw blurRad="38100" dist="38100" dir="2700000">
                    <a:srgbClr val="000000"/>
                  </a:outerShdw>
                </a:effectLst>
                <a:latin typeface="方正姚体" pitchFamily="2" charset="-122"/>
                <a:ea typeface="方正姚体" pitchFamily="2" charset="-122"/>
              </a:rPr>
              <a:t>防火墙的作用</a:t>
            </a:r>
            <a:endParaRPr lang="zh-CN" altLang="en-US" sz="3200" b="1">
              <a:solidFill>
                <a:srgbClr val="FF3300"/>
              </a:solidFill>
              <a:effectLst>
                <a:outerShdw blurRad="38100" dist="38100" dir="2700000">
                  <a:srgbClr val="000000"/>
                </a:outerShdw>
              </a:effectLst>
              <a:latin typeface="方正姚体" pitchFamily="2" charset="-122"/>
              <a:ea typeface="方正姚体" pitchFamily="2" charset="-122"/>
            </a:endParaRPr>
          </a:p>
        </p:txBody>
      </p:sp>
    </p:spTree>
  </p:cSld>
  <p:clrMapOvr>
    <a:masterClrMapping/>
  </p:clrMapOvr>
  <p:transition spd="med" advTm="11409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04133"/>
                                        </p:tgtEl>
                                        <p:attrNameLst>
                                          <p:attrName>style.visibility</p:attrName>
                                        </p:attrNameLst>
                                      </p:cBhvr>
                                      <p:to>
                                        <p:strVal val="visible"/>
                                      </p:to>
                                    </p:set>
                                    <p:animEffect transition="in" filter="slide(fromBottom)">
                                      <p:cBhvr>
                                        <p:cTn id="7" dur="500"/>
                                        <p:tgtEl>
                                          <p:spTgt spid="3041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4189"/>
                                        </p:tgtEl>
                                        <p:attrNameLst>
                                          <p:attrName>style.visibility</p:attrName>
                                        </p:attrNameLst>
                                      </p:cBhvr>
                                      <p:to>
                                        <p:strVal val="visible"/>
                                      </p:to>
                                    </p:set>
                                    <p:animEffect transition="in" filter="wipe(left)">
                                      <p:cBhvr>
                                        <p:cTn id="12" dur="500"/>
                                        <p:tgtEl>
                                          <p:spTgt spid="3041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04190"/>
                                        </p:tgtEl>
                                        <p:attrNameLst>
                                          <p:attrName>style.visibility</p:attrName>
                                        </p:attrNameLst>
                                      </p:cBhvr>
                                      <p:to>
                                        <p:strVal val="visible"/>
                                      </p:to>
                                    </p:set>
                                    <p:animEffect transition="in" filter="wipe(left)">
                                      <p:cBhvr>
                                        <p:cTn id="17" dur="500"/>
                                        <p:tgtEl>
                                          <p:spTgt spid="304190"/>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304134"/>
                                        </p:tgtEl>
                                        <p:attrNameLst>
                                          <p:attrName>style.visibility</p:attrName>
                                        </p:attrNameLst>
                                      </p:cBhvr>
                                      <p:to>
                                        <p:strVal val="visible"/>
                                      </p:to>
                                    </p:set>
                                    <p:animEffect transition="in" filter="slide(fromTop)">
                                      <p:cBhvr>
                                        <p:cTn id="22" dur="500"/>
                                        <p:tgtEl>
                                          <p:spTgt spid="3041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04130"/>
                                        </p:tgtEl>
                                        <p:attrNameLst>
                                          <p:attrName>style.visibility</p:attrName>
                                        </p:attrNameLst>
                                      </p:cBhvr>
                                      <p:to>
                                        <p:strVal val="visible"/>
                                      </p:to>
                                    </p:set>
                                    <p:animEffect transition="in" filter="wipe(up)">
                                      <p:cBhvr>
                                        <p:cTn id="27" dur="500"/>
                                        <p:tgtEl>
                                          <p:spTgt spid="304130"/>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nodeType="clickEffect">
                                  <p:stCondLst>
                                    <p:cond delay="0"/>
                                  </p:stCondLst>
                                  <p:childTnLst>
                                    <p:set>
                                      <p:cBhvr>
                                        <p:cTn id="31" dur="1" fill="hold">
                                          <p:stCondLst>
                                            <p:cond delay="0"/>
                                          </p:stCondLst>
                                        </p:cTn>
                                        <p:tgtEl>
                                          <p:spTgt spid="304167"/>
                                        </p:tgtEl>
                                        <p:attrNameLst>
                                          <p:attrName>style.visibility</p:attrName>
                                        </p:attrNameLst>
                                      </p:cBhvr>
                                      <p:to>
                                        <p:strVal val="visible"/>
                                      </p:to>
                                    </p:set>
                                    <p:animEffect transition="in" filter="slide(fromTop)">
                                      <p:cBhvr>
                                        <p:cTn id="32" dur="500"/>
                                        <p:tgtEl>
                                          <p:spTgt spid="30416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04192"/>
                                        </p:tgtEl>
                                        <p:attrNameLst>
                                          <p:attrName>style.visibility</p:attrName>
                                        </p:attrNameLst>
                                      </p:cBhvr>
                                      <p:to>
                                        <p:strVal val="visible"/>
                                      </p:to>
                                    </p:set>
                                    <p:animEffect transition="in" filter="wipe(up)">
                                      <p:cBhvr>
                                        <p:cTn id="37" dur="500"/>
                                        <p:tgtEl>
                                          <p:spTgt spid="304192"/>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1" fill="hold" grpId="0" nodeType="clickEffect">
                                  <p:stCondLst>
                                    <p:cond delay="0"/>
                                  </p:stCondLst>
                                  <p:childTnLst>
                                    <p:set>
                                      <p:cBhvr>
                                        <p:cTn id="41" dur="1" fill="hold">
                                          <p:stCondLst>
                                            <p:cond delay="0"/>
                                          </p:stCondLst>
                                        </p:cTn>
                                        <p:tgtEl>
                                          <p:spTgt spid="304191"/>
                                        </p:tgtEl>
                                        <p:attrNameLst>
                                          <p:attrName>style.visibility</p:attrName>
                                        </p:attrNameLst>
                                      </p:cBhvr>
                                      <p:to>
                                        <p:strVal val="visible"/>
                                      </p:to>
                                    </p:set>
                                    <p:animEffect transition="in" filter="slide(fromTop)">
                                      <p:cBhvr>
                                        <p:cTn id="42" dur="500"/>
                                        <p:tgtEl>
                                          <p:spTgt spid="304191"/>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304132"/>
                                        </p:tgtEl>
                                        <p:attrNameLst>
                                          <p:attrName>style.visibility</p:attrName>
                                        </p:attrNameLst>
                                      </p:cBhvr>
                                      <p:to>
                                        <p:strVal val="visible"/>
                                      </p:to>
                                    </p:set>
                                    <p:animEffect transition="in" filter="slide(fromBottom)">
                                      <p:cBhvr>
                                        <p:cTn id="47" dur="500"/>
                                        <p:tgtEl>
                                          <p:spTgt spid="304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2" grpId="0"/>
      <p:bldP spid="304134" grpId="0"/>
      <p:bldP spid="304191"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5154" name="文本框 305153"/>
          <p:cNvSpPr txBox="1"/>
          <p:nvPr/>
        </p:nvSpPr>
        <p:spPr>
          <a:xfrm>
            <a:off x="2133600" y="0"/>
            <a:ext cx="4191000" cy="457200"/>
          </a:xfrm>
          <a:prstGeom prst="rect">
            <a:avLst/>
          </a:prstGeom>
          <a:noFill/>
          <a:ln w="9525">
            <a:noFill/>
          </a:ln>
        </p:spPr>
        <p:txBody>
          <a:bodyPr>
            <a:spAutoFit/>
          </a:bodyPr>
          <a:p>
            <a:pPr>
              <a:spcBef>
                <a:spcPct val="50000"/>
              </a:spcBef>
            </a:pPr>
            <a:endParaRPr lang="zh-CN" altLang="en-US" sz="2400" dirty="0">
              <a:latin typeface="Times New Roman" panose="02020603050405020304" charset="0"/>
            </a:endParaRPr>
          </a:p>
        </p:txBody>
      </p:sp>
      <p:sp>
        <p:nvSpPr>
          <p:cNvPr id="305155" name="文本框 305154"/>
          <p:cNvSpPr txBox="1"/>
          <p:nvPr/>
        </p:nvSpPr>
        <p:spPr>
          <a:xfrm>
            <a:off x="2590800" y="304800"/>
            <a:ext cx="3733800" cy="641350"/>
          </a:xfrm>
          <a:prstGeom prst="rect">
            <a:avLst/>
          </a:prstGeom>
          <a:noFill/>
          <a:ln w="9525">
            <a:noFill/>
          </a:ln>
        </p:spPr>
        <p:txBody>
          <a:bodyPr anchor="ctr"/>
          <a:p>
            <a:pPr algn="ctr"/>
            <a:r>
              <a:rPr lang="zh-CN" altLang="en-US" sz="3200" b="1" dirty="0">
                <a:solidFill>
                  <a:srgbClr val="FF3300"/>
                </a:solidFill>
                <a:effectLst>
                  <a:outerShdw blurRad="38100" dist="38100" dir="2700000">
                    <a:srgbClr val="000000"/>
                  </a:outerShdw>
                </a:effectLst>
                <a:latin typeface="方正姚体" pitchFamily="2" charset="-122"/>
                <a:ea typeface="方正姚体" pitchFamily="2" charset="-122"/>
              </a:rPr>
              <a:t>防火墙的局限</a:t>
            </a:r>
            <a:endParaRPr lang="zh-CN" altLang="en-US" sz="3200" b="1">
              <a:solidFill>
                <a:srgbClr val="FF3300"/>
              </a:solidFill>
              <a:effectLst>
                <a:outerShdw blurRad="38100" dist="38100" dir="2700000">
                  <a:srgbClr val="000000"/>
                </a:outerShdw>
              </a:effectLst>
              <a:latin typeface="方正姚体" pitchFamily="2" charset="-122"/>
              <a:ea typeface="方正姚体" pitchFamily="2" charset="-122"/>
            </a:endParaRPr>
          </a:p>
        </p:txBody>
      </p:sp>
      <p:pic>
        <p:nvPicPr>
          <p:cNvPr id="305156" name="图片 305155" descr="aa"/>
          <p:cNvPicPr>
            <a:picLocks noChangeAspect="1"/>
          </p:cNvPicPr>
          <p:nvPr/>
        </p:nvPicPr>
        <p:blipFill>
          <a:blip r:embed="rId1"/>
          <a:stretch>
            <a:fillRect/>
          </a:stretch>
        </p:blipFill>
        <p:spPr>
          <a:xfrm>
            <a:off x="1219200" y="2420938"/>
            <a:ext cx="7924800" cy="3756025"/>
          </a:xfrm>
          <a:prstGeom prst="rect">
            <a:avLst/>
          </a:prstGeom>
          <a:noFill/>
          <a:ln w="9525">
            <a:noFill/>
          </a:ln>
        </p:spPr>
      </p:pic>
      <p:sp>
        <p:nvSpPr>
          <p:cNvPr id="305157" name="椭圆 305156"/>
          <p:cNvSpPr/>
          <p:nvPr/>
        </p:nvSpPr>
        <p:spPr>
          <a:xfrm>
            <a:off x="6248400" y="2514600"/>
            <a:ext cx="990600" cy="457200"/>
          </a:xfrm>
          <a:prstGeom prst="ellipse">
            <a:avLst/>
          </a:prstGeom>
          <a:solidFill>
            <a:srgbClr val="99CCFF"/>
          </a:solidFill>
          <a:ln w="9525" cap="flat" cmpd="sng">
            <a:solidFill>
              <a:schemeClr val="tx1"/>
            </a:solidFill>
            <a:prstDash val="solid"/>
            <a:headEnd type="none" w="med" len="med"/>
            <a:tailEnd type="none" w="med" len="med"/>
          </a:ln>
        </p:spPr>
        <p:txBody>
          <a:bodyPr wrap="none" anchor="ctr"/>
          <a:p>
            <a:pPr algn="ctr"/>
            <a:r>
              <a:rPr lang="en-US" altLang="zh-CN" b="1">
                <a:solidFill>
                  <a:srgbClr val="FF0000"/>
                </a:solidFill>
                <a:latin typeface="Times New Roman" panose="02020603050405020304" charset="0"/>
              </a:rPr>
              <a:t>%c1%1c</a:t>
            </a:r>
            <a:endParaRPr lang="en-US" altLang="zh-CN" b="1">
              <a:solidFill>
                <a:srgbClr val="FF0000"/>
              </a:solidFill>
              <a:latin typeface="Times New Roman" panose="02020603050405020304" charset="0"/>
            </a:endParaRPr>
          </a:p>
        </p:txBody>
      </p:sp>
      <p:sp>
        <p:nvSpPr>
          <p:cNvPr id="305158" name="椭圆 305157"/>
          <p:cNvSpPr/>
          <p:nvPr/>
        </p:nvSpPr>
        <p:spPr>
          <a:xfrm>
            <a:off x="609600" y="3124200"/>
            <a:ext cx="990600" cy="457200"/>
          </a:xfrm>
          <a:prstGeom prst="ellipse">
            <a:avLst/>
          </a:prstGeom>
          <a:solidFill>
            <a:srgbClr val="99CCFF"/>
          </a:solidFill>
          <a:ln w="9525" cap="flat" cmpd="sng">
            <a:solidFill>
              <a:schemeClr val="tx1"/>
            </a:solidFill>
            <a:prstDash val="solid"/>
            <a:headEnd type="none" w="med" len="med"/>
            <a:tailEnd type="none" w="med" len="med"/>
          </a:ln>
        </p:spPr>
        <p:txBody>
          <a:bodyPr wrap="none" anchor="ctr"/>
          <a:p>
            <a:pPr algn="ctr"/>
            <a:r>
              <a:rPr lang="en-US" altLang="zh-CN" b="1">
                <a:solidFill>
                  <a:srgbClr val="FF0000"/>
                </a:solidFill>
                <a:latin typeface="Times New Roman" panose="02020603050405020304" charset="0"/>
              </a:rPr>
              <a:t>%c1%1c</a:t>
            </a:r>
            <a:endParaRPr lang="en-US" altLang="zh-CN" b="1">
              <a:solidFill>
                <a:srgbClr val="FF0000"/>
              </a:solidFill>
              <a:latin typeface="Times New Roman" panose="02020603050405020304" charset="0"/>
            </a:endParaRPr>
          </a:p>
        </p:txBody>
      </p:sp>
      <p:sp>
        <p:nvSpPr>
          <p:cNvPr id="305159" name="矩形 305158"/>
          <p:cNvSpPr/>
          <p:nvPr/>
        </p:nvSpPr>
        <p:spPr>
          <a:xfrm>
            <a:off x="1371600" y="1676400"/>
            <a:ext cx="1066800" cy="457200"/>
          </a:xfrm>
          <a:prstGeom prst="rect">
            <a:avLst/>
          </a:prstGeom>
          <a:noFill/>
          <a:ln w="9525">
            <a:noFill/>
          </a:ln>
        </p:spPr>
        <p:txBody>
          <a:bodyPr wrap="none" anchor="ctr"/>
          <a:p>
            <a:pPr algn="ctr"/>
            <a:r>
              <a:rPr lang="en-US" altLang="zh-CN" sz="2400" b="1">
                <a:latin typeface="Times New Roman" panose="02020603050405020304" charset="0"/>
              </a:rPr>
              <a:t>Dir c:\</a:t>
            </a:r>
            <a:endParaRPr lang="en-US" altLang="zh-CN" sz="2400" b="1">
              <a:latin typeface="Times New Roman" panose="02020603050405020304" charset="0"/>
            </a:endParaRP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6178" name="文本框 306177"/>
          <p:cNvSpPr txBox="1"/>
          <p:nvPr/>
        </p:nvSpPr>
        <p:spPr>
          <a:xfrm>
            <a:off x="2590800" y="152400"/>
            <a:ext cx="3733800" cy="641350"/>
          </a:xfrm>
          <a:prstGeom prst="rect">
            <a:avLst/>
          </a:prstGeom>
          <a:noFill/>
          <a:ln w="9525">
            <a:noFill/>
          </a:ln>
        </p:spPr>
        <p:txBody>
          <a:bodyPr anchor="ctr"/>
          <a:p>
            <a:pPr algn="ctr"/>
            <a:r>
              <a:rPr lang="zh-CN" altLang="en-US" sz="3200" b="1" dirty="0">
                <a:solidFill>
                  <a:srgbClr val="FF3300"/>
                </a:solidFill>
                <a:effectLst>
                  <a:outerShdw blurRad="38100" dist="38100" dir="2700000">
                    <a:srgbClr val="000000"/>
                  </a:outerShdw>
                </a:effectLst>
                <a:latin typeface="方正姚体" pitchFamily="2" charset="-122"/>
                <a:ea typeface="方正姚体" pitchFamily="2" charset="-122"/>
              </a:rPr>
              <a:t>防火墙的局限</a:t>
            </a:r>
            <a:endParaRPr lang="zh-CN" altLang="en-US" sz="3200" b="1">
              <a:solidFill>
                <a:srgbClr val="FF3300"/>
              </a:solidFill>
              <a:effectLst>
                <a:outerShdw blurRad="38100" dist="38100" dir="2700000">
                  <a:srgbClr val="000000"/>
                </a:outerShdw>
              </a:effectLst>
              <a:latin typeface="方正姚体" pitchFamily="2" charset="-122"/>
              <a:ea typeface="方正姚体" pitchFamily="2" charset="-122"/>
            </a:endParaRPr>
          </a:p>
        </p:txBody>
      </p:sp>
      <p:sp>
        <p:nvSpPr>
          <p:cNvPr id="306179" name="文本框 306178"/>
          <p:cNvSpPr txBox="1"/>
          <p:nvPr/>
        </p:nvSpPr>
        <p:spPr>
          <a:xfrm>
            <a:off x="1476375" y="1773238"/>
            <a:ext cx="6553200" cy="3552825"/>
          </a:xfrm>
          <a:prstGeom prst="rect">
            <a:avLst/>
          </a:prstGeom>
          <a:noFill/>
          <a:ln w="9525">
            <a:noFill/>
          </a:ln>
        </p:spPr>
        <p:txBody>
          <a:bodyPr>
            <a:spAutoFit/>
          </a:bodyPr>
          <a:p>
            <a:pPr>
              <a:spcBef>
                <a:spcPct val="20000"/>
              </a:spcBef>
              <a:buClr>
                <a:schemeClr val="tx1"/>
              </a:buClr>
              <a:buFont typeface="Wingdings" panose="05000000000000000000" pitchFamily="2" charset="2"/>
              <a:buChar char="v"/>
            </a:pPr>
            <a:r>
              <a:rPr lang="zh-CN" altLang="en-US" sz="2800" b="1" dirty="0">
                <a:latin typeface="Times New Roman" panose="02020603050405020304" charset="0"/>
              </a:rPr>
              <a:t>防火墙不能防止通向站点的后门。</a:t>
            </a:r>
            <a:endParaRPr lang="zh-CN" altLang="en-US" sz="2800" b="1" dirty="0">
              <a:latin typeface="Times New Roman" panose="02020603050405020304" charset="0"/>
            </a:endParaRPr>
          </a:p>
          <a:p>
            <a:pPr>
              <a:spcBef>
                <a:spcPct val="20000"/>
              </a:spcBef>
              <a:buClr>
                <a:schemeClr val="tx1"/>
              </a:buClr>
              <a:buFont typeface="Wingdings" panose="05000000000000000000" pitchFamily="2" charset="2"/>
              <a:buChar char="v"/>
            </a:pPr>
            <a:r>
              <a:rPr lang="zh-CN" altLang="en-US" sz="2800" b="1" dirty="0">
                <a:latin typeface="Times New Roman" panose="02020603050405020304" charset="0"/>
              </a:rPr>
              <a:t>防火墙一般不提供对内部的保护。</a:t>
            </a:r>
            <a:endParaRPr lang="zh-CN" altLang="en-US" sz="2800" b="1" dirty="0">
              <a:latin typeface="Times New Roman" panose="02020603050405020304" charset="0"/>
            </a:endParaRPr>
          </a:p>
          <a:p>
            <a:pPr>
              <a:spcBef>
                <a:spcPct val="20000"/>
              </a:spcBef>
              <a:buClr>
                <a:schemeClr val="tx1"/>
              </a:buClr>
              <a:buFont typeface="Wingdings" panose="05000000000000000000" pitchFamily="2" charset="2"/>
              <a:buChar char="v"/>
            </a:pPr>
            <a:r>
              <a:rPr lang="zh-CN" altLang="en-US" sz="2800" b="1" dirty="0">
                <a:latin typeface="Times New Roman" panose="02020603050405020304" charset="0"/>
              </a:rPr>
              <a:t>防火墙无法防范数据驱动型的攻击。</a:t>
            </a:r>
            <a:endParaRPr lang="zh-CN" altLang="en-US" sz="2800" b="1" dirty="0">
              <a:latin typeface="Times New Roman" panose="02020603050405020304" charset="0"/>
            </a:endParaRPr>
          </a:p>
          <a:p>
            <a:pPr>
              <a:spcBef>
                <a:spcPct val="20000"/>
              </a:spcBef>
              <a:buClr>
                <a:schemeClr val="tx1"/>
              </a:buClr>
              <a:buFont typeface="Wingdings" panose="05000000000000000000" pitchFamily="2" charset="2"/>
              <a:buChar char="v"/>
            </a:pPr>
            <a:r>
              <a:rPr lang="zh-CN" altLang="en-US" sz="2800" b="1" dirty="0">
                <a:latin typeface="Times New Roman" panose="02020603050405020304" charset="0"/>
              </a:rPr>
              <a:t>防火墙不能防止用户由</a:t>
            </a:r>
            <a:r>
              <a:rPr lang="en-US" altLang="zh-CN" sz="2800" b="1">
                <a:latin typeface="Times New Roman" panose="02020603050405020304" charset="0"/>
              </a:rPr>
              <a:t>Internet</a:t>
            </a:r>
            <a:r>
              <a:rPr lang="zh-CN" altLang="en-US" sz="2800" b="1" dirty="0">
                <a:latin typeface="Times New Roman" panose="02020603050405020304" charset="0"/>
              </a:rPr>
              <a:t>上下载被病毒感染的计算机程序或者将该类程序附在电子邮件上传输。</a:t>
            </a:r>
            <a:endParaRPr lang="zh-CN" altLang="en-US" sz="2800" b="1" dirty="0">
              <a:latin typeface="Times New Roman" panose="02020603050405020304" charset="0"/>
            </a:endParaRPr>
          </a:p>
          <a:p>
            <a:pPr>
              <a:spcBef>
                <a:spcPct val="50000"/>
              </a:spcBef>
            </a:pPr>
            <a:endParaRPr lang="zh-CN" altLang="en-US" sz="2800">
              <a:latin typeface="Times New Roman" panose="02020603050405020304" charset="0"/>
            </a:endParaRPr>
          </a:p>
        </p:txBody>
      </p:sp>
      <p:sp>
        <p:nvSpPr>
          <p:cNvPr id="306180" name="文本框 306179"/>
          <p:cNvSpPr txBox="1"/>
          <p:nvPr/>
        </p:nvSpPr>
        <p:spPr>
          <a:xfrm>
            <a:off x="1258888" y="5157788"/>
            <a:ext cx="7239000" cy="946150"/>
          </a:xfrm>
          <a:prstGeom prst="rect">
            <a:avLst/>
          </a:prstGeom>
          <a:noFill/>
          <a:ln w="9525">
            <a:noFill/>
          </a:ln>
        </p:spPr>
        <p:txBody>
          <a:bodyPr>
            <a:spAutoFit/>
          </a:bodyPr>
          <a:p>
            <a:r>
              <a:rPr lang="zh-CN" altLang="en-US" sz="2800" b="1" dirty="0">
                <a:solidFill>
                  <a:srgbClr val="FF0000"/>
                </a:solidFill>
                <a:latin typeface="华文新魏" pitchFamily="2" charset="-122"/>
                <a:ea typeface="华文新魏" pitchFamily="2" charset="-122"/>
              </a:rPr>
              <a:t>确保网络的安全</a:t>
            </a:r>
            <a:r>
              <a:rPr lang="en-US" altLang="zh-CN" sz="2800" b="1">
                <a:solidFill>
                  <a:srgbClr val="FF0000"/>
                </a:solidFill>
                <a:latin typeface="华文新魏" pitchFamily="2" charset="-122"/>
                <a:ea typeface="华文新魏" pitchFamily="2" charset="-122"/>
              </a:rPr>
              <a:t>,</a:t>
            </a:r>
            <a:r>
              <a:rPr lang="zh-CN" altLang="en-US" sz="2800" b="1" dirty="0">
                <a:solidFill>
                  <a:srgbClr val="FF0000"/>
                </a:solidFill>
                <a:latin typeface="华文新魏" pitchFamily="2" charset="-122"/>
                <a:ea typeface="华文新魏" pitchFamily="2" charset="-122"/>
              </a:rPr>
              <a:t>就要对网络内部进行实时的检测 </a:t>
            </a:r>
            <a:r>
              <a:rPr lang="en-US" altLang="zh-CN" sz="2800" b="1">
                <a:solidFill>
                  <a:srgbClr val="FF0000"/>
                </a:solidFill>
                <a:latin typeface="华文新魏" pitchFamily="2" charset="-122"/>
                <a:ea typeface="华文新魏" pitchFamily="2" charset="-122"/>
              </a:rPr>
              <a:t>, </a:t>
            </a:r>
            <a:r>
              <a:rPr lang="zh-CN" altLang="en-US" sz="2800" b="1" dirty="0">
                <a:solidFill>
                  <a:srgbClr val="FF0000"/>
                </a:solidFill>
                <a:latin typeface="华文新魏" pitchFamily="2" charset="-122"/>
                <a:ea typeface="华文新魏" pitchFamily="2" charset="-122"/>
              </a:rPr>
              <a:t>这就需要</a:t>
            </a:r>
            <a:r>
              <a:rPr lang="en-US" altLang="zh-CN" sz="2800" b="1">
                <a:solidFill>
                  <a:srgbClr val="FF0000"/>
                </a:solidFill>
                <a:latin typeface="华文新魏" pitchFamily="2" charset="-122"/>
                <a:ea typeface="华文新魏" pitchFamily="2" charset="-122"/>
              </a:rPr>
              <a:t>IDS</a:t>
            </a:r>
            <a:r>
              <a:rPr lang="zh-CN" altLang="en-US" sz="2800" b="1" dirty="0">
                <a:solidFill>
                  <a:srgbClr val="FF0000"/>
                </a:solidFill>
                <a:latin typeface="华文新魏" pitchFamily="2" charset="-122"/>
                <a:ea typeface="华文新魏" pitchFamily="2" charset="-122"/>
              </a:rPr>
              <a:t>无时不在的防护！</a:t>
            </a:r>
            <a:endParaRPr lang="zh-CN" altLang="en-US" sz="2800">
              <a:solidFill>
                <a:srgbClr val="FF0000"/>
              </a:solidFill>
              <a:latin typeface="华文新魏" pitchFamily="2" charset="-122"/>
              <a:ea typeface="华文新魏" pitchFamily="2" charset="-122"/>
            </a:endParaRP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02" name="标题 307201"/>
          <p:cNvSpPr>
            <a:spLocks noGrp="1"/>
          </p:cNvSpPr>
          <p:nvPr>
            <p:ph type="title"/>
          </p:nvPr>
        </p:nvSpPr>
        <p:spPr>
          <a:xfrm>
            <a:off x="755650" y="0"/>
            <a:ext cx="7772400" cy="1143000"/>
          </a:xfrm>
        </p:spPr>
        <p:txBody>
          <a:bodyPr vert="horz" wrap="square" lIns="91440" tIns="45720" rIns="91440" bIns="45720" anchor="ctr"/>
          <a:p>
            <a:r>
              <a:rPr lang="zh-CN" altLang="en-US" sz="2800" b="1" dirty="0">
                <a:solidFill>
                  <a:srgbClr val="FF3300"/>
                </a:solidFill>
                <a:latin typeface="方正姚体" pitchFamily="2" charset="-122"/>
                <a:ea typeface="方正姚体" pitchFamily="2" charset="-122"/>
              </a:rPr>
              <a:t>什么是入侵行为</a:t>
            </a:r>
            <a:endParaRPr lang="zh-CN" altLang="en-US" sz="2800" b="1" dirty="0">
              <a:solidFill>
                <a:srgbClr val="FF3300"/>
              </a:solidFill>
              <a:latin typeface="方正姚体" pitchFamily="2" charset="-122"/>
              <a:ea typeface="方正姚体" pitchFamily="2" charset="-122"/>
            </a:endParaRPr>
          </a:p>
        </p:txBody>
      </p:sp>
      <p:sp>
        <p:nvSpPr>
          <p:cNvPr id="307203" name="矩形 307202"/>
          <p:cNvSpPr/>
          <p:nvPr/>
        </p:nvSpPr>
        <p:spPr>
          <a:xfrm>
            <a:off x="1476375" y="2273300"/>
            <a:ext cx="6551613" cy="2822575"/>
          </a:xfrm>
          <a:prstGeom prst="rect">
            <a:avLst/>
          </a:prstGeom>
          <a:noFill/>
          <a:ln w="9525">
            <a:noFill/>
          </a:ln>
        </p:spPr>
        <p:txBody>
          <a:bodyPr anchor="ctr">
            <a:spAutoFit/>
          </a:bodyPr>
          <a:p>
            <a:pPr>
              <a:lnSpc>
                <a:spcPct val="160000"/>
              </a:lnSpc>
            </a:pPr>
            <a:r>
              <a:rPr lang="zh-CN" altLang="en-US" sz="2800" b="1" dirty="0">
                <a:latin typeface="华文细黑" pitchFamily="2" charset="-122"/>
                <a:ea typeface="华文细黑" pitchFamily="2" charset="-122"/>
              </a:rPr>
              <a:t>        入侵行为主要是指对系统资源的非授权使用，它可以造成系统数据的丢失和破坏、可以造成系统拒绝对合法用户服务等危害。 </a:t>
            </a:r>
            <a:endParaRPr lang="zh-CN" altLang="en-US" sz="2800" b="1" dirty="0">
              <a:latin typeface="华文细黑" pitchFamily="2" charset="-122"/>
              <a:ea typeface="华文细黑" pitchFamily="2" charset="-122"/>
            </a:endParaRP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8226" name="标题 308225"/>
          <p:cNvSpPr>
            <a:spLocks noGrp="1"/>
          </p:cNvSpPr>
          <p:nvPr>
            <p:ph type="title"/>
          </p:nvPr>
        </p:nvSpPr>
        <p:spPr>
          <a:xfrm>
            <a:off x="533400" y="0"/>
            <a:ext cx="7772400" cy="1143000"/>
          </a:xfrm>
        </p:spPr>
        <p:txBody>
          <a:bodyPr vert="horz" wrap="square" lIns="91440" tIns="45720" rIns="91440" bIns="45720" anchor="ctr"/>
          <a:p>
            <a:r>
              <a:rPr lang="zh-CN" altLang="en-US" sz="2800" b="1" dirty="0">
                <a:solidFill>
                  <a:schemeClr val="accent1"/>
                </a:solidFill>
                <a:latin typeface="方正姚体" pitchFamily="2" charset="-122"/>
                <a:ea typeface="方正姚体" pitchFamily="2" charset="-122"/>
              </a:rPr>
              <a:t>什么是入侵检测系统</a:t>
            </a:r>
            <a:endParaRPr lang="zh-CN" altLang="en-US" sz="2800" b="1" dirty="0">
              <a:solidFill>
                <a:schemeClr val="accent1"/>
              </a:solidFill>
              <a:latin typeface="方正姚体" pitchFamily="2" charset="-122"/>
              <a:ea typeface="方正姚体" pitchFamily="2" charset="-122"/>
            </a:endParaRPr>
          </a:p>
        </p:txBody>
      </p:sp>
      <p:sp>
        <p:nvSpPr>
          <p:cNvPr id="308227" name="矩形 308226"/>
          <p:cNvSpPr/>
          <p:nvPr/>
        </p:nvSpPr>
        <p:spPr>
          <a:xfrm>
            <a:off x="1619250" y="2133600"/>
            <a:ext cx="6192838" cy="2940050"/>
          </a:xfrm>
          <a:prstGeom prst="rect">
            <a:avLst/>
          </a:prstGeom>
          <a:noFill/>
          <a:ln w="9525">
            <a:noFill/>
          </a:ln>
        </p:spPr>
        <p:txBody>
          <a:bodyPr anchor="ctr">
            <a:spAutoFit/>
          </a:bodyPr>
          <a:p>
            <a:pPr>
              <a:lnSpc>
                <a:spcPct val="130000"/>
              </a:lnSpc>
            </a:pPr>
            <a:r>
              <a:rPr lang="en-US" altLang="zh-CN" sz="2400" b="1">
                <a:latin typeface="华文细黑" pitchFamily="2" charset="-122"/>
                <a:ea typeface="华文细黑" pitchFamily="2" charset="-122"/>
              </a:rPr>
              <a:t>IDS</a:t>
            </a:r>
            <a:r>
              <a:rPr lang="zh-CN" altLang="en-US" sz="2400" b="1">
                <a:latin typeface="华文细黑" pitchFamily="2" charset="-122"/>
                <a:ea typeface="华文细黑" pitchFamily="2" charset="-122"/>
              </a:rPr>
              <a:t>（</a:t>
            </a:r>
            <a:r>
              <a:rPr lang="en-US" altLang="zh-CN" sz="2400" b="1">
                <a:latin typeface="华文细黑" pitchFamily="2" charset="-122"/>
                <a:ea typeface="华文细黑" pitchFamily="2" charset="-122"/>
              </a:rPr>
              <a:t>Intrusion  Detection  System</a:t>
            </a:r>
            <a:r>
              <a:rPr lang="zh-CN" altLang="en-US" sz="2400" b="1">
                <a:latin typeface="华文细黑" pitchFamily="2" charset="-122"/>
                <a:ea typeface="华文细黑" pitchFamily="2" charset="-122"/>
              </a:rPr>
              <a:t>）</a:t>
            </a:r>
            <a:r>
              <a:rPr lang="zh-CN" altLang="en-US" sz="2400" b="1" dirty="0">
                <a:latin typeface="华文细黑" pitchFamily="2" charset="-122"/>
                <a:ea typeface="华文细黑" pitchFamily="2" charset="-122"/>
              </a:rPr>
              <a:t>就是入侵检测系统，它通过抓取网络上的所有报文，分析处理后，报告异常和重要的数据模式和行为模式，使网络安全管理员清楚地了解网络上发生的事件，并能够采取行动阻止可能的破坏。 </a:t>
            </a:r>
            <a:endParaRPr lang="zh-CN" altLang="en-US" sz="2400" b="1" dirty="0">
              <a:latin typeface="华文细黑" pitchFamily="2" charset="-122"/>
              <a:ea typeface="华文细黑" pitchFamily="2" charset="-122"/>
            </a:endParaRP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9250" name="矩形 309249"/>
          <p:cNvSpPr/>
          <p:nvPr/>
        </p:nvSpPr>
        <p:spPr>
          <a:xfrm>
            <a:off x="0" y="1714500"/>
            <a:ext cx="184150" cy="457200"/>
          </a:xfrm>
          <a:prstGeom prst="rect">
            <a:avLst/>
          </a:prstGeom>
          <a:noFill/>
          <a:ln w="9525">
            <a:noFill/>
          </a:ln>
        </p:spPr>
        <p:txBody>
          <a:bodyPr wrap="none" anchor="ctr">
            <a:spAutoFit/>
          </a:bodyPr>
          <a:p>
            <a:endParaRPr lang="zh-CN" altLang="en-US" sz="2400" dirty="0">
              <a:latin typeface="Times New Roman" panose="02020603050405020304" charset="0"/>
            </a:endParaRPr>
          </a:p>
        </p:txBody>
      </p:sp>
      <p:grpSp>
        <p:nvGrpSpPr>
          <p:cNvPr id="309251" name="组合 309250"/>
          <p:cNvGrpSpPr>
            <a:grpSpLocks noChangeAspect="1"/>
          </p:cNvGrpSpPr>
          <p:nvPr/>
        </p:nvGrpSpPr>
        <p:grpSpPr>
          <a:xfrm>
            <a:off x="1619250" y="1628775"/>
            <a:ext cx="7235825" cy="4232275"/>
            <a:chOff x="2730" y="640"/>
            <a:chExt cx="12250" cy="6917"/>
          </a:xfrm>
        </p:grpSpPr>
        <p:sp>
          <p:nvSpPr>
            <p:cNvPr id="309252" name="矩形 309251"/>
            <p:cNvSpPr>
              <a:spLocks noChangeAspect="1" noTextEdit="1"/>
            </p:cNvSpPr>
            <p:nvPr/>
          </p:nvSpPr>
          <p:spPr>
            <a:xfrm>
              <a:off x="2730" y="640"/>
              <a:ext cx="12250" cy="6917"/>
            </a:xfrm>
            <a:prstGeom prst="rect">
              <a:avLst/>
            </a:prstGeom>
            <a:noFill/>
            <a:ln w="9525">
              <a:noFill/>
            </a:ln>
          </p:spPr>
          <p:txBody>
            <a:bodyPr/>
            <a:p>
              <a:endParaRPr lang="zh-CN" altLang="en-US"/>
            </a:p>
          </p:txBody>
        </p:sp>
        <p:sp>
          <p:nvSpPr>
            <p:cNvPr id="309253" name="矩形 309252"/>
            <p:cNvSpPr/>
            <p:nvPr/>
          </p:nvSpPr>
          <p:spPr>
            <a:xfrm>
              <a:off x="4426" y="666"/>
              <a:ext cx="7702" cy="4618"/>
            </a:xfrm>
            <a:prstGeom prst="rect">
              <a:avLst/>
            </a:prstGeom>
            <a:gradFill rotWithShape="0">
              <a:gsLst>
                <a:gs pos="0">
                  <a:srgbClr val="8DDAFF"/>
                </a:gs>
                <a:gs pos="50000">
                  <a:srgbClr val="8DDAFF">
                    <a:gamma/>
                    <a:tint val="60000"/>
                    <a:invGamma/>
                  </a:srgbClr>
                </a:gs>
                <a:gs pos="100000">
                  <a:srgbClr val="8DDAFF"/>
                </a:gs>
              </a:gsLst>
              <a:lin ang="5400000" scaled="1"/>
              <a:tileRect/>
            </a:gradFill>
            <a:ln w="25399" cap="flat" cmpd="sng">
              <a:solidFill>
                <a:srgbClr val="00CCFF"/>
              </a:solidFill>
              <a:prstDash val="solid"/>
              <a:miter/>
              <a:headEnd type="none" w="med" len="med"/>
              <a:tailEnd type="none" w="med" len="med"/>
            </a:ln>
          </p:spPr>
          <p:txBody>
            <a:bodyPr/>
            <a:p>
              <a:endParaRPr lang="zh-CN" altLang="en-US"/>
            </a:p>
          </p:txBody>
        </p:sp>
        <p:sp>
          <p:nvSpPr>
            <p:cNvPr id="309254" name="矩形 309253"/>
            <p:cNvSpPr/>
            <p:nvPr/>
          </p:nvSpPr>
          <p:spPr>
            <a:xfrm>
              <a:off x="7039" y="960"/>
              <a:ext cx="1200" cy="1818"/>
            </a:xfrm>
            <a:prstGeom prst="rect">
              <a:avLst/>
            </a:prstGeom>
            <a:gradFill rotWithShape="0">
              <a:gsLst>
                <a:gs pos="0">
                  <a:srgbClr val="358DFF">
                    <a:gamma/>
                    <a:shade val="80000"/>
                    <a:invGamma/>
                  </a:srgbClr>
                </a:gs>
                <a:gs pos="50000">
                  <a:srgbClr val="358DFF"/>
                </a:gs>
                <a:gs pos="100000">
                  <a:srgbClr val="358DFF">
                    <a:gamma/>
                    <a:shade val="80000"/>
                    <a:invGamma/>
                  </a:srgbClr>
                </a:gs>
              </a:gsLst>
              <a:lin ang="2700000" scaled="1"/>
              <a:tileRect/>
            </a:gradFill>
            <a:ln w="25399" cap="flat" cmpd="sng">
              <a:solidFill>
                <a:srgbClr val="00CCFF"/>
              </a:solidFill>
              <a:prstDash val="solid"/>
              <a:miter/>
              <a:headEnd type="none" w="med" len="med"/>
              <a:tailEnd type="none" w="med" len="med"/>
            </a:ln>
          </p:spPr>
          <p:txBody>
            <a:bodyPr/>
            <a:p>
              <a:endParaRPr lang="zh-CN" altLang="en-US"/>
            </a:p>
          </p:txBody>
        </p:sp>
        <p:grpSp>
          <p:nvGrpSpPr>
            <p:cNvPr id="309255" name="组合 309254"/>
            <p:cNvGrpSpPr/>
            <p:nvPr/>
          </p:nvGrpSpPr>
          <p:grpSpPr>
            <a:xfrm>
              <a:off x="7737" y="2793"/>
              <a:ext cx="4027" cy="2524"/>
              <a:chOff x="2130" y="1665"/>
              <a:chExt cx="1521" cy="1031"/>
            </a:xfrm>
          </p:grpSpPr>
          <p:sp>
            <p:nvSpPr>
              <p:cNvPr id="309256" name="任意多边形 309255"/>
              <p:cNvSpPr/>
              <p:nvPr/>
            </p:nvSpPr>
            <p:spPr>
              <a:xfrm>
                <a:off x="2670" y="1945"/>
                <a:ext cx="327" cy="287"/>
              </a:xfrm>
              <a:custGeom>
                <a:avLst/>
                <a:gdLst/>
                <a:ahLst/>
                <a:cxnLst/>
                <a:pathLst>
                  <a:path w="327" h="287">
                    <a:moveTo>
                      <a:pt x="0" y="0"/>
                    </a:moveTo>
                    <a:lnTo>
                      <a:pt x="166" y="6"/>
                    </a:lnTo>
                    <a:lnTo>
                      <a:pt x="166" y="146"/>
                    </a:lnTo>
                    <a:lnTo>
                      <a:pt x="326" y="146"/>
                    </a:lnTo>
                    <a:lnTo>
                      <a:pt x="326" y="286"/>
                    </a:lnTo>
                  </a:path>
                </a:pathLst>
              </a:custGeom>
              <a:noFill/>
              <a:ln w="25399" cap="rnd" cmpd="sng">
                <a:solidFill>
                  <a:srgbClr val="00CCFF"/>
                </a:solidFill>
                <a:prstDash val="solid"/>
                <a:headEnd type="none" w="sm" len="sm"/>
                <a:tailEnd type="none" w="sm" len="sm"/>
              </a:ln>
            </p:spPr>
            <p:txBody>
              <a:bodyPr/>
              <a:p>
                <a:endParaRPr lang="zh-CN" altLang="en-US"/>
              </a:p>
            </p:txBody>
          </p:sp>
          <p:sp>
            <p:nvSpPr>
              <p:cNvPr id="309257" name="任意多边形 309256"/>
              <p:cNvSpPr/>
              <p:nvPr/>
            </p:nvSpPr>
            <p:spPr>
              <a:xfrm>
                <a:off x="2130" y="1665"/>
                <a:ext cx="541" cy="281"/>
              </a:xfrm>
              <a:custGeom>
                <a:avLst/>
                <a:gdLst/>
                <a:ahLst/>
                <a:cxnLst/>
                <a:pathLst>
                  <a:path w="541" h="281">
                    <a:moveTo>
                      <a:pt x="0" y="0"/>
                    </a:moveTo>
                    <a:lnTo>
                      <a:pt x="380" y="0"/>
                    </a:lnTo>
                    <a:lnTo>
                      <a:pt x="380" y="140"/>
                    </a:lnTo>
                    <a:lnTo>
                      <a:pt x="540" y="140"/>
                    </a:lnTo>
                    <a:lnTo>
                      <a:pt x="540" y="280"/>
                    </a:lnTo>
                  </a:path>
                </a:pathLst>
              </a:custGeom>
              <a:noFill/>
              <a:ln w="25399" cap="rnd" cmpd="sng">
                <a:solidFill>
                  <a:srgbClr val="00CCFF"/>
                </a:solidFill>
                <a:prstDash val="solid"/>
                <a:headEnd type="none" w="sm" len="sm"/>
                <a:tailEnd type="none" w="sm" len="sm"/>
              </a:ln>
            </p:spPr>
            <p:txBody>
              <a:bodyPr/>
              <a:p>
                <a:endParaRPr lang="zh-CN" altLang="en-US"/>
              </a:p>
            </p:txBody>
          </p:sp>
          <p:sp>
            <p:nvSpPr>
              <p:cNvPr id="309258" name="任意多边形 309257"/>
              <p:cNvSpPr/>
              <p:nvPr/>
            </p:nvSpPr>
            <p:spPr>
              <a:xfrm>
                <a:off x="2996" y="2231"/>
                <a:ext cx="327" cy="287"/>
              </a:xfrm>
              <a:custGeom>
                <a:avLst/>
                <a:gdLst/>
                <a:ahLst/>
                <a:cxnLst/>
                <a:pathLst>
                  <a:path w="327" h="287">
                    <a:moveTo>
                      <a:pt x="0" y="0"/>
                    </a:moveTo>
                    <a:lnTo>
                      <a:pt x="166" y="6"/>
                    </a:lnTo>
                    <a:lnTo>
                      <a:pt x="166" y="146"/>
                    </a:lnTo>
                    <a:lnTo>
                      <a:pt x="326" y="146"/>
                    </a:lnTo>
                    <a:lnTo>
                      <a:pt x="326" y="286"/>
                    </a:lnTo>
                  </a:path>
                </a:pathLst>
              </a:custGeom>
              <a:noFill/>
              <a:ln w="25399" cap="rnd" cmpd="sng">
                <a:solidFill>
                  <a:srgbClr val="00CCFF"/>
                </a:solidFill>
                <a:prstDash val="solid"/>
                <a:headEnd type="none" w="sm" len="sm"/>
                <a:tailEnd type="none" w="sm" len="sm"/>
              </a:ln>
            </p:spPr>
            <p:txBody>
              <a:bodyPr/>
              <a:p>
                <a:endParaRPr lang="zh-CN" altLang="en-US"/>
              </a:p>
            </p:txBody>
          </p:sp>
          <p:sp>
            <p:nvSpPr>
              <p:cNvPr id="309259" name="任意多边形 309258"/>
              <p:cNvSpPr/>
              <p:nvPr/>
            </p:nvSpPr>
            <p:spPr>
              <a:xfrm>
                <a:off x="3322" y="2517"/>
                <a:ext cx="329" cy="179"/>
              </a:xfrm>
              <a:custGeom>
                <a:avLst/>
                <a:gdLst/>
                <a:ahLst/>
                <a:cxnLst/>
                <a:pathLst>
                  <a:path w="329" h="179">
                    <a:moveTo>
                      <a:pt x="0" y="0"/>
                    </a:moveTo>
                    <a:lnTo>
                      <a:pt x="166" y="6"/>
                    </a:lnTo>
                    <a:lnTo>
                      <a:pt x="166" y="146"/>
                    </a:lnTo>
                    <a:lnTo>
                      <a:pt x="326" y="146"/>
                    </a:lnTo>
                    <a:lnTo>
                      <a:pt x="328" y="178"/>
                    </a:lnTo>
                  </a:path>
                </a:pathLst>
              </a:custGeom>
              <a:noFill/>
              <a:ln w="25399" cap="rnd" cmpd="sng">
                <a:solidFill>
                  <a:srgbClr val="00CCFF"/>
                </a:solidFill>
                <a:prstDash val="solid"/>
                <a:headEnd type="none" w="sm" len="sm"/>
                <a:tailEnd type="none" w="sm" len="sm"/>
              </a:ln>
            </p:spPr>
            <p:txBody>
              <a:bodyPr/>
              <a:p>
                <a:endParaRPr lang="zh-CN" altLang="en-US"/>
              </a:p>
            </p:txBody>
          </p:sp>
        </p:grpSp>
        <p:sp>
          <p:nvSpPr>
            <p:cNvPr id="309260" name="任意多边形 309259"/>
            <p:cNvSpPr/>
            <p:nvPr/>
          </p:nvSpPr>
          <p:spPr>
            <a:xfrm>
              <a:off x="2800" y="5282"/>
              <a:ext cx="9360" cy="1598"/>
            </a:xfrm>
            <a:custGeom>
              <a:avLst/>
              <a:gdLst/>
              <a:ahLst/>
              <a:cxnLst/>
              <a:pathLst>
                <a:path w="3535" h="653">
                  <a:moveTo>
                    <a:pt x="2910" y="652"/>
                  </a:moveTo>
                  <a:lnTo>
                    <a:pt x="0" y="652"/>
                  </a:lnTo>
                  <a:lnTo>
                    <a:pt x="633" y="0"/>
                  </a:lnTo>
                  <a:lnTo>
                    <a:pt x="3534" y="0"/>
                  </a:lnTo>
                  <a:lnTo>
                    <a:pt x="2910" y="652"/>
                  </a:lnTo>
                </a:path>
              </a:pathLst>
            </a:custGeom>
            <a:gradFill rotWithShape="0">
              <a:gsLst>
                <a:gs pos="0">
                  <a:srgbClr val="99FFFF">
                    <a:gamma/>
                    <a:tint val="50196"/>
                    <a:invGamma/>
                  </a:srgbClr>
                </a:gs>
                <a:gs pos="100000">
                  <a:srgbClr val="99FFFF"/>
                </a:gs>
              </a:gsLst>
              <a:lin ang="2700000" scaled="1"/>
              <a:tileRect/>
            </a:gradFill>
            <a:ln w="25399" cap="rnd" cmpd="sng">
              <a:solidFill>
                <a:srgbClr val="00CCFF"/>
              </a:solidFill>
              <a:prstDash val="solid"/>
              <a:headEnd type="none" w="med" len="med"/>
              <a:tailEnd type="none" w="med" len="med"/>
            </a:ln>
          </p:spPr>
          <p:txBody>
            <a:bodyPr/>
            <a:p>
              <a:endParaRPr lang="zh-CN" altLang="en-US"/>
            </a:p>
          </p:txBody>
        </p:sp>
        <p:sp>
          <p:nvSpPr>
            <p:cNvPr id="309261" name="任意多边形 309260"/>
            <p:cNvSpPr/>
            <p:nvPr/>
          </p:nvSpPr>
          <p:spPr>
            <a:xfrm>
              <a:off x="2747" y="664"/>
              <a:ext cx="1670" cy="6212"/>
            </a:xfrm>
            <a:custGeom>
              <a:avLst/>
              <a:gdLst/>
              <a:ahLst/>
              <a:cxnLst/>
              <a:pathLst>
                <a:path w="631" h="2537">
                  <a:moveTo>
                    <a:pt x="0" y="2536"/>
                  </a:moveTo>
                  <a:lnTo>
                    <a:pt x="0" y="636"/>
                  </a:lnTo>
                  <a:lnTo>
                    <a:pt x="630" y="0"/>
                  </a:lnTo>
                  <a:lnTo>
                    <a:pt x="630" y="1909"/>
                  </a:lnTo>
                  <a:lnTo>
                    <a:pt x="0" y="2536"/>
                  </a:lnTo>
                </a:path>
              </a:pathLst>
            </a:custGeom>
            <a:gradFill rotWithShape="0">
              <a:gsLst>
                <a:gs pos="0">
                  <a:srgbClr val="8DDAFF"/>
                </a:gs>
                <a:gs pos="50000">
                  <a:srgbClr val="8DDAFF">
                    <a:gamma/>
                    <a:tint val="60000"/>
                    <a:invGamma/>
                  </a:srgbClr>
                </a:gs>
                <a:gs pos="100000">
                  <a:srgbClr val="8DDAFF"/>
                </a:gs>
              </a:gsLst>
              <a:lin ang="5400000" scaled="1"/>
              <a:tileRect/>
            </a:gradFill>
            <a:ln w="25399" cap="rnd" cmpd="sng">
              <a:solidFill>
                <a:srgbClr val="00CCFF"/>
              </a:solidFill>
              <a:prstDash val="solid"/>
              <a:headEnd type="none" w="med" len="med"/>
              <a:tailEnd type="none" w="med" len="med"/>
            </a:ln>
          </p:spPr>
          <p:txBody>
            <a:bodyPr/>
            <a:p>
              <a:endParaRPr lang="zh-CN" altLang="en-US"/>
            </a:p>
          </p:txBody>
        </p:sp>
        <p:sp>
          <p:nvSpPr>
            <p:cNvPr id="309262" name="任意多边形 309261"/>
            <p:cNvSpPr/>
            <p:nvPr/>
          </p:nvSpPr>
          <p:spPr>
            <a:xfrm>
              <a:off x="2730" y="640"/>
              <a:ext cx="9404" cy="1594"/>
            </a:xfrm>
            <a:custGeom>
              <a:avLst/>
              <a:gdLst/>
              <a:ahLst/>
              <a:cxnLst/>
              <a:pathLst>
                <a:path w="3551" h="651">
                  <a:moveTo>
                    <a:pt x="2929" y="640"/>
                  </a:moveTo>
                  <a:lnTo>
                    <a:pt x="0" y="650"/>
                  </a:lnTo>
                  <a:lnTo>
                    <a:pt x="649" y="0"/>
                  </a:lnTo>
                  <a:lnTo>
                    <a:pt x="3550" y="9"/>
                  </a:lnTo>
                  <a:lnTo>
                    <a:pt x="2929" y="640"/>
                  </a:lnTo>
                </a:path>
              </a:pathLst>
            </a:custGeom>
            <a:noFill/>
            <a:ln w="25399" cap="rnd" cmpd="sng">
              <a:solidFill>
                <a:srgbClr val="00CCFF"/>
              </a:solidFill>
              <a:prstDash val="solid"/>
              <a:headEnd type="none" w="med" len="med"/>
              <a:tailEnd type="none" w="med" len="med"/>
            </a:ln>
          </p:spPr>
          <p:txBody>
            <a:bodyPr/>
            <a:p>
              <a:endParaRPr lang="zh-CN" altLang="en-US"/>
            </a:p>
          </p:txBody>
        </p:sp>
        <p:sp>
          <p:nvSpPr>
            <p:cNvPr id="309263" name="矩形 309262"/>
            <p:cNvSpPr/>
            <p:nvPr/>
          </p:nvSpPr>
          <p:spPr>
            <a:xfrm>
              <a:off x="4417" y="3545"/>
              <a:ext cx="2082" cy="1798"/>
            </a:xfrm>
            <a:prstGeom prst="rect">
              <a:avLst/>
            </a:prstGeom>
            <a:solidFill>
              <a:srgbClr val="1EC766"/>
            </a:solidFill>
            <a:ln w="25399" cap="flat" cmpd="sng">
              <a:solidFill>
                <a:srgbClr val="00CCFF"/>
              </a:solidFill>
              <a:prstDash val="solid"/>
              <a:miter/>
              <a:headEnd type="none" w="med" len="med"/>
              <a:tailEnd type="none" w="med" len="med"/>
            </a:ln>
          </p:spPr>
          <p:txBody>
            <a:bodyPr/>
            <a:p>
              <a:endParaRPr lang="zh-CN" altLang="en-US"/>
            </a:p>
          </p:txBody>
        </p:sp>
        <p:sp>
          <p:nvSpPr>
            <p:cNvPr id="309264" name="任意多边形 309263"/>
            <p:cNvSpPr/>
            <p:nvPr/>
          </p:nvSpPr>
          <p:spPr>
            <a:xfrm>
              <a:off x="3772" y="5343"/>
              <a:ext cx="2767" cy="614"/>
            </a:xfrm>
            <a:custGeom>
              <a:avLst/>
              <a:gdLst/>
              <a:ahLst/>
              <a:cxnLst/>
              <a:pathLst>
                <a:path w="1045" h="251">
                  <a:moveTo>
                    <a:pt x="800" y="249"/>
                  </a:moveTo>
                  <a:lnTo>
                    <a:pt x="0" y="250"/>
                  </a:lnTo>
                  <a:lnTo>
                    <a:pt x="246" y="0"/>
                  </a:lnTo>
                  <a:lnTo>
                    <a:pt x="1044" y="0"/>
                  </a:lnTo>
                  <a:lnTo>
                    <a:pt x="800" y="249"/>
                  </a:lnTo>
                </a:path>
              </a:pathLst>
            </a:custGeom>
            <a:gradFill rotWithShape="0">
              <a:gsLst>
                <a:gs pos="0">
                  <a:srgbClr val="6DE9A2"/>
                </a:gs>
                <a:gs pos="100000">
                  <a:srgbClr val="6DE9A2">
                    <a:gamma/>
                    <a:tint val="70196"/>
                    <a:invGamma/>
                  </a:srgbClr>
                </a:gs>
              </a:gsLst>
              <a:lin ang="2700000" scaled="1"/>
              <a:tileRect/>
            </a:gradFill>
            <a:ln w="25399" cap="rnd" cmpd="sng">
              <a:solidFill>
                <a:srgbClr val="00CCFF"/>
              </a:solidFill>
              <a:prstDash val="solid"/>
              <a:headEnd type="none" w="med" len="med"/>
              <a:tailEnd type="none" w="med" len="med"/>
            </a:ln>
          </p:spPr>
          <p:txBody>
            <a:bodyPr/>
            <a:p>
              <a:endParaRPr lang="zh-CN" altLang="en-US"/>
            </a:p>
          </p:txBody>
        </p:sp>
        <p:sp>
          <p:nvSpPr>
            <p:cNvPr id="309265" name="任意多边形 309264"/>
            <p:cNvSpPr/>
            <p:nvPr/>
          </p:nvSpPr>
          <p:spPr>
            <a:xfrm>
              <a:off x="3769" y="3525"/>
              <a:ext cx="652" cy="2432"/>
            </a:xfrm>
            <a:custGeom>
              <a:avLst/>
              <a:gdLst/>
              <a:ahLst/>
              <a:cxnLst/>
              <a:pathLst>
                <a:path w="246" h="993">
                  <a:moveTo>
                    <a:pt x="0" y="992"/>
                  </a:moveTo>
                  <a:lnTo>
                    <a:pt x="0" y="248"/>
                  </a:lnTo>
                  <a:lnTo>
                    <a:pt x="245" y="0"/>
                  </a:lnTo>
                  <a:lnTo>
                    <a:pt x="245" y="746"/>
                  </a:lnTo>
                  <a:lnTo>
                    <a:pt x="0" y="992"/>
                  </a:lnTo>
                </a:path>
              </a:pathLst>
            </a:custGeom>
            <a:gradFill rotWithShape="0">
              <a:gsLst>
                <a:gs pos="0">
                  <a:srgbClr val="6DE9A2"/>
                </a:gs>
                <a:gs pos="100000">
                  <a:srgbClr val="6DE9A2">
                    <a:gamma/>
                    <a:tint val="70196"/>
                    <a:invGamma/>
                  </a:srgbClr>
                </a:gs>
              </a:gsLst>
              <a:lin ang="2700000" scaled="1"/>
              <a:tileRect/>
            </a:gradFill>
            <a:ln w="25399" cap="rnd" cmpd="sng">
              <a:solidFill>
                <a:srgbClr val="00CCFF"/>
              </a:solidFill>
              <a:prstDash val="solid"/>
              <a:headEnd type="none" w="med" len="med"/>
              <a:tailEnd type="none" w="med" len="med"/>
            </a:ln>
          </p:spPr>
          <p:txBody>
            <a:bodyPr/>
            <a:p>
              <a:endParaRPr lang="zh-CN" altLang="en-US"/>
            </a:p>
          </p:txBody>
        </p:sp>
        <p:sp>
          <p:nvSpPr>
            <p:cNvPr id="309266" name="任意多边形 309265"/>
            <p:cNvSpPr/>
            <p:nvPr/>
          </p:nvSpPr>
          <p:spPr>
            <a:xfrm>
              <a:off x="5895" y="3518"/>
              <a:ext cx="652" cy="2441"/>
            </a:xfrm>
            <a:custGeom>
              <a:avLst/>
              <a:gdLst/>
              <a:ahLst/>
              <a:cxnLst/>
              <a:pathLst>
                <a:path w="246" h="997">
                  <a:moveTo>
                    <a:pt x="0" y="996"/>
                  </a:moveTo>
                  <a:lnTo>
                    <a:pt x="0" y="249"/>
                  </a:lnTo>
                  <a:lnTo>
                    <a:pt x="245" y="0"/>
                  </a:lnTo>
                  <a:lnTo>
                    <a:pt x="245" y="749"/>
                  </a:lnTo>
                  <a:lnTo>
                    <a:pt x="0" y="996"/>
                  </a:lnTo>
                </a:path>
              </a:pathLst>
            </a:custGeom>
            <a:gradFill rotWithShape="0">
              <a:gsLst>
                <a:gs pos="0">
                  <a:srgbClr val="6DE9A2"/>
                </a:gs>
                <a:gs pos="100000">
                  <a:srgbClr val="6DE9A2">
                    <a:gamma/>
                    <a:tint val="70196"/>
                    <a:invGamma/>
                  </a:srgbClr>
                </a:gs>
              </a:gsLst>
              <a:lin ang="2700000" scaled="1"/>
              <a:tileRect/>
            </a:gradFill>
            <a:ln w="25399" cap="rnd" cmpd="sng">
              <a:solidFill>
                <a:srgbClr val="00CCFF"/>
              </a:solidFill>
              <a:prstDash val="solid"/>
              <a:headEnd type="none" w="med" len="med"/>
              <a:tailEnd type="none" w="med" len="med"/>
            </a:ln>
          </p:spPr>
          <p:txBody>
            <a:bodyPr/>
            <a:p>
              <a:endParaRPr lang="zh-CN" altLang="en-US"/>
            </a:p>
          </p:txBody>
        </p:sp>
        <p:sp>
          <p:nvSpPr>
            <p:cNvPr id="309267" name="任意多边形 309266"/>
            <p:cNvSpPr/>
            <p:nvPr/>
          </p:nvSpPr>
          <p:spPr>
            <a:xfrm>
              <a:off x="3786" y="3503"/>
              <a:ext cx="2761" cy="640"/>
            </a:xfrm>
            <a:custGeom>
              <a:avLst/>
              <a:gdLst/>
              <a:ahLst/>
              <a:cxnLst/>
              <a:pathLst>
                <a:path w="1043" h="261">
                  <a:moveTo>
                    <a:pt x="799" y="259"/>
                  </a:moveTo>
                  <a:lnTo>
                    <a:pt x="0" y="260"/>
                  </a:lnTo>
                  <a:lnTo>
                    <a:pt x="246" y="0"/>
                  </a:lnTo>
                  <a:lnTo>
                    <a:pt x="1042" y="1"/>
                  </a:lnTo>
                  <a:lnTo>
                    <a:pt x="799" y="259"/>
                  </a:lnTo>
                </a:path>
              </a:pathLst>
            </a:custGeom>
            <a:gradFill rotWithShape="0">
              <a:gsLst>
                <a:gs pos="0">
                  <a:srgbClr val="6DE9A2"/>
                </a:gs>
                <a:gs pos="100000">
                  <a:srgbClr val="6DE9A2">
                    <a:gamma/>
                    <a:tint val="70196"/>
                    <a:invGamma/>
                  </a:srgbClr>
                </a:gs>
              </a:gsLst>
              <a:lin ang="2700000" scaled="1"/>
              <a:tileRect/>
            </a:gradFill>
            <a:ln w="25399" cap="rnd" cmpd="sng">
              <a:solidFill>
                <a:srgbClr val="00CCFF"/>
              </a:solidFill>
              <a:prstDash val="solid"/>
              <a:headEnd type="none" w="med" len="med"/>
              <a:tailEnd type="none" w="med" len="med"/>
            </a:ln>
          </p:spPr>
          <p:txBody>
            <a:bodyPr/>
            <a:p>
              <a:endParaRPr lang="zh-CN" altLang="en-US"/>
            </a:p>
          </p:txBody>
        </p:sp>
        <p:sp>
          <p:nvSpPr>
            <p:cNvPr id="309268" name="矩形 309267"/>
            <p:cNvSpPr/>
            <p:nvPr/>
          </p:nvSpPr>
          <p:spPr>
            <a:xfrm>
              <a:off x="3737" y="3671"/>
              <a:ext cx="2178" cy="450"/>
            </a:xfrm>
            <a:prstGeom prst="rect">
              <a:avLst/>
            </a:prstGeom>
            <a:gradFill rotWithShape="0">
              <a:gsLst>
                <a:gs pos="0">
                  <a:srgbClr val="99FFFF">
                    <a:gamma/>
                    <a:tint val="50196"/>
                    <a:invGamma/>
                  </a:srgbClr>
                </a:gs>
                <a:gs pos="100000">
                  <a:srgbClr val="99FFFF"/>
                </a:gs>
              </a:gsLst>
              <a:lin ang="2700000" scaled="1"/>
              <a:tileRect/>
            </a:gradFill>
            <a:ln w="25399" cap="flat" cmpd="sng">
              <a:solidFill>
                <a:srgbClr val="00CCFF"/>
              </a:solidFill>
              <a:prstDash val="solid"/>
              <a:miter/>
              <a:headEnd type="none" w="med" len="med"/>
              <a:tailEnd type="none" w="med" len="med"/>
            </a:ln>
          </p:spPr>
          <p:txBody>
            <a:bodyPr/>
            <a:p>
              <a:endParaRPr lang="zh-CN" altLang="en-US"/>
            </a:p>
          </p:txBody>
        </p:sp>
        <p:sp>
          <p:nvSpPr>
            <p:cNvPr id="309269" name="矩形 309268"/>
            <p:cNvSpPr/>
            <p:nvPr/>
          </p:nvSpPr>
          <p:spPr>
            <a:xfrm>
              <a:off x="3437" y="3703"/>
              <a:ext cx="2800" cy="479"/>
            </a:xfrm>
            <a:prstGeom prst="rect">
              <a:avLst/>
            </a:prstGeom>
            <a:noFill/>
            <a:ln w="9525">
              <a:noFill/>
            </a:ln>
          </p:spPr>
          <p:txBody>
            <a:bodyPr lIns="61093" tIns="30547" rIns="61093" bIns="30547"/>
            <a:p>
              <a:pPr algn="ctr"/>
              <a:r>
                <a:rPr lang="zh-CN" altLang="en-US" sz="900" b="1" dirty="0">
                  <a:solidFill>
                    <a:srgbClr val="000000"/>
                  </a:solidFill>
                  <a:latin typeface="Times New Roman" panose="02020603050405020304" charset="0"/>
                  <a:ea typeface="黑体" pitchFamily="2" charset="-122"/>
                </a:rPr>
                <a:t>监控室</a:t>
              </a:r>
              <a:r>
                <a:rPr lang="en-US" altLang="zh-CN" sz="900" b="1">
                  <a:solidFill>
                    <a:srgbClr val="000000"/>
                  </a:solidFill>
                  <a:latin typeface="Times New Roman" panose="02020603050405020304" charset="0"/>
                  <a:ea typeface="黑体" pitchFamily="2" charset="-122"/>
                </a:rPr>
                <a:t>=</a:t>
              </a:r>
              <a:r>
                <a:rPr lang="zh-CN" altLang="en-US" sz="900" b="1" dirty="0">
                  <a:solidFill>
                    <a:srgbClr val="000000"/>
                  </a:solidFill>
                  <a:latin typeface="Times New Roman" panose="02020603050405020304" charset="0"/>
                  <a:ea typeface="黑体" pitchFamily="2" charset="-122"/>
                </a:rPr>
                <a:t>控制中心</a:t>
              </a:r>
              <a:endParaRPr lang="zh-CN" altLang="en-US" sz="2400" dirty="0">
                <a:latin typeface="Times New Roman" panose="02020603050405020304" charset="0"/>
              </a:endParaRPr>
            </a:p>
          </p:txBody>
        </p:sp>
        <p:sp>
          <p:nvSpPr>
            <p:cNvPr id="309270" name="矩形 309269"/>
            <p:cNvSpPr/>
            <p:nvPr/>
          </p:nvSpPr>
          <p:spPr>
            <a:xfrm>
              <a:off x="7591" y="4938"/>
              <a:ext cx="972" cy="1947"/>
            </a:xfrm>
            <a:prstGeom prst="rect">
              <a:avLst/>
            </a:prstGeom>
            <a:gradFill rotWithShape="0">
              <a:gsLst>
                <a:gs pos="0">
                  <a:srgbClr val="358DFF">
                    <a:gamma/>
                    <a:shade val="80000"/>
                    <a:invGamma/>
                  </a:srgbClr>
                </a:gs>
                <a:gs pos="50000">
                  <a:srgbClr val="358DFF"/>
                </a:gs>
                <a:gs pos="100000">
                  <a:srgbClr val="358DFF">
                    <a:gamma/>
                    <a:shade val="80000"/>
                    <a:invGamma/>
                  </a:srgbClr>
                </a:gs>
              </a:gsLst>
              <a:lin ang="2700000" scaled="1"/>
              <a:tileRect/>
            </a:gradFill>
            <a:ln w="25399" cap="flat" cmpd="sng">
              <a:solidFill>
                <a:srgbClr val="00CCFF"/>
              </a:solidFill>
              <a:prstDash val="solid"/>
              <a:miter/>
              <a:headEnd type="none" w="med" len="med"/>
              <a:tailEnd type="none" w="med" len="med"/>
            </a:ln>
          </p:spPr>
          <p:txBody>
            <a:bodyPr/>
            <a:p>
              <a:endParaRPr lang="zh-CN" altLang="en-US"/>
            </a:p>
          </p:txBody>
        </p:sp>
        <p:sp>
          <p:nvSpPr>
            <p:cNvPr id="309271" name="任意多边形 309270"/>
            <p:cNvSpPr/>
            <p:nvPr/>
          </p:nvSpPr>
          <p:spPr>
            <a:xfrm>
              <a:off x="3287" y="4700"/>
              <a:ext cx="3737" cy="2012"/>
            </a:xfrm>
            <a:custGeom>
              <a:avLst/>
              <a:gdLst/>
              <a:ahLst/>
              <a:cxnLst/>
              <a:pathLst>
                <a:path w="1411" h="822">
                  <a:moveTo>
                    <a:pt x="280" y="301"/>
                  </a:moveTo>
                  <a:lnTo>
                    <a:pt x="280" y="541"/>
                  </a:lnTo>
                  <a:lnTo>
                    <a:pt x="0" y="821"/>
                  </a:lnTo>
                  <a:lnTo>
                    <a:pt x="1400" y="821"/>
                  </a:lnTo>
                  <a:lnTo>
                    <a:pt x="1410" y="811"/>
                  </a:lnTo>
                  <a:lnTo>
                    <a:pt x="1409" y="228"/>
                  </a:lnTo>
                  <a:lnTo>
                    <a:pt x="1409" y="0"/>
                  </a:lnTo>
                </a:path>
              </a:pathLst>
            </a:custGeom>
            <a:noFill/>
            <a:ln w="25399" cap="rnd" cmpd="sng">
              <a:solidFill>
                <a:srgbClr val="3333CC"/>
              </a:solidFill>
              <a:prstDash val="solid"/>
              <a:headEnd type="none" w="sm" len="sm"/>
              <a:tailEnd type="none" w="sm" len="sm"/>
            </a:ln>
          </p:spPr>
          <p:txBody>
            <a:bodyPr/>
            <a:p>
              <a:endParaRPr lang="zh-CN" altLang="en-US"/>
            </a:p>
          </p:txBody>
        </p:sp>
        <p:sp>
          <p:nvSpPr>
            <p:cNvPr id="309272" name="任意多边形 309271"/>
            <p:cNvSpPr/>
            <p:nvPr/>
          </p:nvSpPr>
          <p:spPr>
            <a:xfrm>
              <a:off x="3604" y="1790"/>
              <a:ext cx="3233" cy="3723"/>
            </a:xfrm>
            <a:custGeom>
              <a:avLst/>
              <a:gdLst/>
              <a:ahLst/>
              <a:cxnLst/>
              <a:pathLst>
                <a:path w="1221" h="1521">
                  <a:moveTo>
                    <a:pt x="175" y="1369"/>
                  </a:moveTo>
                  <a:lnTo>
                    <a:pt x="0" y="1520"/>
                  </a:lnTo>
                  <a:lnTo>
                    <a:pt x="0" y="540"/>
                  </a:lnTo>
                  <a:lnTo>
                    <a:pt x="310" y="230"/>
                  </a:lnTo>
                  <a:lnTo>
                    <a:pt x="1090" y="230"/>
                  </a:lnTo>
                  <a:lnTo>
                    <a:pt x="1090" y="0"/>
                  </a:lnTo>
                  <a:lnTo>
                    <a:pt x="1220" y="0"/>
                  </a:lnTo>
                </a:path>
              </a:pathLst>
            </a:custGeom>
            <a:noFill/>
            <a:ln w="25399" cap="rnd" cmpd="sng">
              <a:solidFill>
                <a:srgbClr val="3333CC"/>
              </a:solidFill>
              <a:prstDash val="solid"/>
              <a:headEnd type="none" w="sm" len="sm"/>
              <a:tailEnd type="none" w="sm" len="sm"/>
            </a:ln>
          </p:spPr>
          <p:txBody>
            <a:bodyPr/>
            <a:p>
              <a:endParaRPr lang="zh-CN" altLang="en-US"/>
            </a:p>
          </p:txBody>
        </p:sp>
        <p:sp>
          <p:nvSpPr>
            <p:cNvPr id="309273" name="任意多边形 309272"/>
            <p:cNvSpPr/>
            <p:nvPr/>
          </p:nvSpPr>
          <p:spPr>
            <a:xfrm>
              <a:off x="4241" y="4011"/>
              <a:ext cx="7896" cy="2090"/>
            </a:xfrm>
            <a:custGeom>
              <a:avLst/>
              <a:gdLst/>
              <a:ahLst/>
              <a:cxnLst/>
              <a:pathLst>
                <a:path w="2982" h="854">
                  <a:moveTo>
                    <a:pt x="0" y="573"/>
                  </a:moveTo>
                  <a:lnTo>
                    <a:pt x="0" y="853"/>
                  </a:lnTo>
                  <a:lnTo>
                    <a:pt x="680" y="853"/>
                  </a:lnTo>
                  <a:lnTo>
                    <a:pt x="994" y="489"/>
                  </a:lnTo>
                  <a:lnTo>
                    <a:pt x="994" y="1"/>
                  </a:lnTo>
                  <a:lnTo>
                    <a:pt x="2981" y="0"/>
                  </a:lnTo>
                  <a:lnTo>
                    <a:pt x="2980" y="240"/>
                  </a:lnTo>
                  <a:lnTo>
                    <a:pt x="2930" y="294"/>
                  </a:lnTo>
                </a:path>
              </a:pathLst>
            </a:custGeom>
            <a:noFill/>
            <a:ln w="25399" cap="rnd" cmpd="sng">
              <a:solidFill>
                <a:srgbClr val="3333CC"/>
              </a:solidFill>
              <a:prstDash val="solid"/>
              <a:headEnd type="none" w="sm" len="sm"/>
              <a:tailEnd type="none" w="sm" len="sm"/>
            </a:ln>
          </p:spPr>
          <p:txBody>
            <a:bodyPr/>
            <a:p>
              <a:endParaRPr lang="zh-CN" altLang="en-US"/>
            </a:p>
          </p:txBody>
        </p:sp>
        <p:sp>
          <p:nvSpPr>
            <p:cNvPr id="309274" name="任意多边形 309273"/>
            <p:cNvSpPr/>
            <p:nvPr/>
          </p:nvSpPr>
          <p:spPr>
            <a:xfrm>
              <a:off x="11224" y="3812"/>
              <a:ext cx="597" cy="2417"/>
            </a:xfrm>
            <a:custGeom>
              <a:avLst/>
              <a:gdLst/>
              <a:ahLst/>
              <a:cxnLst/>
              <a:pathLst>
                <a:path w="226" h="987">
                  <a:moveTo>
                    <a:pt x="0" y="986"/>
                  </a:moveTo>
                  <a:lnTo>
                    <a:pt x="0" y="247"/>
                  </a:lnTo>
                  <a:lnTo>
                    <a:pt x="225" y="0"/>
                  </a:lnTo>
                  <a:lnTo>
                    <a:pt x="225" y="742"/>
                  </a:lnTo>
                  <a:lnTo>
                    <a:pt x="0" y="986"/>
                  </a:lnTo>
                </a:path>
              </a:pathLst>
            </a:custGeom>
            <a:gradFill rotWithShape="0">
              <a:gsLst>
                <a:gs pos="0">
                  <a:srgbClr val="358DFF">
                    <a:gamma/>
                    <a:shade val="80000"/>
                    <a:invGamma/>
                  </a:srgbClr>
                </a:gs>
                <a:gs pos="50000">
                  <a:srgbClr val="358DFF"/>
                </a:gs>
                <a:gs pos="100000">
                  <a:srgbClr val="358DFF">
                    <a:gamma/>
                    <a:shade val="80000"/>
                    <a:invGamma/>
                  </a:srgbClr>
                </a:gs>
              </a:gsLst>
              <a:lin ang="2700000" scaled="1"/>
              <a:tileRect/>
            </a:gradFill>
            <a:ln w="25399" cap="rnd" cmpd="sng">
              <a:solidFill>
                <a:srgbClr val="00CCFF"/>
              </a:solidFill>
              <a:prstDash val="solid"/>
              <a:headEnd type="none" w="med" len="med"/>
              <a:tailEnd type="none" w="med" len="med"/>
            </a:ln>
          </p:spPr>
          <p:txBody>
            <a:bodyPr/>
            <a:p>
              <a:endParaRPr lang="zh-CN" altLang="en-US"/>
            </a:p>
          </p:txBody>
        </p:sp>
        <p:sp>
          <p:nvSpPr>
            <p:cNvPr id="309275" name="任意多边形 309274"/>
            <p:cNvSpPr/>
            <p:nvPr/>
          </p:nvSpPr>
          <p:spPr>
            <a:xfrm>
              <a:off x="3426" y="810"/>
              <a:ext cx="2804" cy="5062"/>
            </a:xfrm>
            <a:custGeom>
              <a:avLst/>
              <a:gdLst/>
              <a:ahLst/>
              <a:cxnLst/>
              <a:pathLst>
                <a:path w="1059" h="2067">
                  <a:moveTo>
                    <a:pt x="216" y="1874"/>
                  </a:moveTo>
                  <a:lnTo>
                    <a:pt x="4" y="2066"/>
                  </a:lnTo>
                  <a:lnTo>
                    <a:pt x="0" y="846"/>
                  </a:lnTo>
                  <a:lnTo>
                    <a:pt x="368" y="490"/>
                  </a:lnTo>
                  <a:lnTo>
                    <a:pt x="1058" y="490"/>
                  </a:lnTo>
                  <a:lnTo>
                    <a:pt x="1058" y="0"/>
                  </a:lnTo>
                  <a:lnTo>
                    <a:pt x="918" y="0"/>
                  </a:lnTo>
                </a:path>
              </a:pathLst>
            </a:custGeom>
            <a:noFill/>
            <a:ln w="25399" cap="rnd" cmpd="sng">
              <a:solidFill>
                <a:srgbClr val="3333CC"/>
              </a:solidFill>
              <a:prstDash val="solid"/>
              <a:headEnd type="none" w="sm" len="sm"/>
              <a:tailEnd type="none" w="sm" len="sm"/>
            </a:ln>
          </p:spPr>
          <p:txBody>
            <a:bodyPr/>
            <a:p>
              <a:endParaRPr lang="zh-CN" altLang="en-US"/>
            </a:p>
          </p:txBody>
        </p:sp>
        <p:sp>
          <p:nvSpPr>
            <p:cNvPr id="309276" name="矩形 309275"/>
            <p:cNvSpPr/>
            <p:nvPr/>
          </p:nvSpPr>
          <p:spPr>
            <a:xfrm>
              <a:off x="6750" y="1565"/>
              <a:ext cx="275" cy="475"/>
            </a:xfrm>
            <a:prstGeom prst="rect">
              <a:avLst/>
            </a:prstGeom>
            <a:solidFill>
              <a:srgbClr val="B2B2B2"/>
            </a:solidFill>
            <a:ln w="25399" cap="flat" cmpd="sng">
              <a:solidFill>
                <a:srgbClr val="3333CC"/>
              </a:solidFill>
              <a:prstDash val="solid"/>
              <a:miter/>
              <a:headEnd type="none" w="med" len="med"/>
              <a:tailEnd type="none" w="med" len="med"/>
            </a:ln>
          </p:spPr>
          <p:txBody>
            <a:bodyPr/>
            <a:p>
              <a:endParaRPr lang="zh-CN" altLang="en-US"/>
            </a:p>
          </p:txBody>
        </p:sp>
        <p:sp>
          <p:nvSpPr>
            <p:cNvPr id="309277" name="任意多边形 309276"/>
            <p:cNvSpPr/>
            <p:nvPr/>
          </p:nvSpPr>
          <p:spPr>
            <a:xfrm>
              <a:off x="11750" y="4424"/>
              <a:ext cx="226" cy="828"/>
            </a:xfrm>
            <a:custGeom>
              <a:avLst/>
              <a:gdLst/>
              <a:ahLst/>
              <a:cxnLst/>
              <a:pathLst>
                <a:path w="85" h="338">
                  <a:moveTo>
                    <a:pt x="0" y="337"/>
                  </a:moveTo>
                  <a:lnTo>
                    <a:pt x="0" y="84"/>
                  </a:lnTo>
                  <a:lnTo>
                    <a:pt x="84" y="0"/>
                  </a:lnTo>
                  <a:lnTo>
                    <a:pt x="84" y="253"/>
                  </a:lnTo>
                  <a:lnTo>
                    <a:pt x="0" y="337"/>
                  </a:lnTo>
                </a:path>
              </a:pathLst>
            </a:custGeom>
            <a:solidFill>
              <a:srgbClr val="B2B2B2"/>
            </a:solidFill>
            <a:ln w="25399" cap="rnd" cmpd="sng">
              <a:solidFill>
                <a:srgbClr val="3333CC"/>
              </a:solidFill>
              <a:prstDash val="solid"/>
              <a:headEnd type="none" w="med" len="med"/>
              <a:tailEnd type="none" w="med" len="med"/>
            </a:ln>
          </p:spPr>
          <p:txBody>
            <a:bodyPr/>
            <a:p>
              <a:endParaRPr lang="zh-CN" altLang="en-US"/>
            </a:p>
          </p:txBody>
        </p:sp>
        <p:sp>
          <p:nvSpPr>
            <p:cNvPr id="309278" name="任意多边形 309277"/>
            <p:cNvSpPr/>
            <p:nvPr/>
          </p:nvSpPr>
          <p:spPr>
            <a:xfrm>
              <a:off x="4134" y="4726"/>
              <a:ext cx="1726" cy="244"/>
            </a:xfrm>
            <a:custGeom>
              <a:avLst/>
              <a:gdLst/>
              <a:ahLst/>
              <a:cxnLst/>
              <a:pathLst>
                <a:path w="652" h="99">
                  <a:moveTo>
                    <a:pt x="0" y="98"/>
                  </a:moveTo>
                  <a:lnTo>
                    <a:pt x="547" y="98"/>
                  </a:lnTo>
                  <a:lnTo>
                    <a:pt x="651" y="0"/>
                  </a:lnTo>
                  <a:lnTo>
                    <a:pt x="104" y="1"/>
                  </a:lnTo>
                  <a:lnTo>
                    <a:pt x="0" y="98"/>
                  </a:lnTo>
                </a:path>
              </a:pathLst>
            </a:custGeom>
            <a:gradFill rotWithShape="0">
              <a:gsLst>
                <a:gs pos="0">
                  <a:srgbClr val="969696">
                    <a:gamma/>
                    <a:shade val="69804"/>
                    <a:invGamma/>
                  </a:srgbClr>
                </a:gs>
                <a:gs pos="100000">
                  <a:srgbClr val="969696"/>
                </a:gs>
              </a:gsLst>
              <a:lin ang="5400000" scaled="1"/>
              <a:tileRect/>
            </a:gradFill>
            <a:ln w="12699" cap="rnd" cmpd="sng">
              <a:solidFill>
                <a:srgbClr val="000000"/>
              </a:solidFill>
              <a:prstDash val="solid"/>
              <a:headEnd type="none" w="med" len="med"/>
              <a:tailEnd type="none" w="med" len="med"/>
            </a:ln>
          </p:spPr>
          <p:txBody>
            <a:bodyPr/>
            <a:p>
              <a:endParaRPr lang="zh-CN" altLang="en-US"/>
            </a:p>
          </p:txBody>
        </p:sp>
        <p:grpSp>
          <p:nvGrpSpPr>
            <p:cNvPr id="309279" name="组合 309278"/>
            <p:cNvGrpSpPr/>
            <p:nvPr/>
          </p:nvGrpSpPr>
          <p:grpSpPr>
            <a:xfrm>
              <a:off x="4463" y="4169"/>
              <a:ext cx="1067" cy="551"/>
              <a:chOff x="894" y="2227"/>
              <a:chExt cx="403" cy="225"/>
            </a:xfrm>
          </p:grpSpPr>
          <p:sp>
            <p:nvSpPr>
              <p:cNvPr id="309280" name="矩形 309279"/>
              <p:cNvSpPr/>
              <p:nvPr/>
            </p:nvSpPr>
            <p:spPr>
              <a:xfrm>
                <a:off x="894" y="2227"/>
                <a:ext cx="403" cy="225"/>
              </a:xfrm>
              <a:prstGeom prst="rect">
                <a:avLst/>
              </a:prstGeom>
              <a:gradFill rotWithShape="0">
                <a:gsLst>
                  <a:gs pos="0">
                    <a:srgbClr val="868686"/>
                  </a:gs>
                  <a:gs pos="50000">
                    <a:srgbClr val="868686">
                      <a:gamma/>
                      <a:shade val="49804"/>
                      <a:invGamma/>
                    </a:srgbClr>
                  </a:gs>
                  <a:gs pos="100000">
                    <a:srgbClr val="868686"/>
                  </a:gs>
                </a:gsLst>
                <a:lin ang="18900000" scaled="1"/>
                <a:tileRect/>
              </a:gradFill>
              <a:ln w="12699" cap="flat" cmpd="sng">
                <a:solidFill>
                  <a:srgbClr val="000000"/>
                </a:solidFill>
                <a:prstDash val="solid"/>
                <a:miter/>
                <a:headEnd type="none" w="med" len="med"/>
                <a:tailEnd type="none" w="med" len="med"/>
              </a:ln>
            </p:spPr>
            <p:txBody>
              <a:bodyPr/>
              <a:p>
                <a:endParaRPr lang="zh-CN" altLang="en-US"/>
              </a:p>
            </p:txBody>
          </p:sp>
          <p:sp>
            <p:nvSpPr>
              <p:cNvPr id="309281" name="矩形 309280"/>
              <p:cNvSpPr/>
              <p:nvPr/>
            </p:nvSpPr>
            <p:spPr>
              <a:xfrm>
                <a:off x="915" y="2250"/>
                <a:ext cx="100" cy="84"/>
              </a:xfrm>
              <a:prstGeom prst="rect">
                <a:avLst/>
              </a:prstGeom>
              <a:gradFill rotWithShape="0">
                <a:gsLst>
                  <a:gs pos="0">
                    <a:srgbClr val="868686"/>
                  </a:gs>
                  <a:gs pos="50000">
                    <a:srgbClr val="868686">
                      <a:gamma/>
                      <a:tint val="60000"/>
                      <a:invGamma/>
                    </a:srgbClr>
                  </a:gs>
                  <a:gs pos="100000">
                    <a:srgbClr val="868686"/>
                  </a:gs>
                </a:gsLst>
                <a:lin ang="2700000" scaled="1"/>
                <a:tileRect/>
              </a:gradFill>
              <a:ln w="12699" cap="flat" cmpd="sng">
                <a:solidFill>
                  <a:srgbClr val="000000"/>
                </a:solidFill>
                <a:prstDash val="solid"/>
                <a:miter/>
                <a:headEnd type="none" w="med" len="med"/>
                <a:tailEnd type="none" w="med" len="med"/>
              </a:ln>
            </p:spPr>
            <p:txBody>
              <a:bodyPr/>
              <a:p>
                <a:endParaRPr lang="zh-CN" altLang="en-US"/>
              </a:p>
            </p:txBody>
          </p:sp>
          <p:sp>
            <p:nvSpPr>
              <p:cNvPr id="309282" name="矩形 309281"/>
              <p:cNvSpPr/>
              <p:nvPr/>
            </p:nvSpPr>
            <p:spPr>
              <a:xfrm>
                <a:off x="915" y="2351"/>
                <a:ext cx="100" cy="84"/>
              </a:xfrm>
              <a:prstGeom prst="rect">
                <a:avLst/>
              </a:prstGeom>
              <a:gradFill rotWithShape="0">
                <a:gsLst>
                  <a:gs pos="0">
                    <a:srgbClr val="868686"/>
                  </a:gs>
                  <a:gs pos="50000">
                    <a:srgbClr val="868686">
                      <a:gamma/>
                      <a:tint val="60000"/>
                      <a:invGamma/>
                    </a:srgbClr>
                  </a:gs>
                  <a:gs pos="100000">
                    <a:srgbClr val="868686"/>
                  </a:gs>
                </a:gsLst>
                <a:lin ang="2700000" scaled="1"/>
                <a:tileRect/>
              </a:gradFill>
              <a:ln w="12699" cap="flat" cmpd="sng">
                <a:solidFill>
                  <a:srgbClr val="000000"/>
                </a:solidFill>
                <a:prstDash val="solid"/>
                <a:miter/>
                <a:headEnd type="none" w="med" len="med"/>
                <a:tailEnd type="none" w="med" len="med"/>
              </a:ln>
            </p:spPr>
            <p:txBody>
              <a:bodyPr/>
              <a:p>
                <a:endParaRPr lang="zh-CN" altLang="en-US"/>
              </a:p>
            </p:txBody>
          </p:sp>
          <p:sp>
            <p:nvSpPr>
              <p:cNvPr id="309283" name="矩形 309282"/>
              <p:cNvSpPr/>
              <p:nvPr/>
            </p:nvSpPr>
            <p:spPr>
              <a:xfrm>
                <a:off x="1043" y="2250"/>
                <a:ext cx="100" cy="84"/>
              </a:xfrm>
              <a:prstGeom prst="rect">
                <a:avLst/>
              </a:prstGeom>
              <a:gradFill rotWithShape="0">
                <a:gsLst>
                  <a:gs pos="0">
                    <a:srgbClr val="868686"/>
                  </a:gs>
                  <a:gs pos="50000">
                    <a:srgbClr val="868686">
                      <a:gamma/>
                      <a:tint val="60000"/>
                      <a:invGamma/>
                    </a:srgbClr>
                  </a:gs>
                  <a:gs pos="100000">
                    <a:srgbClr val="868686"/>
                  </a:gs>
                </a:gsLst>
                <a:lin ang="2700000" scaled="1"/>
                <a:tileRect/>
              </a:gradFill>
              <a:ln w="12699" cap="flat" cmpd="sng">
                <a:solidFill>
                  <a:srgbClr val="000000"/>
                </a:solidFill>
                <a:prstDash val="solid"/>
                <a:miter/>
                <a:headEnd type="none" w="med" len="med"/>
                <a:tailEnd type="none" w="med" len="med"/>
              </a:ln>
            </p:spPr>
            <p:txBody>
              <a:bodyPr/>
              <a:p>
                <a:endParaRPr lang="zh-CN" altLang="en-US"/>
              </a:p>
            </p:txBody>
          </p:sp>
          <p:sp>
            <p:nvSpPr>
              <p:cNvPr id="309284" name="矩形 309283"/>
              <p:cNvSpPr/>
              <p:nvPr/>
            </p:nvSpPr>
            <p:spPr>
              <a:xfrm>
                <a:off x="1043" y="2351"/>
                <a:ext cx="100" cy="84"/>
              </a:xfrm>
              <a:prstGeom prst="rect">
                <a:avLst/>
              </a:prstGeom>
              <a:gradFill rotWithShape="0">
                <a:gsLst>
                  <a:gs pos="0">
                    <a:srgbClr val="868686"/>
                  </a:gs>
                  <a:gs pos="50000">
                    <a:srgbClr val="868686">
                      <a:gamma/>
                      <a:tint val="60000"/>
                      <a:invGamma/>
                    </a:srgbClr>
                  </a:gs>
                  <a:gs pos="100000">
                    <a:srgbClr val="868686"/>
                  </a:gs>
                </a:gsLst>
                <a:lin ang="2700000" scaled="1"/>
                <a:tileRect/>
              </a:gradFill>
              <a:ln w="12699" cap="flat" cmpd="sng">
                <a:solidFill>
                  <a:srgbClr val="000000"/>
                </a:solidFill>
                <a:prstDash val="solid"/>
                <a:miter/>
                <a:headEnd type="none" w="med" len="med"/>
                <a:tailEnd type="none" w="med" len="med"/>
              </a:ln>
            </p:spPr>
            <p:txBody>
              <a:bodyPr/>
              <a:p>
                <a:endParaRPr lang="zh-CN" altLang="en-US"/>
              </a:p>
            </p:txBody>
          </p:sp>
          <p:sp>
            <p:nvSpPr>
              <p:cNvPr id="309285" name="矩形 309284"/>
              <p:cNvSpPr/>
              <p:nvPr/>
            </p:nvSpPr>
            <p:spPr>
              <a:xfrm>
                <a:off x="1171" y="2250"/>
                <a:ext cx="100" cy="84"/>
              </a:xfrm>
              <a:prstGeom prst="rect">
                <a:avLst/>
              </a:prstGeom>
              <a:gradFill rotWithShape="0">
                <a:gsLst>
                  <a:gs pos="0">
                    <a:srgbClr val="868686"/>
                  </a:gs>
                  <a:gs pos="50000">
                    <a:srgbClr val="868686">
                      <a:gamma/>
                      <a:tint val="60000"/>
                      <a:invGamma/>
                    </a:srgbClr>
                  </a:gs>
                  <a:gs pos="100000">
                    <a:srgbClr val="868686"/>
                  </a:gs>
                </a:gsLst>
                <a:lin ang="2700000" scaled="1"/>
                <a:tileRect/>
              </a:gradFill>
              <a:ln w="12699" cap="flat" cmpd="sng">
                <a:solidFill>
                  <a:srgbClr val="000000"/>
                </a:solidFill>
                <a:prstDash val="solid"/>
                <a:miter/>
                <a:headEnd type="none" w="med" len="med"/>
                <a:tailEnd type="none" w="med" len="med"/>
              </a:ln>
            </p:spPr>
            <p:txBody>
              <a:bodyPr/>
              <a:p>
                <a:endParaRPr lang="zh-CN" altLang="en-US"/>
              </a:p>
            </p:txBody>
          </p:sp>
          <p:sp>
            <p:nvSpPr>
              <p:cNvPr id="309286" name="矩形 309285"/>
              <p:cNvSpPr/>
              <p:nvPr/>
            </p:nvSpPr>
            <p:spPr>
              <a:xfrm>
                <a:off x="1171" y="2351"/>
                <a:ext cx="100" cy="84"/>
              </a:xfrm>
              <a:prstGeom prst="rect">
                <a:avLst/>
              </a:prstGeom>
              <a:gradFill rotWithShape="0">
                <a:gsLst>
                  <a:gs pos="0">
                    <a:srgbClr val="868686"/>
                  </a:gs>
                  <a:gs pos="50000">
                    <a:srgbClr val="868686">
                      <a:gamma/>
                      <a:tint val="60000"/>
                      <a:invGamma/>
                    </a:srgbClr>
                  </a:gs>
                  <a:gs pos="100000">
                    <a:srgbClr val="868686"/>
                  </a:gs>
                </a:gsLst>
                <a:lin ang="2700000" scaled="1"/>
                <a:tileRect/>
              </a:gradFill>
              <a:ln w="12699" cap="flat" cmpd="sng">
                <a:solidFill>
                  <a:srgbClr val="000000"/>
                </a:solidFill>
                <a:prstDash val="solid"/>
                <a:miter/>
                <a:headEnd type="none" w="med" len="med"/>
                <a:tailEnd type="none" w="med" len="med"/>
              </a:ln>
            </p:spPr>
            <p:txBody>
              <a:bodyPr/>
              <a:p>
                <a:endParaRPr lang="zh-CN" altLang="en-US"/>
              </a:p>
            </p:txBody>
          </p:sp>
        </p:grpSp>
        <p:grpSp>
          <p:nvGrpSpPr>
            <p:cNvPr id="309287" name="组合 309286"/>
            <p:cNvGrpSpPr/>
            <p:nvPr/>
          </p:nvGrpSpPr>
          <p:grpSpPr>
            <a:xfrm>
              <a:off x="5047" y="4465"/>
              <a:ext cx="586" cy="488"/>
              <a:chOff x="1115" y="2348"/>
              <a:chExt cx="220" cy="199"/>
            </a:xfrm>
          </p:grpSpPr>
          <p:sp>
            <p:nvSpPr>
              <p:cNvPr id="309288" name="任意多边形 309287"/>
              <p:cNvSpPr/>
              <p:nvPr/>
            </p:nvSpPr>
            <p:spPr>
              <a:xfrm>
                <a:off x="1266" y="2484"/>
                <a:ext cx="44" cy="32"/>
              </a:xfrm>
              <a:custGeom>
                <a:avLst/>
                <a:gdLst>
                  <a:gd name="txL" fmla="*/ 0 w 38364"/>
                  <a:gd name="txT" fmla="*/ 0 h 34984"/>
                  <a:gd name="txR" fmla="*/ 38364 w 38364"/>
                  <a:gd name="txB" fmla="*/ 34984 h 34984"/>
                </a:gdLst>
                <a:ahLst/>
                <a:cxnLst>
                  <a:cxn ang="180">
                    <a:pos x="0" y="7979"/>
                  </a:cxn>
                  <a:cxn ang="90">
                    <a:pos x="33717" y="34984"/>
                  </a:cxn>
                  <a:cxn ang="90">
                    <a:pos x="16764" y="21600"/>
                  </a:cxn>
                </a:cxnLst>
                <a:rect l="txL" t="txT" r="txR" b="txB"/>
                <a:pathLst>
                  <a:path w="38364" h="34984" fill="none">
                    <a:moveTo>
                      <a:pt x="0" y="7979"/>
                    </a:moveTo>
                    <a:arcTo wR="21600" hR="21600" stAng="-8454338" swAng="10751754"/>
                  </a:path>
                  <a:path w="38364" h="34984" stroke="0">
                    <a:moveTo>
                      <a:pt x="0" y="7979"/>
                    </a:moveTo>
                    <a:arcTo wR="21600" hR="21600" stAng="-8454338" swAng="10751754"/>
                    <a:lnTo>
                      <a:pt x="16764" y="21600"/>
                    </a:lnTo>
                    <a:close/>
                  </a:path>
                </a:pathLst>
              </a:custGeom>
              <a:noFill/>
              <a:ln w="12699" cap="rnd" cmpd="sng">
                <a:solidFill>
                  <a:srgbClr val="494936"/>
                </a:solidFill>
                <a:prstDash val="solid"/>
                <a:headEnd type="none" w="sm" len="sm"/>
                <a:tailEnd type="none" w="sm" len="sm"/>
              </a:ln>
            </p:spPr>
            <p:txBody>
              <a:bodyPr/>
              <a:p>
                <a:endParaRPr lang="zh-CN" altLang="en-US"/>
              </a:p>
            </p:txBody>
          </p:sp>
          <p:sp>
            <p:nvSpPr>
              <p:cNvPr id="309289" name="任意多边形 309288"/>
              <p:cNvSpPr/>
              <p:nvPr/>
            </p:nvSpPr>
            <p:spPr>
              <a:xfrm>
                <a:off x="1267" y="2483"/>
                <a:ext cx="44" cy="29"/>
              </a:xfrm>
              <a:custGeom>
                <a:avLst/>
                <a:gdLst>
                  <a:gd name="txL" fmla="*/ 0 w 37828"/>
                  <a:gd name="txT" fmla="*/ 0 h 34119"/>
                  <a:gd name="txR" fmla="*/ 37828 w 37828"/>
                  <a:gd name="txB" fmla="*/ 34119 h 34119"/>
                </a:gdLst>
                <a:ahLst/>
                <a:cxnLst>
                  <a:cxn ang="180">
                    <a:pos x="0" y="7345"/>
                  </a:cxn>
                  <a:cxn ang="90">
                    <a:pos x="33829" y="34119"/>
                  </a:cxn>
                  <a:cxn ang="90">
                    <a:pos x="16228" y="21600"/>
                  </a:cxn>
                </a:cxnLst>
                <a:rect l="txL" t="txT" r="txR" b="txB"/>
                <a:pathLst>
                  <a:path w="37828" h="34119" fill="none">
                    <a:moveTo>
                      <a:pt x="0" y="7345"/>
                    </a:moveTo>
                    <a:arcTo wR="21600" hR="21600" stAng="-8322197" swAng="10447575"/>
                  </a:path>
                  <a:path w="37828" h="34119" stroke="0">
                    <a:moveTo>
                      <a:pt x="0" y="7345"/>
                    </a:moveTo>
                    <a:arcTo wR="21600" hR="21600" stAng="-8322197" swAng="10447575"/>
                    <a:lnTo>
                      <a:pt x="16228" y="21600"/>
                    </a:lnTo>
                    <a:close/>
                  </a:path>
                </a:pathLst>
              </a:custGeom>
              <a:noFill/>
              <a:ln w="12699" cap="rnd" cmpd="sng">
                <a:solidFill>
                  <a:srgbClr val="DBDBCE"/>
                </a:solidFill>
                <a:prstDash val="solid"/>
                <a:headEnd type="none" w="sm" len="sm"/>
                <a:tailEnd type="none" w="sm" len="sm"/>
              </a:ln>
            </p:spPr>
            <p:txBody>
              <a:bodyPr/>
              <a:p>
                <a:endParaRPr lang="zh-CN" altLang="en-US"/>
              </a:p>
            </p:txBody>
          </p:sp>
          <p:grpSp>
            <p:nvGrpSpPr>
              <p:cNvPr id="309290" name="组合 309289"/>
              <p:cNvGrpSpPr/>
              <p:nvPr/>
            </p:nvGrpSpPr>
            <p:grpSpPr>
              <a:xfrm>
                <a:off x="1302" y="2510"/>
                <a:ext cx="33" cy="35"/>
                <a:chOff x="1302" y="2510"/>
                <a:chExt cx="33" cy="35"/>
              </a:xfrm>
            </p:grpSpPr>
            <p:sp>
              <p:nvSpPr>
                <p:cNvPr id="309291" name="任意多边形 309290"/>
                <p:cNvSpPr/>
                <p:nvPr/>
              </p:nvSpPr>
              <p:spPr>
                <a:xfrm>
                  <a:off x="1302" y="2510"/>
                  <a:ext cx="33" cy="19"/>
                </a:xfrm>
                <a:custGeom>
                  <a:avLst/>
                  <a:gdLst/>
                  <a:ahLst/>
                  <a:cxnLst/>
                  <a:pathLst>
                    <a:path w="33" h="19">
                      <a:moveTo>
                        <a:pt x="32" y="18"/>
                      </a:moveTo>
                      <a:lnTo>
                        <a:pt x="20" y="0"/>
                      </a:lnTo>
                      <a:lnTo>
                        <a:pt x="0" y="0"/>
                      </a:lnTo>
                      <a:lnTo>
                        <a:pt x="13" y="18"/>
                      </a:lnTo>
                      <a:lnTo>
                        <a:pt x="32" y="18"/>
                      </a:lnTo>
                    </a:path>
                  </a:pathLst>
                </a:custGeom>
                <a:solidFill>
                  <a:srgbClr val="C9C9B6"/>
                </a:solidFill>
                <a:ln w="9525">
                  <a:noFill/>
                </a:ln>
              </p:spPr>
              <p:txBody>
                <a:bodyPr/>
                <a:p>
                  <a:endParaRPr lang="zh-CN" altLang="en-US"/>
                </a:p>
              </p:txBody>
            </p:sp>
            <p:sp>
              <p:nvSpPr>
                <p:cNvPr id="309292" name="任意多边形 309291"/>
                <p:cNvSpPr/>
                <p:nvPr/>
              </p:nvSpPr>
              <p:spPr>
                <a:xfrm>
                  <a:off x="1302" y="2510"/>
                  <a:ext cx="33" cy="19"/>
                </a:xfrm>
                <a:custGeom>
                  <a:avLst/>
                  <a:gdLst/>
                  <a:ahLst/>
                  <a:cxnLst/>
                  <a:pathLst>
                    <a:path w="33" h="19">
                      <a:moveTo>
                        <a:pt x="32" y="18"/>
                      </a:moveTo>
                      <a:lnTo>
                        <a:pt x="20" y="0"/>
                      </a:lnTo>
                      <a:lnTo>
                        <a:pt x="0" y="0"/>
                      </a:lnTo>
                      <a:lnTo>
                        <a:pt x="13" y="18"/>
                      </a:lnTo>
                      <a:lnTo>
                        <a:pt x="32" y="18"/>
                      </a:lnTo>
                    </a:path>
                  </a:pathLst>
                </a:custGeom>
                <a:solidFill>
                  <a:srgbClr val="C9C9B6"/>
                </a:solidFill>
                <a:ln w="12699" cap="rnd" cmpd="sng">
                  <a:solidFill>
                    <a:srgbClr val="494936"/>
                  </a:solidFill>
                  <a:prstDash val="solid"/>
                  <a:headEnd type="none" w="med" len="med"/>
                  <a:tailEnd type="none" w="med" len="med"/>
                </a:ln>
              </p:spPr>
              <p:txBody>
                <a:bodyPr/>
                <a:p>
                  <a:endParaRPr lang="zh-CN" altLang="en-US"/>
                </a:p>
              </p:txBody>
            </p:sp>
            <p:sp>
              <p:nvSpPr>
                <p:cNvPr id="309293" name="任意多边形 309292"/>
                <p:cNvSpPr/>
                <p:nvPr/>
              </p:nvSpPr>
              <p:spPr>
                <a:xfrm>
                  <a:off x="1302" y="2510"/>
                  <a:ext cx="17" cy="24"/>
                </a:xfrm>
                <a:custGeom>
                  <a:avLst/>
                  <a:gdLst/>
                  <a:ahLst/>
                  <a:cxnLst/>
                  <a:pathLst>
                    <a:path w="17" h="24">
                      <a:moveTo>
                        <a:pt x="16" y="23"/>
                      </a:moveTo>
                      <a:lnTo>
                        <a:pt x="0" y="13"/>
                      </a:lnTo>
                      <a:lnTo>
                        <a:pt x="0" y="0"/>
                      </a:lnTo>
                      <a:lnTo>
                        <a:pt x="16" y="18"/>
                      </a:lnTo>
                      <a:lnTo>
                        <a:pt x="16" y="23"/>
                      </a:lnTo>
                    </a:path>
                  </a:pathLst>
                </a:custGeom>
                <a:solidFill>
                  <a:srgbClr val="7A7A5A"/>
                </a:solidFill>
                <a:ln w="9525">
                  <a:noFill/>
                </a:ln>
              </p:spPr>
              <p:txBody>
                <a:bodyPr/>
                <a:p>
                  <a:endParaRPr lang="zh-CN" altLang="en-US"/>
                </a:p>
              </p:txBody>
            </p:sp>
            <p:sp>
              <p:nvSpPr>
                <p:cNvPr id="309294" name="任意多边形 309293"/>
                <p:cNvSpPr/>
                <p:nvPr/>
              </p:nvSpPr>
              <p:spPr>
                <a:xfrm>
                  <a:off x="1302" y="2510"/>
                  <a:ext cx="17" cy="24"/>
                </a:xfrm>
                <a:custGeom>
                  <a:avLst/>
                  <a:gdLst/>
                  <a:ahLst/>
                  <a:cxnLst/>
                  <a:pathLst>
                    <a:path w="17" h="24">
                      <a:moveTo>
                        <a:pt x="16" y="23"/>
                      </a:moveTo>
                      <a:lnTo>
                        <a:pt x="0" y="13"/>
                      </a:lnTo>
                      <a:lnTo>
                        <a:pt x="0" y="0"/>
                      </a:lnTo>
                      <a:lnTo>
                        <a:pt x="16" y="18"/>
                      </a:lnTo>
                      <a:lnTo>
                        <a:pt x="16" y="23"/>
                      </a:lnTo>
                    </a:path>
                  </a:pathLst>
                </a:custGeom>
                <a:solidFill>
                  <a:srgbClr val="7A7A5A"/>
                </a:solidFill>
                <a:ln w="12699" cap="rnd" cmpd="sng">
                  <a:solidFill>
                    <a:srgbClr val="494936"/>
                  </a:solidFill>
                  <a:prstDash val="solid"/>
                  <a:headEnd type="none" w="med" len="med"/>
                  <a:tailEnd type="none" w="med" len="med"/>
                </a:ln>
              </p:spPr>
              <p:txBody>
                <a:bodyPr/>
                <a:p>
                  <a:endParaRPr lang="zh-CN" altLang="en-US"/>
                </a:p>
              </p:txBody>
            </p:sp>
            <p:sp>
              <p:nvSpPr>
                <p:cNvPr id="309295" name="任意多边形 309294"/>
                <p:cNvSpPr/>
                <p:nvPr/>
              </p:nvSpPr>
              <p:spPr>
                <a:xfrm>
                  <a:off x="1315" y="2528"/>
                  <a:ext cx="20" cy="17"/>
                </a:xfrm>
                <a:custGeom>
                  <a:avLst/>
                  <a:gdLst/>
                  <a:ahLst/>
                  <a:cxnLst/>
                  <a:pathLst>
                    <a:path w="20" h="17">
                      <a:moveTo>
                        <a:pt x="19" y="0"/>
                      </a:moveTo>
                      <a:lnTo>
                        <a:pt x="0" y="0"/>
                      </a:lnTo>
                      <a:lnTo>
                        <a:pt x="0" y="16"/>
                      </a:lnTo>
                      <a:lnTo>
                        <a:pt x="19" y="16"/>
                      </a:lnTo>
                      <a:lnTo>
                        <a:pt x="19" y="0"/>
                      </a:lnTo>
                    </a:path>
                  </a:pathLst>
                </a:custGeom>
                <a:solidFill>
                  <a:srgbClr val="B7B79D"/>
                </a:solidFill>
                <a:ln w="9525">
                  <a:noFill/>
                </a:ln>
              </p:spPr>
              <p:txBody>
                <a:bodyPr/>
                <a:p>
                  <a:endParaRPr lang="zh-CN" altLang="en-US"/>
                </a:p>
              </p:txBody>
            </p:sp>
            <p:sp>
              <p:nvSpPr>
                <p:cNvPr id="309296" name="任意多边形 309295"/>
                <p:cNvSpPr/>
                <p:nvPr/>
              </p:nvSpPr>
              <p:spPr>
                <a:xfrm>
                  <a:off x="1315" y="2528"/>
                  <a:ext cx="20" cy="17"/>
                </a:xfrm>
                <a:custGeom>
                  <a:avLst/>
                  <a:gdLst/>
                  <a:ahLst/>
                  <a:cxnLst/>
                  <a:pathLst>
                    <a:path w="20" h="17">
                      <a:moveTo>
                        <a:pt x="19" y="0"/>
                      </a:moveTo>
                      <a:lnTo>
                        <a:pt x="0" y="0"/>
                      </a:lnTo>
                      <a:lnTo>
                        <a:pt x="0" y="16"/>
                      </a:lnTo>
                      <a:lnTo>
                        <a:pt x="19" y="16"/>
                      </a:lnTo>
                      <a:lnTo>
                        <a:pt x="19" y="0"/>
                      </a:lnTo>
                    </a:path>
                  </a:pathLst>
                </a:custGeom>
                <a:solidFill>
                  <a:srgbClr val="B7B79D"/>
                </a:solidFill>
                <a:ln w="12699" cap="rnd" cmpd="sng">
                  <a:solidFill>
                    <a:srgbClr val="494936"/>
                  </a:solidFill>
                  <a:prstDash val="solid"/>
                  <a:headEnd type="none" w="med" len="med"/>
                  <a:tailEnd type="none" w="med" len="med"/>
                </a:ln>
              </p:spPr>
              <p:txBody>
                <a:bodyPr/>
                <a:p>
                  <a:endParaRPr lang="zh-CN" altLang="en-US"/>
                </a:p>
              </p:txBody>
            </p:sp>
          </p:grpSp>
          <p:sp>
            <p:nvSpPr>
              <p:cNvPr id="309297" name="任意多边形 309296"/>
              <p:cNvSpPr/>
              <p:nvPr/>
            </p:nvSpPr>
            <p:spPr>
              <a:xfrm>
                <a:off x="1125" y="2503"/>
                <a:ext cx="26" cy="33"/>
              </a:xfrm>
              <a:custGeom>
                <a:avLst/>
                <a:gdLst/>
                <a:ahLst/>
                <a:cxnLst/>
                <a:pathLst>
                  <a:path w="26" h="33">
                    <a:moveTo>
                      <a:pt x="25" y="32"/>
                    </a:moveTo>
                    <a:lnTo>
                      <a:pt x="0" y="10"/>
                    </a:lnTo>
                    <a:lnTo>
                      <a:pt x="0" y="0"/>
                    </a:lnTo>
                    <a:lnTo>
                      <a:pt x="25" y="27"/>
                    </a:lnTo>
                    <a:lnTo>
                      <a:pt x="25" y="32"/>
                    </a:lnTo>
                  </a:path>
                </a:pathLst>
              </a:custGeom>
              <a:solidFill>
                <a:srgbClr val="DBDBCE"/>
              </a:solidFill>
              <a:ln w="9525">
                <a:noFill/>
              </a:ln>
            </p:spPr>
            <p:txBody>
              <a:bodyPr/>
              <a:p>
                <a:endParaRPr lang="zh-CN" altLang="en-US"/>
              </a:p>
            </p:txBody>
          </p:sp>
          <p:sp>
            <p:nvSpPr>
              <p:cNvPr id="309298" name="任意多边形 309297"/>
              <p:cNvSpPr/>
              <p:nvPr/>
            </p:nvSpPr>
            <p:spPr>
              <a:xfrm>
                <a:off x="1125" y="2503"/>
                <a:ext cx="26" cy="33"/>
              </a:xfrm>
              <a:custGeom>
                <a:avLst/>
                <a:gdLst/>
                <a:ahLst/>
                <a:cxnLst/>
                <a:pathLst>
                  <a:path w="26" h="33">
                    <a:moveTo>
                      <a:pt x="25" y="32"/>
                    </a:moveTo>
                    <a:lnTo>
                      <a:pt x="0" y="10"/>
                    </a:lnTo>
                    <a:lnTo>
                      <a:pt x="0" y="0"/>
                    </a:lnTo>
                    <a:lnTo>
                      <a:pt x="25" y="27"/>
                    </a:lnTo>
                    <a:lnTo>
                      <a:pt x="25" y="32"/>
                    </a:lnTo>
                  </a:path>
                </a:pathLst>
              </a:custGeom>
              <a:solidFill>
                <a:srgbClr val="DBDBCE"/>
              </a:solidFill>
              <a:ln w="12699" cap="rnd" cmpd="sng">
                <a:solidFill>
                  <a:srgbClr val="494936"/>
                </a:solidFill>
                <a:prstDash val="solid"/>
                <a:headEnd type="none" w="med" len="med"/>
                <a:tailEnd type="none" w="med" len="med"/>
              </a:ln>
            </p:spPr>
            <p:txBody>
              <a:bodyPr/>
              <a:p>
                <a:endParaRPr lang="zh-CN" altLang="en-US"/>
              </a:p>
            </p:txBody>
          </p:sp>
          <p:sp>
            <p:nvSpPr>
              <p:cNvPr id="309299" name="任意多边形 309298"/>
              <p:cNvSpPr/>
              <p:nvPr/>
            </p:nvSpPr>
            <p:spPr>
              <a:xfrm>
                <a:off x="1115" y="2463"/>
                <a:ext cx="161" cy="21"/>
              </a:xfrm>
              <a:custGeom>
                <a:avLst/>
                <a:gdLst/>
                <a:ahLst/>
                <a:cxnLst/>
                <a:pathLst>
                  <a:path w="161" h="21">
                    <a:moveTo>
                      <a:pt x="160" y="20"/>
                    </a:moveTo>
                    <a:lnTo>
                      <a:pt x="142" y="0"/>
                    </a:lnTo>
                    <a:lnTo>
                      <a:pt x="0" y="0"/>
                    </a:lnTo>
                    <a:lnTo>
                      <a:pt x="18" y="20"/>
                    </a:lnTo>
                    <a:lnTo>
                      <a:pt x="160" y="20"/>
                    </a:lnTo>
                  </a:path>
                </a:pathLst>
              </a:custGeom>
              <a:solidFill>
                <a:srgbClr val="C9C9B6"/>
              </a:solidFill>
              <a:ln w="9525">
                <a:noFill/>
              </a:ln>
            </p:spPr>
            <p:txBody>
              <a:bodyPr/>
              <a:p>
                <a:endParaRPr lang="zh-CN" altLang="en-US"/>
              </a:p>
            </p:txBody>
          </p:sp>
          <p:sp>
            <p:nvSpPr>
              <p:cNvPr id="309300" name="任意多边形 309299"/>
              <p:cNvSpPr/>
              <p:nvPr/>
            </p:nvSpPr>
            <p:spPr>
              <a:xfrm>
                <a:off x="1115" y="2463"/>
                <a:ext cx="161" cy="21"/>
              </a:xfrm>
              <a:custGeom>
                <a:avLst/>
                <a:gdLst/>
                <a:ahLst/>
                <a:cxnLst/>
                <a:pathLst>
                  <a:path w="161" h="21">
                    <a:moveTo>
                      <a:pt x="160" y="20"/>
                    </a:moveTo>
                    <a:lnTo>
                      <a:pt x="142" y="0"/>
                    </a:lnTo>
                    <a:lnTo>
                      <a:pt x="0" y="0"/>
                    </a:lnTo>
                    <a:lnTo>
                      <a:pt x="18" y="20"/>
                    </a:lnTo>
                    <a:lnTo>
                      <a:pt x="160" y="20"/>
                    </a:lnTo>
                  </a:path>
                </a:pathLst>
              </a:custGeom>
              <a:solidFill>
                <a:srgbClr val="C9C9B6"/>
              </a:solidFill>
              <a:ln w="12699" cap="rnd" cmpd="sng">
                <a:solidFill>
                  <a:srgbClr val="494936"/>
                </a:solidFill>
                <a:prstDash val="solid"/>
                <a:headEnd type="none" w="med" len="med"/>
                <a:tailEnd type="none" w="med" len="med"/>
              </a:ln>
            </p:spPr>
            <p:txBody>
              <a:bodyPr/>
              <a:p>
                <a:endParaRPr lang="zh-CN" altLang="en-US"/>
              </a:p>
            </p:txBody>
          </p:sp>
          <p:sp>
            <p:nvSpPr>
              <p:cNvPr id="309301" name="任意多边形 309300"/>
              <p:cNvSpPr/>
              <p:nvPr/>
            </p:nvSpPr>
            <p:spPr>
              <a:xfrm>
                <a:off x="1133" y="2483"/>
                <a:ext cx="143" cy="26"/>
              </a:xfrm>
              <a:custGeom>
                <a:avLst/>
                <a:gdLst/>
                <a:ahLst/>
                <a:cxnLst/>
                <a:pathLst>
                  <a:path w="143" h="26">
                    <a:moveTo>
                      <a:pt x="142" y="0"/>
                    </a:moveTo>
                    <a:lnTo>
                      <a:pt x="0" y="0"/>
                    </a:lnTo>
                    <a:lnTo>
                      <a:pt x="0" y="25"/>
                    </a:lnTo>
                    <a:lnTo>
                      <a:pt x="142" y="25"/>
                    </a:lnTo>
                    <a:lnTo>
                      <a:pt x="142" y="0"/>
                    </a:lnTo>
                  </a:path>
                </a:pathLst>
              </a:custGeom>
              <a:solidFill>
                <a:srgbClr val="B7B79D"/>
              </a:solidFill>
              <a:ln w="9525">
                <a:noFill/>
              </a:ln>
            </p:spPr>
            <p:txBody>
              <a:bodyPr/>
              <a:p>
                <a:endParaRPr lang="zh-CN" altLang="en-US"/>
              </a:p>
            </p:txBody>
          </p:sp>
          <p:sp>
            <p:nvSpPr>
              <p:cNvPr id="309302" name="任意多边形 309301"/>
              <p:cNvSpPr/>
              <p:nvPr/>
            </p:nvSpPr>
            <p:spPr>
              <a:xfrm>
                <a:off x="1133" y="2483"/>
                <a:ext cx="143" cy="26"/>
              </a:xfrm>
              <a:custGeom>
                <a:avLst/>
                <a:gdLst/>
                <a:ahLst/>
                <a:cxnLst/>
                <a:pathLst>
                  <a:path w="143" h="26">
                    <a:moveTo>
                      <a:pt x="142" y="0"/>
                    </a:moveTo>
                    <a:lnTo>
                      <a:pt x="0" y="0"/>
                    </a:lnTo>
                    <a:lnTo>
                      <a:pt x="0" y="25"/>
                    </a:lnTo>
                    <a:lnTo>
                      <a:pt x="142" y="25"/>
                    </a:lnTo>
                    <a:lnTo>
                      <a:pt x="142" y="0"/>
                    </a:lnTo>
                  </a:path>
                </a:pathLst>
              </a:custGeom>
              <a:solidFill>
                <a:srgbClr val="B7B79D"/>
              </a:solidFill>
              <a:ln w="12699" cap="rnd" cmpd="sng">
                <a:solidFill>
                  <a:srgbClr val="494936"/>
                </a:solidFill>
                <a:prstDash val="solid"/>
                <a:headEnd type="none" w="med" len="med"/>
                <a:tailEnd type="none" w="med" len="med"/>
              </a:ln>
            </p:spPr>
            <p:txBody>
              <a:bodyPr/>
              <a:p>
                <a:endParaRPr lang="zh-CN" altLang="en-US"/>
              </a:p>
            </p:txBody>
          </p:sp>
          <p:sp>
            <p:nvSpPr>
              <p:cNvPr id="309303" name="任意多边形 309302"/>
              <p:cNvSpPr/>
              <p:nvPr/>
            </p:nvSpPr>
            <p:spPr>
              <a:xfrm>
                <a:off x="1115" y="2463"/>
                <a:ext cx="19" cy="46"/>
              </a:xfrm>
              <a:custGeom>
                <a:avLst/>
                <a:gdLst/>
                <a:ahLst/>
                <a:cxnLst/>
                <a:pathLst>
                  <a:path w="19" h="46">
                    <a:moveTo>
                      <a:pt x="18" y="45"/>
                    </a:moveTo>
                    <a:lnTo>
                      <a:pt x="0" y="27"/>
                    </a:lnTo>
                    <a:lnTo>
                      <a:pt x="0" y="0"/>
                    </a:lnTo>
                    <a:lnTo>
                      <a:pt x="18" y="20"/>
                    </a:lnTo>
                    <a:lnTo>
                      <a:pt x="18" y="45"/>
                    </a:lnTo>
                  </a:path>
                </a:pathLst>
              </a:custGeom>
              <a:solidFill>
                <a:srgbClr val="DBDBCE"/>
              </a:solidFill>
              <a:ln w="9525">
                <a:noFill/>
              </a:ln>
            </p:spPr>
            <p:txBody>
              <a:bodyPr/>
              <a:p>
                <a:endParaRPr lang="zh-CN" altLang="en-US"/>
              </a:p>
            </p:txBody>
          </p:sp>
          <p:sp>
            <p:nvSpPr>
              <p:cNvPr id="309304" name="任意多边形 309303"/>
              <p:cNvSpPr/>
              <p:nvPr/>
            </p:nvSpPr>
            <p:spPr>
              <a:xfrm>
                <a:off x="1115" y="2463"/>
                <a:ext cx="19" cy="46"/>
              </a:xfrm>
              <a:custGeom>
                <a:avLst/>
                <a:gdLst/>
                <a:ahLst/>
                <a:cxnLst/>
                <a:pathLst>
                  <a:path w="19" h="46">
                    <a:moveTo>
                      <a:pt x="18" y="45"/>
                    </a:moveTo>
                    <a:lnTo>
                      <a:pt x="0" y="27"/>
                    </a:lnTo>
                    <a:lnTo>
                      <a:pt x="0" y="0"/>
                    </a:lnTo>
                    <a:lnTo>
                      <a:pt x="18" y="20"/>
                    </a:lnTo>
                    <a:lnTo>
                      <a:pt x="18" y="45"/>
                    </a:lnTo>
                  </a:path>
                </a:pathLst>
              </a:custGeom>
              <a:solidFill>
                <a:srgbClr val="DBDBCE"/>
              </a:solidFill>
              <a:ln w="12699" cap="rnd" cmpd="sng">
                <a:solidFill>
                  <a:srgbClr val="494936"/>
                </a:solidFill>
                <a:prstDash val="solid"/>
                <a:headEnd type="none" w="med" len="med"/>
                <a:tailEnd type="none" w="med" len="med"/>
              </a:ln>
            </p:spPr>
            <p:txBody>
              <a:bodyPr/>
              <a:p>
                <a:endParaRPr lang="zh-CN" altLang="en-US"/>
              </a:p>
            </p:txBody>
          </p:sp>
          <p:sp>
            <p:nvSpPr>
              <p:cNvPr id="309305" name="任意多边形 309304"/>
              <p:cNvSpPr/>
              <p:nvPr/>
            </p:nvSpPr>
            <p:spPr>
              <a:xfrm>
                <a:off x="1118" y="2463"/>
                <a:ext cx="155" cy="17"/>
              </a:xfrm>
              <a:custGeom>
                <a:avLst/>
                <a:gdLst/>
                <a:ahLst/>
                <a:cxnLst/>
                <a:pathLst>
                  <a:path w="155" h="17">
                    <a:moveTo>
                      <a:pt x="154" y="16"/>
                    </a:moveTo>
                    <a:lnTo>
                      <a:pt x="139" y="0"/>
                    </a:lnTo>
                    <a:lnTo>
                      <a:pt x="0" y="0"/>
                    </a:lnTo>
                    <a:lnTo>
                      <a:pt x="15" y="16"/>
                    </a:lnTo>
                    <a:lnTo>
                      <a:pt x="154" y="16"/>
                    </a:lnTo>
                  </a:path>
                </a:pathLst>
              </a:custGeom>
              <a:solidFill>
                <a:srgbClr val="000000"/>
              </a:solidFill>
              <a:ln w="9525">
                <a:noFill/>
              </a:ln>
            </p:spPr>
            <p:txBody>
              <a:bodyPr/>
              <a:p>
                <a:endParaRPr lang="zh-CN" altLang="en-US"/>
              </a:p>
            </p:txBody>
          </p:sp>
          <p:sp>
            <p:nvSpPr>
              <p:cNvPr id="309306" name="任意多边形 309305"/>
              <p:cNvSpPr/>
              <p:nvPr/>
            </p:nvSpPr>
            <p:spPr>
              <a:xfrm>
                <a:off x="1118" y="2463"/>
                <a:ext cx="155" cy="17"/>
              </a:xfrm>
              <a:custGeom>
                <a:avLst/>
                <a:gdLst/>
                <a:ahLst/>
                <a:cxnLst/>
                <a:pathLst>
                  <a:path w="155" h="17">
                    <a:moveTo>
                      <a:pt x="154" y="16"/>
                    </a:moveTo>
                    <a:lnTo>
                      <a:pt x="139" y="0"/>
                    </a:lnTo>
                    <a:lnTo>
                      <a:pt x="0" y="0"/>
                    </a:lnTo>
                    <a:lnTo>
                      <a:pt x="15" y="16"/>
                    </a:lnTo>
                    <a:lnTo>
                      <a:pt x="154" y="16"/>
                    </a:lnTo>
                  </a:path>
                </a:pathLst>
              </a:custGeom>
              <a:solidFill>
                <a:srgbClr val="000000"/>
              </a:solidFill>
              <a:ln w="12699" cap="rnd" cmpd="sng">
                <a:solidFill>
                  <a:srgbClr val="000000"/>
                </a:solidFill>
                <a:prstDash val="solid"/>
                <a:headEnd type="none" w="med" len="med"/>
                <a:tailEnd type="none" w="med" len="med"/>
              </a:ln>
            </p:spPr>
            <p:txBody>
              <a:bodyPr/>
              <a:p>
                <a:endParaRPr lang="zh-CN" altLang="en-US"/>
              </a:p>
            </p:txBody>
          </p:sp>
          <p:sp>
            <p:nvSpPr>
              <p:cNvPr id="309307" name="任意多边形 309306"/>
              <p:cNvSpPr/>
              <p:nvPr/>
            </p:nvSpPr>
            <p:spPr>
              <a:xfrm>
                <a:off x="1118" y="2348"/>
                <a:ext cx="158" cy="17"/>
              </a:xfrm>
              <a:custGeom>
                <a:avLst/>
                <a:gdLst/>
                <a:ahLst/>
                <a:cxnLst/>
                <a:pathLst>
                  <a:path w="158" h="17">
                    <a:moveTo>
                      <a:pt x="157" y="16"/>
                    </a:moveTo>
                    <a:lnTo>
                      <a:pt x="142" y="0"/>
                    </a:lnTo>
                    <a:lnTo>
                      <a:pt x="0" y="0"/>
                    </a:lnTo>
                    <a:lnTo>
                      <a:pt x="15" y="16"/>
                    </a:lnTo>
                    <a:lnTo>
                      <a:pt x="157" y="16"/>
                    </a:lnTo>
                  </a:path>
                </a:pathLst>
              </a:custGeom>
              <a:solidFill>
                <a:srgbClr val="C9C9B6"/>
              </a:solidFill>
              <a:ln w="9525">
                <a:noFill/>
              </a:ln>
            </p:spPr>
            <p:txBody>
              <a:bodyPr/>
              <a:p>
                <a:endParaRPr lang="zh-CN" altLang="en-US"/>
              </a:p>
            </p:txBody>
          </p:sp>
          <p:sp>
            <p:nvSpPr>
              <p:cNvPr id="309308" name="任意多边形 309307"/>
              <p:cNvSpPr/>
              <p:nvPr/>
            </p:nvSpPr>
            <p:spPr>
              <a:xfrm>
                <a:off x="1118" y="2348"/>
                <a:ext cx="158" cy="17"/>
              </a:xfrm>
              <a:custGeom>
                <a:avLst/>
                <a:gdLst/>
                <a:ahLst/>
                <a:cxnLst/>
                <a:pathLst>
                  <a:path w="158" h="17">
                    <a:moveTo>
                      <a:pt x="157" y="16"/>
                    </a:moveTo>
                    <a:lnTo>
                      <a:pt x="142" y="0"/>
                    </a:lnTo>
                    <a:lnTo>
                      <a:pt x="0" y="0"/>
                    </a:lnTo>
                    <a:lnTo>
                      <a:pt x="15" y="16"/>
                    </a:lnTo>
                    <a:lnTo>
                      <a:pt x="157" y="16"/>
                    </a:lnTo>
                  </a:path>
                </a:pathLst>
              </a:custGeom>
              <a:solidFill>
                <a:srgbClr val="C9C9B6"/>
              </a:solidFill>
              <a:ln w="12699" cap="rnd" cmpd="sng">
                <a:solidFill>
                  <a:srgbClr val="494936"/>
                </a:solidFill>
                <a:prstDash val="solid"/>
                <a:headEnd type="none" w="med" len="med"/>
                <a:tailEnd type="none" w="med" len="med"/>
              </a:ln>
            </p:spPr>
            <p:txBody>
              <a:bodyPr/>
              <a:p>
                <a:endParaRPr lang="zh-CN" altLang="en-US"/>
              </a:p>
            </p:txBody>
          </p:sp>
          <p:sp>
            <p:nvSpPr>
              <p:cNvPr id="309309" name="矩形 309308"/>
              <p:cNvSpPr/>
              <p:nvPr/>
            </p:nvSpPr>
            <p:spPr>
              <a:xfrm>
                <a:off x="1137" y="2367"/>
                <a:ext cx="136" cy="104"/>
              </a:xfrm>
              <a:prstGeom prst="rect">
                <a:avLst/>
              </a:prstGeom>
              <a:solidFill>
                <a:srgbClr val="B7B79D"/>
              </a:solidFill>
              <a:ln w="12699" cap="flat" cmpd="sng">
                <a:solidFill>
                  <a:srgbClr val="494936"/>
                </a:solidFill>
                <a:prstDash val="solid"/>
                <a:miter/>
                <a:headEnd type="none" w="med" len="med"/>
                <a:tailEnd type="none" w="med" len="med"/>
              </a:ln>
            </p:spPr>
            <p:txBody>
              <a:bodyPr/>
              <a:p>
                <a:endParaRPr lang="zh-CN" altLang="en-US"/>
              </a:p>
            </p:txBody>
          </p:sp>
          <p:sp>
            <p:nvSpPr>
              <p:cNvPr id="309310" name="矩形 309309"/>
              <p:cNvSpPr/>
              <p:nvPr/>
            </p:nvSpPr>
            <p:spPr>
              <a:xfrm>
                <a:off x="1149" y="2382"/>
                <a:ext cx="112" cy="79"/>
              </a:xfrm>
              <a:prstGeom prst="rect">
                <a:avLst/>
              </a:prstGeom>
              <a:solidFill>
                <a:srgbClr val="FFFFFF"/>
              </a:solidFill>
              <a:ln w="12699" cap="flat" cmpd="sng">
                <a:solidFill>
                  <a:srgbClr val="494936"/>
                </a:solidFill>
                <a:prstDash val="solid"/>
                <a:miter/>
                <a:headEnd type="none" w="med" len="med"/>
                <a:tailEnd type="none" w="med" len="med"/>
              </a:ln>
            </p:spPr>
            <p:txBody>
              <a:bodyPr/>
              <a:p>
                <a:endParaRPr lang="zh-CN" altLang="en-US"/>
              </a:p>
            </p:txBody>
          </p:sp>
          <p:sp>
            <p:nvSpPr>
              <p:cNvPr id="309311" name="任意多边形 309310"/>
              <p:cNvSpPr/>
              <p:nvPr/>
            </p:nvSpPr>
            <p:spPr>
              <a:xfrm>
                <a:off x="1118" y="2348"/>
                <a:ext cx="17" cy="128"/>
              </a:xfrm>
              <a:custGeom>
                <a:avLst/>
                <a:gdLst/>
                <a:ahLst/>
                <a:cxnLst/>
                <a:pathLst>
                  <a:path w="17" h="128">
                    <a:moveTo>
                      <a:pt x="16" y="127"/>
                    </a:moveTo>
                    <a:lnTo>
                      <a:pt x="0" y="112"/>
                    </a:lnTo>
                    <a:lnTo>
                      <a:pt x="0" y="0"/>
                    </a:lnTo>
                    <a:lnTo>
                      <a:pt x="16" y="15"/>
                    </a:lnTo>
                    <a:lnTo>
                      <a:pt x="16" y="127"/>
                    </a:lnTo>
                  </a:path>
                </a:pathLst>
              </a:custGeom>
              <a:solidFill>
                <a:srgbClr val="DBDBCE"/>
              </a:solidFill>
              <a:ln w="9525">
                <a:noFill/>
              </a:ln>
            </p:spPr>
            <p:txBody>
              <a:bodyPr/>
              <a:p>
                <a:endParaRPr lang="zh-CN" altLang="en-US"/>
              </a:p>
            </p:txBody>
          </p:sp>
          <p:sp>
            <p:nvSpPr>
              <p:cNvPr id="309312" name="任意多边形 309311"/>
              <p:cNvSpPr/>
              <p:nvPr/>
            </p:nvSpPr>
            <p:spPr>
              <a:xfrm>
                <a:off x="1118" y="2348"/>
                <a:ext cx="17" cy="128"/>
              </a:xfrm>
              <a:custGeom>
                <a:avLst/>
                <a:gdLst/>
                <a:ahLst/>
                <a:cxnLst/>
                <a:pathLst>
                  <a:path w="17" h="128">
                    <a:moveTo>
                      <a:pt x="16" y="127"/>
                    </a:moveTo>
                    <a:lnTo>
                      <a:pt x="0" y="112"/>
                    </a:lnTo>
                    <a:lnTo>
                      <a:pt x="0" y="0"/>
                    </a:lnTo>
                    <a:lnTo>
                      <a:pt x="16" y="15"/>
                    </a:lnTo>
                    <a:lnTo>
                      <a:pt x="16" y="127"/>
                    </a:lnTo>
                  </a:path>
                </a:pathLst>
              </a:custGeom>
              <a:solidFill>
                <a:srgbClr val="DBDBCE"/>
              </a:solidFill>
              <a:ln w="12699" cap="rnd" cmpd="sng">
                <a:solidFill>
                  <a:srgbClr val="494936"/>
                </a:solidFill>
                <a:prstDash val="solid"/>
                <a:headEnd type="none" w="med" len="med"/>
                <a:tailEnd type="none" w="med" len="med"/>
              </a:ln>
            </p:spPr>
            <p:txBody>
              <a:bodyPr/>
              <a:p>
                <a:endParaRPr lang="zh-CN" altLang="en-US"/>
              </a:p>
            </p:txBody>
          </p:sp>
          <p:sp>
            <p:nvSpPr>
              <p:cNvPr id="309313" name="任意多边形 309312"/>
              <p:cNvSpPr/>
              <p:nvPr/>
            </p:nvSpPr>
            <p:spPr>
              <a:xfrm>
                <a:off x="1125" y="2503"/>
                <a:ext cx="181" cy="28"/>
              </a:xfrm>
              <a:custGeom>
                <a:avLst/>
                <a:gdLst/>
                <a:ahLst/>
                <a:cxnLst/>
                <a:pathLst>
                  <a:path w="181" h="28">
                    <a:moveTo>
                      <a:pt x="180" y="27"/>
                    </a:moveTo>
                    <a:lnTo>
                      <a:pt x="157" y="0"/>
                    </a:lnTo>
                    <a:lnTo>
                      <a:pt x="0" y="0"/>
                    </a:lnTo>
                    <a:lnTo>
                      <a:pt x="23" y="27"/>
                    </a:lnTo>
                    <a:lnTo>
                      <a:pt x="180" y="27"/>
                    </a:lnTo>
                  </a:path>
                </a:pathLst>
              </a:custGeom>
              <a:solidFill>
                <a:srgbClr val="C9C9B6"/>
              </a:solidFill>
              <a:ln w="9525">
                <a:noFill/>
              </a:ln>
            </p:spPr>
            <p:txBody>
              <a:bodyPr/>
              <a:p>
                <a:endParaRPr lang="zh-CN" altLang="en-US"/>
              </a:p>
            </p:txBody>
          </p:sp>
          <p:sp>
            <p:nvSpPr>
              <p:cNvPr id="309314" name="任意多边形 309313"/>
              <p:cNvSpPr/>
              <p:nvPr/>
            </p:nvSpPr>
            <p:spPr>
              <a:xfrm>
                <a:off x="1125" y="2503"/>
                <a:ext cx="181" cy="28"/>
              </a:xfrm>
              <a:custGeom>
                <a:avLst/>
                <a:gdLst/>
                <a:ahLst/>
                <a:cxnLst/>
                <a:pathLst>
                  <a:path w="181" h="28">
                    <a:moveTo>
                      <a:pt x="180" y="27"/>
                    </a:moveTo>
                    <a:lnTo>
                      <a:pt x="157" y="0"/>
                    </a:lnTo>
                    <a:lnTo>
                      <a:pt x="0" y="0"/>
                    </a:lnTo>
                    <a:lnTo>
                      <a:pt x="23" y="27"/>
                    </a:lnTo>
                    <a:lnTo>
                      <a:pt x="180" y="27"/>
                    </a:lnTo>
                  </a:path>
                </a:pathLst>
              </a:custGeom>
              <a:solidFill>
                <a:srgbClr val="C9C9B6"/>
              </a:solidFill>
              <a:ln w="12699" cap="rnd" cmpd="sng">
                <a:solidFill>
                  <a:srgbClr val="494936"/>
                </a:solidFill>
                <a:prstDash val="solid"/>
                <a:headEnd type="none" w="med" len="med"/>
                <a:tailEnd type="none" w="med" len="med"/>
              </a:ln>
            </p:spPr>
            <p:txBody>
              <a:bodyPr/>
              <a:p>
                <a:endParaRPr lang="zh-CN" altLang="en-US"/>
              </a:p>
            </p:txBody>
          </p:sp>
          <p:sp>
            <p:nvSpPr>
              <p:cNvPr id="309315" name="任意多边形 309314"/>
              <p:cNvSpPr/>
              <p:nvPr/>
            </p:nvSpPr>
            <p:spPr>
              <a:xfrm>
                <a:off x="1148" y="2530"/>
                <a:ext cx="158" cy="17"/>
              </a:xfrm>
              <a:custGeom>
                <a:avLst/>
                <a:gdLst/>
                <a:ahLst/>
                <a:cxnLst/>
                <a:pathLst>
                  <a:path w="158" h="17">
                    <a:moveTo>
                      <a:pt x="157" y="0"/>
                    </a:moveTo>
                    <a:lnTo>
                      <a:pt x="0" y="0"/>
                    </a:lnTo>
                    <a:lnTo>
                      <a:pt x="0" y="16"/>
                    </a:lnTo>
                    <a:lnTo>
                      <a:pt x="157" y="16"/>
                    </a:lnTo>
                    <a:lnTo>
                      <a:pt x="157" y="0"/>
                    </a:lnTo>
                  </a:path>
                </a:pathLst>
              </a:custGeom>
              <a:solidFill>
                <a:srgbClr val="B7B79D"/>
              </a:solidFill>
              <a:ln w="9525">
                <a:noFill/>
              </a:ln>
            </p:spPr>
            <p:txBody>
              <a:bodyPr/>
              <a:p>
                <a:endParaRPr lang="zh-CN" altLang="en-US"/>
              </a:p>
            </p:txBody>
          </p:sp>
          <p:sp>
            <p:nvSpPr>
              <p:cNvPr id="309316" name="任意多边形 309315"/>
              <p:cNvSpPr/>
              <p:nvPr/>
            </p:nvSpPr>
            <p:spPr>
              <a:xfrm>
                <a:off x="1148" y="2530"/>
                <a:ext cx="158" cy="17"/>
              </a:xfrm>
              <a:custGeom>
                <a:avLst/>
                <a:gdLst/>
                <a:ahLst/>
                <a:cxnLst/>
                <a:pathLst>
                  <a:path w="158" h="17">
                    <a:moveTo>
                      <a:pt x="157" y="0"/>
                    </a:moveTo>
                    <a:lnTo>
                      <a:pt x="0" y="0"/>
                    </a:lnTo>
                    <a:lnTo>
                      <a:pt x="0" y="16"/>
                    </a:lnTo>
                    <a:lnTo>
                      <a:pt x="157" y="16"/>
                    </a:lnTo>
                    <a:lnTo>
                      <a:pt x="157" y="0"/>
                    </a:lnTo>
                  </a:path>
                </a:pathLst>
              </a:custGeom>
              <a:solidFill>
                <a:srgbClr val="B7B79D"/>
              </a:solidFill>
              <a:ln w="12699" cap="rnd" cmpd="sng">
                <a:solidFill>
                  <a:srgbClr val="494936"/>
                </a:solidFill>
                <a:prstDash val="solid"/>
                <a:headEnd type="none" w="med" len="med"/>
                <a:tailEnd type="none" w="med" len="med"/>
              </a:ln>
            </p:spPr>
            <p:txBody>
              <a:bodyPr/>
              <a:p>
                <a:endParaRPr lang="zh-CN" altLang="en-US"/>
              </a:p>
            </p:txBody>
          </p:sp>
        </p:grpSp>
        <p:sp>
          <p:nvSpPr>
            <p:cNvPr id="309317" name="任意多边形 309316"/>
            <p:cNvSpPr/>
            <p:nvPr/>
          </p:nvSpPr>
          <p:spPr>
            <a:xfrm>
              <a:off x="5215" y="4800"/>
              <a:ext cx="178" cy="77"/>
            </a:xfrm>
            <a:custGeom>
              <a:avLst/>
              <a:gdLst/>
              <a:ahLst/>
              <a:cxnLst/>
              <a:pathLst>
                <a:path w="68" h="31">
                  <a:moveTo>
                    <a:pt x="67" y="13"/>
                  </a:moveTo>
                  <a:lnTo>
                    <a:pt x="47" y="13"/>
                  </a:lnTo>
                  <a:lnTo>
                    <a:pt x="32" y="0"/>
                  </a:lnTo>
                  <a:lnTo>
                    <a:pt x="12" y="8"/>
                  </a:lnTo>
                  <a:lnTo>
                    <a:pt x="7" y="10"/>
                  </a:lnTo>
                  <a:lnTo>
                    <a:pt x="0" y="15"/>
                  </a:lnTo>
                  <a:lnTo>
                    <a:pt x="2" y="25"/>
                  </a:lnTo>
                  <a:lnTo>
                    <a:pt x="7" y="25"/>
                  </a:lnTo>
                  <a:lnTo>
                    <a:pt x="10" y="18"/>
                  </a:lnTo>
                  <a:lnTo>
                    <a:pt x="12" y="15"/>
                  </a:lnTo>
                  <a:lnTo>
                    <a:pt x="22" y="18"/>
                  </a:lnTo>
                  <a:lnTo>
                    <a:pt x="15" y="20"/>
                  </a:lnTo>
                  <a:lnTo>
                    <a:pt x="12" y="20"/>
                  </a:lnTo>
                  <a:lnTo>
                    <a:pt x="12" y="25"/>
                  </a:lnTo>
                  <a:lnTo>
                    <a:pt x="35" y="30"/>
                  </a:lnTo>
                  <a:lnTo>
                    <a:pt x="50" y="25"/>
                  </a:lnTo>
                  <a:lnTo>
                    <a:pt x="64" y="25"/>
                  </a:lnTo>
                  <a:lnTo>
                    <a:pt x="67" y="13"/>
                  </a:lnTo>
                </a:path>
              </a:pathLst>
            </a:custGeom>
            <a:solidFill>
              <a:srgbClr val="006C88"/>
            </a:solidFill>
            <a:ln w="9525">
              <a:noFill/>
            </a:ln>
          </p:spPr>
          <p:txBody>
            <a:bodyPr/>
            <a:p>
              <a:endParaRPr lang="zh-CN" altLang="en-US"/>
            </a:p>
          </p:txBody>
        </p:sp>
        <p:sp>
          <p:nvSpPr>
            <p:cNvPr id="309318" name="任意多边形 309317"/>
            <p:cNvSpPr/>
            <p:nvPr/>
          </p:nvSpPr>
          <p:spPr>
            <a:xfrm>
              <a:off x="5369" y="4821"/>
              <a:ext cx="237" cy="93"/>
            </a:xfrm>
            <a:custGeom>
              <a:avLst/>
              <a:gdLst/>
              <a:ahLst/>
              <a:cxnLst/>
              <a:pathLst>
                <a:path w="89" h="38">
                  <a:moveTo>
                    <a:pt x="88" y="0"/>
                  </a:moveTo>
                  <a:lnTo>
                    <a:pt x="5" y="2"/>
                  </a:lnTo>
                  <a:lnTo>
                    <a:pt x="0" y="10"/>
                  </a:lnTo>
                  <a:lnTo>
                    <a:pt x="0" y="25"/>
                  </a:lnTo>
                  <a:lnTo>
                    <a:pt x="65" y="37"/>
                  </a:lnTo>
                  <a:lnTo>
                    <a:pt x="88" y="0"/>
                  </a:lnTo>
                </a:path>
              </a:pathLst>
            </a:custGeom>
            <a:solidFill>
              <a:srgbClr val="006C88"/>
            </a:solidFill>
            <a:ln w="9525">
              <a:noFill/>
            </a:ln>
          </p:spPr>
          <p:txBody>
            <a:bodyPr/>
            <a:p>
              <a:endParaRPr lang="zh-CN" altLang="en-US"/>
            </a:p>
          </p:txBody>
        </p:sp>
        <p:sp>
          <p:nvSpPr>
            <p:cNvPr id="309319" name="任意多边形 309318"/>
            <p:cNvSpPr/>
            <p:nvPr/>
          </p:nvSpPr>
          <p:spPr>
            <a:xfrm>
              <a:off x="5369" y="4821"/>
              <a:ext cx="237" cy="93"/>
            </a:xfrm>
            <a:custGeom>
              <a:avLst/>
              <a:gdLst/>
              <a:ahLst/>
              <a:cxnLst/>
              <a:pathLst>
                <a:path w="89" h="38">
                  <a:moveTo>
                    <a:pt x="88" y="0"/>
                  </a:moveTo>
                  <a:lnTo>
                    <a:pt x="5" y="2"/>
                  </a:lnTo>
                  <a:lnTo>
                    <a:pt x="0" y="10"/>
                  </a:lnTo>
                  <a:lnTo>
                    <a:pt x="0" y="25"/>
                  </a:lnTo>
                  <a:lnTo>
                    <a:pt x="65" y="37"/>
                  </a:lnTo>
                  <a:lnTo>
                    <a:pt x="88" y="0"/>
                  </a:lnTo>
                </a:path>
              </a:pathLst>
            </a:custGeom>
            <a:solidFill>
              <a:srgbClr val="006C88"/>
            </a:solidFill>
            <a:ln w="12699" cap="rnd" cmpd="sng">
              <a:solidFill>
                <a:srgbClr val="000000"/>
              </a:solidFill>
              <a:prstDash val="solid"/>
              <a:headEnd type="none" w="med" len="med"/>
              <a:tailEnd type="none" w="med" len="med"/>
            </a:ln>
          </p:spPr>
          <p:txBody>
            <a:bodyPr/>
            <a:p>
              <a:endParaRPr lang="zh-CN" altLang="en-US"/>
            </a:p>
          </p:txBody>
        </p:sp>
        <p:sp>
          <p:nvSpPr>
            <p:cNvPr id="309320" name="任意多边形 309319"/>
            <p:cNvSpPr/>
            <p:nvPr/>
          </p:nvSpPr>
          <p:spPr>
            <a:xfrm>
              <a:off x="5160" y="5273"/>
              <a:ext cx="168" cy="192"/>
            </a:xfrm>
            <a:custGeom>
              <a:avLst/>
              <a:gdLst/>
              <a:ahLst/>
              <a:cxnLst/>
              <a:pathLst>
                <a:path w="63" h="78">
                  <a:moveTo>
                    <a:pt x="27" y="0"/>
                  </a:moveTo>
                  <a:lnTo>
                    <a:pt x="25" y="35"/>
                  </a:lnTo>
                  <a:lnTo>
                    <a:pt x="20" y="37"/>
                  </a:lnTo>
                  <a:lnTo>
                    <a:pt x="2" y="50"/>
                  </a:lnTo>
                  <a:lnTo>
                    <a:pt x="0" y="70"/>
                  </a:lnTo>
                  <a:lnTo>
                    <a:pt x="17" y="70"/>
                  </a:lnTo>
                  <a:lnTo>
                    <a:pt x="30" y="70"/>
                  </a:lnTo>
                  <a:lnTo>
                    <a:pt x="30" y="75"/>
                  </a:lnTo>
                  <a:lnTo>
                    <a:pt x="50" y="77"/>
                  </a:lnTo>
                  <a:lnTo>
                    <a:pt x="57" y="77"/>
                  </a:lnTo>
                  <a:lnTo>
                    <a:pt x="62" y="77"/>
                  </a:lnTo>
                  <a:lnTo>
                    <a:pt x="62" y="60"/>
                  </a:lnTo>
                  <a:lnTo>
                    <a:pt x="60" y="55"/>
                  </a:lnTo>
                  <a:lnTo>
                    <a:pt x="55" y="42"/>
                  </a:lnTo>
                  <a:lnTo>
                    <a:pt x="57" y="7"/>
                  </a:lnTo>
                  <a:lnTo>
                    <a:pt x="27" y="0"/>
                  </a:lnTo>
                </a:path>
              </a:pathLst>
            </a:custGeom>
            <a:solidFill>
              <a:srgbClr val="006C88"/>
            </a:solidFill>
            <a:ln w="9525">
              <a:noFill/>
            </a:ln>
          </p:spPr>
          <p:txBody>
            <a:bodyPr/>
            <a:p>
              <a:endParaRPr lang="zh-CN" altLang="en-US"/>
            </a:p>
          </p:txBody>
        </p:sp>
        <p:sp>
          <p:nvSpPr>
            <p:cNvPr id="309321" name="任意多边形 309320"/>
            <p:cNvSpPr/>
            <p:nvPr/>
          </p:nvSpPr>
          <p:spPr>
            <a:xfrm>
              <a:off x="4963" y="5388"/>
              <a:ext cx="254" cy="195"/>
            </a:xfrm>
            <a:custGeom>
              <a:avLst/>
              <a:gdLst/>
              <a:ahLst/>
              <a:cxnLst/>
              <a:pathLst>
                <a:path w="96" h="79">
                  <a:moveTo>
                    <a:pt x="47" y="0"/>
                  </a:moveTo>
                  <a:lnTo>
                    <a:pt x="52" y="25"/>
                  </a:lnTo>
                  <a:lnTo>
                    <a:pt x="45" y="25"/>
                  </a:lnTo>
                  <a:lnTo>
                    <a:pt x="30" y="35"/>
                  </a:lnTo>
                  <a:lnTo>
                    <a:pt x="10" y="35"/>
                  </a:lnTo>
                  <a:lnTo>
                    <a:pt x="3" y="38"/>
                  </a:lnTo>
                  <a:lnTo>
                    <a:pt x="0" y="45"/>
                  </a:lnTo>
                  <a:lnTo>
                    <a:pt x="3" y="53"/>
                  </a:lnTo>
                  <a:lnTo>
                    <a:pt x="23" y="65"/>
                  </a:lnTo>
                  <a:lnTo>
                    <a:pt x="30" y="68"/>
                  </a:lnTo>
                  <a:lnTo>
                    <a:pt x="43" y="68"/>
                  </a:lnTo>
                  <a:lnTo>
                    <a:pt x="62" y="70"/>
                  </a:lnTo>
                  <a:lnTo>
                    <a:pt x="62" y="78"/>
                  </a:lnTo>
                  <a:lnTo>
                    <a:pt x="70" y="78"/>
                  </a:lnTo>
                  <a:lnTo>
                    <a:pt x="80" y="78"/>
                  </a:lnTo>
                  <a:lnTo>
                    <a:pt x="87" y="75"/>
                  </a:lnTo>
                  <a:lnTo>
                    <a:pt x="95" y="70"/>
                  </a:lnTo>
                  <a:lnTo>
                    <a:pt x="95" y="58"/>
                  </a:lnTo>
                  <a:lnTo>
                    <a:pt x="90" y="45"/>
                  </a:lnTo>
                  <a:lnTo>
                    <a:pt x="87" y="38"/>
                  </a:lnTo>
                  <a:lnTo>
                    <a:pt x="82" y="30"/>
                  </a:lnTo>
                  <a:lnTo>
                    <a:pt x="77" y="5"/>
                  </a:lnTo>
                  <a:lnTo>
                    <a:pt x="47" y="0"/>
                  </a:lnTo>
                </a:path>
              </a:pathLst>
            </a:custGeom>
            <a:solidFill>
              <a:srgbClr val="006C88"/>
            </a:solidFill>
            <a:ln w="9525">
              <a:noFill/>
            </a:ln>
          </p:spPr>
          <p:txBody>
            <a:bodyPr/>
            <a:p>
              <a:endParaRPr lang="zh-CN" altLang="en-US"/>
            </a:p>
          </p:txBody>
        </p:sp>
        <p:sp>
          <p:nvSpPr>
            <p:cNvPr id="309322" name="任意多边形 309321"/>
            <p:cNvSpPr/>
            <p:nvPr/>
          </p:nvSpPr>
          <p:spPr>
            <a:xfrm>
              <a:off x="5199" y="5236"/>
              <a:ext cx="194" cy="107"/>
            </a:xfrm>
            <a:custGeom>
              <a:avLst/>
              <a:gdLst/>
              <a:ahLst/>
              <a:cxnLst/>
              <a:pathLst>
                <a:path w="73" h="43">
                  <a:moveTo>
                    <a:pt x="72" y="25"/>
                  </a:moveTo>
                  <a:lnTo>
                    <a:pt x="2" y="0"/>
                  </a:lnTo>
                  <a:lnTo>
                    <a:pt x="0" y="5"/>
                  </a:lnTo>
                  <a:lnTo>
                    <a:pt x="0" y="12"/>
                  </a:lnTo>
                  <a:lnTo>
                    <a:pt x="2" y="17"/>
                  </a:lnTo>
                  <a:lnTo>
                    <a:pt x="67" y="42"/>
                  </a:lnTo>
                  <a:lnTo>
                    <a:pt x="72" y="25"/>
                  </a:lnTo>
                </a:path>
              </a:pathLst>
            </a:custGeom>
            <a:solidFill>
              <a:srgbClr val="006C88"/>
            </a:solidFill>
            <a:ln w="9525">
              <a:noFill/>
            </a:ln>
          </p:spPr>
          <p:txBody>
            <a:bodyPr/>
            <a:p>
              <a:endParaRPr lang="zh-CN" altLang="en-US"/>
            </a:p>
          </p:txBody>
        </p:sp>
        <p:sp>
          <p:nvSpPr>
            <p:cNvPr id="309323" name="任意多边形 309322"/>
            <p:cNvSpPr/>
            <p:nvPr/>
          </p:nvSpPr>
          <p:spPr>
            <a:xfrm>
              <a:off x="5039" y="5053"/>
              <a:ext cx="354" cy="370"/>
            </a:xfrm>
            <a:custGeom>
              <a:avLst/>
              <a:gdLst/>
              <a:ahLst/>
              <a:cxnLst/>
              <a:pathLst>
                <a:path w="135" h="151">
                  <a:moveTo>
                    <a:pt x="131" y="0"/>
                  </a:moveTo>
                  <a:lnTo>
                    <a:pt x="102" y="20"/>
                  </a:lnTo>
                  <a:lnTo>
                    <a:pt x="69" y="20"/>
                  </a:lnTo>
                  <a:lnTo>
                    <a:pt x="12" y="25"/>
                  </a:lnTo>
                  <a:lnTo>
                    <a:pt x="0" y="47"/>
                  </a:lnTo>
                  <a:lnTo>
                    <a:pt x="2" y="115"/>
                  </a:lnTo>
                  <a:lnTo>
                    <a:pt x="5" y="140"/>
                  </a:lnTo>
                  <a:lnTo>
                    <a:pt x="29" y="150"/>
                  </a:lnTo>
                  <a:lnTo>
                    <a:pt x="57" y="147"/>
                  </a:lnTo>
                  <a:lnTo>
                    <a:pt x="49" y="75"/>
                  </a:lnTo>
                  <a:lnTo>
                    <a:pt x="64" y="75"/>
                  </a:lnTo>
                  <a:lnTo>
                    <a:pt x="134" y="100"/>
                  </a:lnTo>
                  <a:lnTo>
                    <a:pt x="131" y="0"/>
                  </a:lnTo>
                </a:path>
              </a:pathLst>
            </a:custGeom>
            <a:solidFill>
              <a:srgbClr val="006C88"/>
            </a:solidFill>
            <a:ln w="9525">
              <a:noFill/>
            </a:ln>
          </p:spPr>
          <p:txBody>
            <a:bodyPr/>
            <a:p>
              <a:endParaRPr lang="zh-CN" altLang="en-US"/>
            </a:p>
          </p:txBody>
        </p:sp>
        <p:sp>
          <p:nvSpPr>
            <p:cNvPr id="309324" name="任意多边形 309323"/>
            <p:cNvSpPr/>
            <p:nvPr/>
          </p:nvSpPr>
          <p:spPr>
            <a:xfrm>
              <a:off x="5043" y="4875"/>
              <a:ext cx="148" cy="107"/>
            </a:xfrm>
            <a:custGeom>
              <a:avLst/>
              <a:gdLst/>
              <a:ahLst/>
              <a:cxnLst/>
              <a:pathLst>
                <a:path w="56" h="44">
                  <a:moveTo>
                    <a:pt x="55" y="28"/>
                  </a:moveTo>
                  <a:lnTo>
                    <a:pt x="37" y="18"/>
                  </a:lnTo>
                  <a:lnTo>
                    <a:pt x="37" y="5"/>
                  </a:lnTo>
                  <a:lnTo>
                    <a:pt x="25" y="0"/>
                  </a:lnTo>
                  <a:lnTo>
                    <a:pt x="22" y="0"/>
                  </a:lnTo>
                  <a:lnTo>
                    <a:pt x="22" y="5"/>
                  </a:lnTo>
                  <a:lnTo>
                    <a:pt x="13" y="3"/>
                  </a:lnTo>
                  <a:lnTo>
                    <a:pt x="3" y="0"/>
                  </a:lnTo>
                  <a:lnTo>
                    <a:pt x="0" y="5"/>
                  </a:lnTo>
                  <a:lnTo>
                    <a:pt x="3" y="8"/>
                  </a:lnTo>
                  <a:lnTo>
                    <a:pt x="3" y="30"/>
                  </a:lnTo>
                  <a:lnTo>
                    <a:pt x="20" y="40"/>
                  </a:lnTo>
                  <a:lnTo>
                    <a:pt x="25" y="40"/>
                  </a:lnTo>
                  <a:lnTo>
                    <a:pt x="35" y="43"/>
                  </a:lnTo>
                  <a:lnTo>
                    <a:pt x="55" y="28"/>
                  </a:lnTo>
                </a:path>
              </a:pathLst>
            </a:custGeom>
            <a:solidFill>
              <a:srgbClr val="006C88"/>
            </a:solidFill>
            <a:ln w="9525">
              <a:noFill/>
            </a:ln>
          </p:spPr>
          <p:txBody>
            <a:bodyPr/>
            <a:p>
              <a:endParaRPr lang="zh-CN" altLang="en-US"/>
            </a:p>
          </p:txBody>
        </p:sp>
        <p:sp>
          <p:nvSpPr>
            <p:cNvPr id="309325" name="任意多边形 309324"/>
            <p:cNvSpPr/>
            <p:nvPr/>
          </p:nvSpPr>
          <p:spPr>
            <a:xfrm>
              <a:off x="2985" y="5706"/>
              <a:ext cx="4354" cy="1111"/>
            </a:xfrm>
            <a:custGeom>
              <a:avLst/>
              <a:gdLst/>
              <a:ahLst/>
              <a:cxnLst/>
              <a:pathLst>
                <a:path w="1644" h="453">
                  <a:moveTo>
                    <a:pt x="359" y="0"/>
                  </a:moveTo>
                  <a:lnTo>
                    <a:pt x="359" y="100"/>
                  </a:lnTo>
                  <a:lnTo>
                    <a:pt x="0" y="452"/>
                  </a:lnTo>
                  <a:lnTo>
                    <a:pt x="1578" y="442"/>
                  </a:lnTo>
                  <a:lnTo>
                    <a:pt x="1578" y="36"/>
                  </a:lnTo>
                  <a:lnTo>
                    <a:pt x="1643" y="36"/>
                  </a:lnTo>
                </a:path>
              </a:pathLst>
            </a:custGeom>
            <a:noFill/>
            <a:ln w="25399" cap="rnd" cmpd="sng">
              <a:solidFill>
                <a:srgbClr val="3333CC"/>
              </a:solidFill>
              <a:prstDash val="solid"/>
              <a:headEnd type="none" w="sm" len="sm"/>
              <a:tailEnd type="none" w="sm" len="sm"/>
            </a:ln>
          </p:spPr>
          <p:txBody>
            <a:bodyPr/>
            <a:p>
              <a:endParaRPr lang="zh-CN" altLang="en-US"/>
            </a:p>
          </p:txBody>
        </p:sp>
        <p:sp>
          <p:nvSpPr>
            <p:cNvPr id="309326" name="矩形 309325"/>
            <p:cNvSpPr/>
            <p:nvPr/>
          </p:nvSpPr>
          <p:spPr>
            <a:xfrm>
              <a:off x="7286" y="5256"/>
              <a:ext cx="277" cy="475"/>
            </a:xfrm>
            <a:prstGeom prst="rect">
              <a:avLst/>
            </a:prstGeom>
            <a:solidFill>
              <a:srgbClr val="B2B2B2"/>
            </a:solidFill>
            <a:ln w="25399" cap="flat" cmpd="sng">
              <a:solidFill>
                <a:srgbClr val="3333CC"/>
              </a:solidFill>
              <a:prstDash val="solid"/>
              <a:miter/>
              <a:headEnd type="none" w="med" len="med"/>
              <a:tailEnd type="none" w="med" len="med"/>
            </a:ln>
          </p:spPr>
          <p:txBody>
            <a:bodyPr/>
            <a:p>
              <a:endParaRPr lang="zh-CN" altLang="en-US"/>
            </a:p>
          </p:txBody>
        </p:sp>
        <p:sp>
          <p:nvSpPr>
            <p:cNvPr id="309327" name="任意多边形 309326"/>
            <p:cNvSpPr/>
            <p:nvPr/>
          </p:nvSpPr>
          <p:spPr>
            <a:xfrm>
              <a:off x="11758" y="3799"/>
              <a:ext cx="226" cy="827"/>
            </a:xfrm>
            <a:custGeom>
              <a:avLst/>
              <a:gdLst/>
              <a:ahLst/>
              <a:cxnLst/>
              <a:pathLst>
                <a:path w="85" h="338">
                  <a:moveTo>
                    <a:pt x="0" y="337"/>
                  </a:moveTo>
                  <a:lnTo>
                    <a:pt x="0" y="84"/>
                  </a:lnTo>
                  <a:lnTo>
                    <a:pt x="84" y="0"/>
                  </a:lnTo>
                  <a:lnTo>
                    <a:pt x="84" y="253"/>
                  </a:lnTo>
                  <a:lnTo>
                    <a:pt x="0" y="337"/>
                  </a:lnTo>
                </a:path>
              </a:pathLst>
            </a:custGeom>
            <a:solidFill>
              <a:srgbClr val="000000"/>
            </a:solidFill>
            <a:ln w="25399" cap="rnd" cmpd="sng">
              <a:solidFill>
                <a:srgbClr val="3333CC"/>
              </a:solidFill>
              <a:prstDash val="solid"/>
              <a:headEnd type="none" w="med" len="med"/>
              <a:tailEnd type="none" w="med" len="med"/>
            </a:ln>
          </p:spPr>
          <p:txBody>
            <a:bodyPr/>
            <a:p>
              <a:endParaRPr lang="zh-CN" altLang="en-US"/>
            </a:p>
          </p:txBody>
        </p:sp>
        <p:sp>
          <p:nvSpPr>
            <p:cNvPr id="309328" name="任意多边形 309327"/>
            <p:cNvSpPr/>
            <p:nvPr/>
          </p:nvSpPr>
          <p:spPr>
            <a:xfrm>
              <a:off x="4300" y="2972"/>
              <a:ext cx="7856" cy="3003"/>
            </a:xfrm>
            <a:custGeom>
              <a:avLst/>
              <a:gdLst/>
              <a:ahLst/>
              <a:cxnLst/>
              <a:pathLst>
                <a:path w="2967" h="1226">
                  <a:moveTo>
                    <a:pt x="0" y="945"/>
                  </a:moveTo>
                  <a:lnTo>
                    <a:pt x="0" y="1225"/>
                  </a:lnTo>
                  <a:lnTo>
                    <a:pt x="636" y="1225"/>
                  </a:lnTo>
                  <a:lnTo>
                    <a:pt x="917" y="902"/>
                  </a:lnTo>
                  <a:lnTo>
                    <a:pt x="917" y="229"/>
                  </a:lnTo>
                  <a:lnTo>
                    <a:pt x="2919" y="221"/>
                  </a:lnTo>
                  <a:lnTo>
                    <a:pt x="2919" y="110"/>
                  </a:lnTo>
                  <a:lnTo>
                    <a:pt x="2966" y="0"/>
                  </a:lnTo>
                </a:path>
              </a:pathLst>
            </a:custGeom>
            <a:noFill/>
            <a:ln w="25399" cap="rnd" cmpd="sng">
              <a:solidFill>
                <a:srgbClr val="3333CC"/>
              </a:solidFill>
              <a:prstDash val="solid"/>
              <a:headEnd type="none" w="sm" len="sm"/>
              <a:tailEnd type="none" w="sm" len="sm"/>
            </a:ln>
          </p:spPr>
          <p:txBody>
            <a:bodyPr/>
            <a:p>
              <a:endParaRPr lang="zh-CN" altLang="en-US"/>
            </a:p>
          </p:txBody>
        </p:sp>
        <p:sp>
          <p:nvSpPr>
            <p:cNvPr id="309329" name="立方体 309328"/>
            <p:cNvSpPr/>
            <p:nvPr/>
          </p:nvSpPr>
          <p:spPr>
            <a:xfrm>
              <a:off x="3880" y="5086"/>
              <a:ext cx="693" cy="699"/>
            </a:xfrm>
            <a:prstGeom prst="cube">
              <a:avLst>
                <a:gd name="adj" fmla="val 24995"/>
              </a:avLst>
            </a:prstGeom>
            <a:solidFill>
              <a:srgbClr val="B2B2B2"/>
            </a:solidFill>
            <a:ln w="12699" cap="flat" cmpd="sng">
              <a:solidFill>
                <a:srgbClr val="3333CC"/>
              </a:solidFill>
              <a:prstDash val="solid"/>
              <a:miter/>
              <a:headEnd type="none" w="med" len="med"/>
              <a:tailEnd type="none" w="med" len="med"/>
            </a:ln>
          </p:spPr>
          <p:txBody>
            <a:bodyPr/>
            <a:p>
              <a:endParaRPr lang="zh-CN" altLang="en-US"/>
            </a:p>
          </p:txBody>
        </p:sp>
        <p:sp>
          <p:nvSpPr>
            <p:cNvPr id="309330" name="矩形 309329"/>
            <p:cNvSpPr/>
            <p:nvPr/>
          </p:nvSpPr>
          <p:spPr>
            <a:xfrm>
              <a:off x="8576" y="4927"/>
              <a:ext cx="974" cy="1958"/>
            </a:xfrm>
            <a:prstGeom prst="rect">
              <a:avLst/>
            </a:prstGeom>
            <a:gradFill rotWithShape="0">
              <a:gsLst>
                <a:gs pos="0">
                  <a:srgbClr val="358DFF">
                    <a:gamma/>
                    <a:shade val="80000"/>
                    <a:invGamma/>
                  </a:srgbClr>
                </a:gs>
                <a:gs pos="50000">
                  <a:srgbClr val="358DFF"/>
                </a:gs>
                <a:gs pos="100000">
                  <a:srgbClr val="358DFF">
                    <a:gamma/>
                    <a:shade val="80000"/>
                    <a:invGamma/>
                  </a:srgbClr>
                </a:gs>
              </a:gsLst>
              <a:lin ang="2700000" scaled="1"/>
              <a:tileRect/>
            </a:gradFill>
            <a:ln w="25399" cap="flat" cmpd="sng">
              <a:solidFill>
                <a:srgbClr val="00CCFF"/>
              </a:solidFill>
              <a:prstDash val="solid"/>
              <a:miter/>
              <a:headEnd type="none" w="med" len="med"/>
              <a:tailEnd type="none" w="med" len="med"/>
            </a:ln>
          </p:spPr>
          <p:txBody>
            <a:bodyPr/>
            <a:p>
              <a:endParaRPr lang="zh-CN" altLang="en-US"/>
            </a:p>
          </p:txBody>
        </p:sp>
        <p:grpSp>
          <p:nvGrpSpPr>
            <p:cNvPr id="309331" name="组合 309330"/>
            <p:cNvGrpSpPr/>
            <p:nvPr/>
          </p:nvGrpSpPr>
          <p:grpSpPr>
            <a:xfrm>
              <a:off x="7282" y="5770"/>
              <a:ext cx="546" cy="505"/>
              <a:chOff x="1959" y="2881"/>
              <a:chExt cx="206" cy="206"/>
            </a:xfrm>
          </p:grpSpPr>
          <p:sp>
            <p:nvSpPr>
              <p:cNvPr id="309332" name="矩形 309331"/>
              <p:cNvSpPr/>
              <p:nvPr/>
            </p:nvSpPr>
            <p:spPr>
              <a:xfrm>
                <a:off x="1959" y="2881"/>
                <a:ext cx="206" cy="206"/>
              </a:xfrm>
              <a:prstGeom prst="rect">
                <a:avLst/>
              </a:prstGeom>
              <a:solidFill>
                <a:srgbClr val="808080"/>
              </a:solidFill>
              <a:ln w="25399" cap="flat" cmpd="sng">
                <a:solidFill>
                  <a:srgbClr val="3333CC"/>
                </a:solidFill>
                <a:prstDash val="solid"/>
                <a:miter/>
                <a:headEnd type="none" w="med" len="med"/>
                <a:tailEnd type="none" w="med" len="med"/>
              </a:ln>
            </p:spPr>
            <p:txBody>
              <a:bodyPr/>
              <a:p>
                <a:endParaRPr lang="zh-CN" altLang="en-US"/>
              </a:p>
            </p:txBody>
          </p:sp>
          <p:sp>
            <p:nvSpPr>
              <p:cNvPr id="309333" name="椭圆 309332"/>
              <p:cNvSpPr/>
              <p:nvPr/>
            </p:nvSpPr>
            <p:spPr>
              <a:xfrm>
                <a:off x="1991" y="2902"/>
                <a:ext cx="74" cy="75"/>
              </a:xfrm>
              <a:prstGeom prst="ellipse">
                <a:avLst/>
              </a:prstGeom>
              <a:solidFill>
                <a:srgbClr val="34E07D"/>
              </a:solidFill>
              <a:ln w="12699" cap="flat" cmpd="sng">
                <a:solidFill>
                  <a:srgbClr val="000000"/>
                </a:solidFill>
                <a:prstDash val="solid"/>
                <a:headEnd type="none" w="med" len="med"/>
                <a:tailEnd type="none" w="med" len="med"/>
              </a:ln>
            </p:spPr>
            <p:txBody>
              <a:bodyPr/>
              <a:p>
                <a:endParaRPr lang="zh-CN" altLang="en-US"/>
              </a:p>
            </p:txBody>
          </p:sp>
          <p:sp>
            <p:nvSpPr>
              <p:cNvPr id="309334" name="椭圆 309333"/>
              <p:cNvSpPr/>
              <p:nvPr/>
            </p:nvSpPr>
            <p:spPr>
              <a:xfrm>
                <a:off x="1991" y="2994"/>
                <a:ext cx="74" cy="74"/>
              </a:xfrm>
              <a:prstGeom prst="ellipse">
                <a:avLst/>
              </a:prstGeom>
              <a:solidFill>
                <a:srgbClr val="FF3300"/>
              </a:solidFill>
              <a:ln w="12699" cap="flat" cmpd="sng">
                <a:solidFill>
                  <a:srgbClr val="000000"/>
                </a:solidFill>
                <a:prstDash val="solid"/>
                <a:headEnd type="none" w="med" len="med"/>
                <a:tailEnd type="none" w="med" len="med"/>
              </a:ln>
            </p:spPr>
            <p:txBody>
              <a:bodyPr/>
              <a:p>
                <a:endParaRPr lang="zh-CN" altLang="en-US"/>
              </a:p>
            </p:txBody>
          </p:sp>
        </p:grpSp>
        <p:sp>
          <p:nvSpPr>
            <p:cNvPr id="309335" name="矩形 309334"/>
            <p:cNvSpPr/>
            <p:nvPr/>
          </p:nvSpPr>
          <p:spPr>
            <a:xfrm>
              <a:off x="7650" y="5835"/>
              <a:ext cx="65" cy="363"/>
            </a:xfrm>
            <a:prstGeom prst="rect">
              <a:avLst/>
            </a:prstGeom>
            <a:noFill/>
            <a:ln w="12699" cap="flat" cmpd="sng">
              <a:solidFill>
                <a:srgbClr val="CCCCFF"/>
              </a:solidFill>
              <a:prstDash val="solid"/>
              <a:miter/>
              <a:headEnd type="none" w="med" len="med"/>
              <a:tailEnd type="none" w="med" len="med"/>
            </a:ln>
          </p:spPr>
          <p:txBody>
            <a:bodyPr/>
            <a:p>
              <a:endParaRPr lang="zh-CN" altLang="en-US"/>
            </a:p>
          </p:txBody>
        </p:sp>
        <p:sp>
          <p:nvSpPr>
            <p:cNvPr id="309336" name="圆角矩形 309335"/>
            <p:cNvSpPr/>
            <p:nvPr/>
          </p:nvSpPr>
          <p:spPr>
            <a:xfrm>
              <a:off x="7637" y="5918"/>
              <a:ext cx="293" cy="191"/>
            </a:xfrm>
            <a:prstGeom prst="roundRect">
              <a:avLst>
                <a:gd name="adj" fmla="val 12495"/>
              </a:avLst>
            </a:prstGeom>
            <a:solidFill>
              <a:srgbClr val="34E07D"/>
            </a:solidFill>
            <a:ln w="12699" cap="flat" cmpd="sng">
              <a:solidFill>
                <a:srgbClr val="808080"/>
              </a:solidFill>
              <a:prstDash val="solid"/>
              <a:headEnd type="none" w="med" len="med"/>
              <a:tailEnd type="none" w="med" len="med"/>
            </a:ln>
          </p:spPr>
          <p:txBody>
            <a:bodyPr/>
            <a:p>
              <a:endParaRPr lang="zh-CN" altLang="en-US"/>
            </a:p>
          </p:txBody>
        </p:sp>
        <p:sp>
          <p:nvSpPr>
            <p:cNvPr id="309337" name="直接连接符 309336"/>
            <p:cNvSpPr/>
            <p:nvPr/>
          </p:nvSpPr>
          <p:spPr>
            <a:xfrm>
              <a:off x="7650" y="5824"/>
              <a:ext cx="0" cy="386"/>
            </a:xfrm>
            <a:prstGeom prst="line">
              <a:avLst/>
            </a:prstGeom>
            <a:ln w="25399" cap="flat" cmpd="sng">
              <a:solidFill>
                <a:srgbClr val="CCCCFF"/>
              </a:solidFill>
              <a:prstDash val="solid"/>
              <a:headEnd type="none" w="sm" len="sm"/>
              <a:tailEnd type="none" w="sm" len="sm"/>
            </a:ln>
          </p:spPr>
        </p:sp>
        <p:grpSp>
          <p:nvGrpSpPr>
            <p:cNvPr id="309338" name="组合 309337"/>
            <p:cNvGrpSpPr/>
            <p:nvPr/>
          </p:nvGrpSpPr>
          <p:grpSpPr>
            <a:xfrm>
              <a:off x="13047" y="3721"/>
              <a:ext cx="1648" cy="803"/>
              <a:chOff x="4136" y="2044"/>
              <a:chExt cx="622" cy="328"/>
            </a:xfrm>
          </p:grpSpPr>
          <p:sp>
            <p:nvSpPr>
              <p:cNvPr id="309339" name="任意多边形 309338"/>
              <p:cNvSpPr/>
              <p:nvPr/>
            </p:nvSpPr>
            <p:spPr>
              <a:xfrm>
                <a:off x="4609" y="2221"/>
                <a:ext cx="103" cy="98"/>
              </a:xfrm>
              <a:custGeom>
                <a:avLst/>
                <a:gdLst/>
                <a:ahLst/>
                <a:cxnLst/>
                <a:pathLst>
                  <a:path w="103" h="98">
                    <a:moveTo>
                      <a:pt x="98" y="30"/>
                    </a:moveTo>
                    <a:lnTo>
                      <a:pt x="102" y="45"/>
                    </a:lnTo>
                    <a:lnTo>
                      <a:pt x="98" y="61"/>
                    </a:lnTo>
                    <a:lnTo>
                      <a:pt x="92" y="72"/>
                    </a:lnTo>
                    <a:lnTo>
                      <a:pt x="86" y="82"/>
                    </a:lnTo>
                    <a:lnTo>
                      <a:pt x="76" y="87"/>
                    </a:lnTo>
                    <a:lnTo>
                      <a:pt x="67" y="93"/>
                    </a:lnTo>
                    <a:lnTo>
                      <a:pt x="58" y="97"/>
                    </a:lnTo>
                    <a:lnTo>
                      <a:pt x="49" y="97"/>
                    </a:lnTo>
                    <a:lnTo>
                      <a:pt x="43" y="97"/>
                    </a:lnTo>
                    <a:lnTo>
                      <a:pt x="30" y="90"/>
                    </a:lnTo>
                    <a:lnTo>
                      <a:pt x="21" y="87"/>
                    </a:lnTo>
                    <a:lnTo>
                      <a:pt x="14" y="82"/>
                    </a:lnTo>
                    <a:lnTo>
                      <a:pt x="11" y="79"/>
                    </a:lnTo>
                    <a:lnTo>
                      <a:pt x="6" y="72"/>
                    </a:lnTo>
                    <a:lnTo>
                      <a:pt x="3" y="63"/>
                    </a:lnTo>
                    <a:lnTo>
                      <a:pt x="0" y="51"/>
                    </a:lnTo>
                    <a:lnTo>
                      <a:pt x="0" y="45"/>
                    </a:lnTo>
                    <a:lnTo>
                      <a:pt x="0" y="33"/>
                    </a:lnTo>
                    <a:lnTo>
                      <a:pt x="3" y="24"/>
                    </a:lnTo>
                    <a:lnTo>
                      <a:pt x="8" y="17"/>
                    </a:lnTo>
                    <a:lnTo>
                      <a:pt x="11" y="11"/>
                    </a:lnTo>
                    <a:lnTo>
                      <a:pt x="40" y="6"/>
                    </a:lnTo>
                    <a:lnTo>
                      <a:pt x="49" y="14"/>
                    </a:lnTo>
                    <a:lnTo>
                      <a:pt x="40" y="17"/>
                    </a:lnTo>
                    <a:lnTo>
                      <a:pt x="33" y="17"/>
                    </a:lnTo>
                    <a:lnTo>
                      <a:pt x="30" y="24"/>
                    </a:lnTo>
                    <a:lnTo>
                      <a:pt x="24" y="30"/>
                    </a:lnTo>
                    <a:lnTo>
                      <a:pt x="21" y="35"/>
                    </a:lnTo>
                    <a:lnTo>
                      <a:pt x="18" y="45"/>
                    </a:lnTo>
                    <a:lnTo>
                      <a:pt x="18" y="51"/>
                    </a:lnTo>
                    <a:lnTo>
                      <a:pt x="21" y="61"/>
                    </a:lnTo>
                    <a:lnTo>
                      <a:pt x="24" y="66"/>
                    </a:lnTo>
                    <a:lnTo>
                      <a:pt x="30" y="69"/>
                    </a:lnTo>
                    <a:lnTo>
                      <a:pt x="36" y="75"/>
                    </a:lnTo>
                    <a:lnTo>
                      <a:pt x="43" y="75"/>
                    </a:lnTo>
                    <a:lnTo>
                      <a:pt x="52" y="75"/>
                    </a:lnTo>
                    <a:lnTo>
                      <a:pt x="64" y="72"/>
                    </a:lnTo>
                    <a:lnTo>
                      <a:pt x="70" y="69"/>
                    </a:lnTo>
                    <a:lnTo>
                      <a:pt x="76" y="63"/>
                    </a:lnTo>
                    <a:lnTo>
                      <a:pt x="80" y="54"/>
                    </a:lnTo>
                    <a:lnTo>
                      <a:pt x="83" y="48"/>
                    </a:lnTo>
                    <a:lnTo>
                      <a:pt x="80" y="35"/>
                    </a:lnTo>
                    <a:lnTo>
                      <a:pt x="73" y="27"/>
                    </a:lnTo>
                    <a:lnTo>
                      <a:pt x="67" y="21"/>
                    </a:lnTo>
                    <a:lnTo>
                      <a:pt x="61" y="17"/>
                    </a:lnTo>
                    <a:lnTo>
                      <a:pt x="58" y="9"/>
                    </a:lnTo>
                    <a:lnTo>
                      <a:pt x="67" y="0"/>
                    </a:lnTo>
                    <a:lnTo>
                      <a:pt x="83" y="6"/>
                    </a:lnTo>
                    <a:lnTo>
                      <a:pt x="95" y="21"/>
                    </a:lnTo>
                    <a:lnTo>
                      <a:pt x="98" y="30"/>
                    </a:lnTo>
                  </a:path>
                </a:pathLst>
              </a:custGeom>
              <a:solidFill>
                <a:srgbClr val="93936C"/>
              </a:solidFill>
              <a:ln w="9525">
                <a:noFill/>
              </a:ln>
            </p:spPr>
            <p:txBody>
              <a:bodyPr/>
              <a:p>
                <a:endParaRPr lang="zh-CN" altLang="en-US"/>
              </a:p>
            </p:txBody>
          </p:sp>
          <p:sp>
            <p:nvSpPr>
              <p:cNvPr id="309340" name="任意多边形 309339"/>
              <p:cNvSpPr/>
              <p:nvPr/>
            </p:nvSpPr>
            <p:spPr>
              <a:xfrm>
                <a:off x="4609" y="2221"/>
                <a:ext cx="103" cy="98"/>
              </a:xfrm>
              <a:custGeom>
                <a:avLst/>
                <a:gdLst/>
                <a:ahLst/>
                <a:cxnLst/>
                <a:pathLst>
                  <a:path w="103" h="98">
                    <a:moveTo>
                      <a:pt x="98" y="30"/>
                    </a:moveTo>
                    <a:lnTo>
                      <a:pt x="102" y="45"/>
                    </a:lnTo>
                    <a:lnTo>
                      <a:pt x="98" y="61"/>
                    </a:lnTo>
                    <a:lnTo>
                      <a:pt x="92" y="72"/>
                    </a:lnTo>
                    <a:lnTo>
                      <a:pt x="86" y="82"/>
                    </a:lnTo>
                    <a:lnTo>
                      <a:pt x="76" y="87"/>
                    </a:lnTo>
                    <a:lnTo>
                      <a:pt x="67" y="93"/>
                    </a:lnTo>
                    <a:lnTo>
                      <a:pt x="58" y="97"/>
                    </a:lnTo>
                    <a:lnTo>
                      <a:pt x="49" y="97"/>
                    </a:lnTo>
                    <a:lnTo>
                      <a:pt x="43" y="97"/>
                    </a:lnTo>
                    <a:lnTo>
                      <a:pt x="30" y="90"/>
                    </a:lnTo>
                    <a:lnTo>
                      <a:pt x="21" y="87"/>
                    </a:lnTo>
                    <a:lnTo>
                      <a:pt x="14" y="82"/>
                    </a:lnTo>
                    <a:lnTo>
                      <a:pt x="11" y="79"/>
                    </a:lnTo>
                    <a:lnTo>
                      <a:pt x="6" y="72"/>
                    </a:lnTo>
                    <a:lnTo>
                      <a:pt x="3" y="63"/>
                    </a:lnTo>
                    <a:lnTo>
                      <a:pt x="0" y="51"/>
                    </a:lnTo>
                    <a:lnTo>
                      <a:pt x="0" y="45"/>
                    </a:lnTo>
                    <a:lnTo>
                      <a:pt x="0" y="33"/>
                    </a:lnTo>
                    <a:lnTo>
                      <a:pt x="3" y="24"/>
                    </a:lnTo>
                    <a:lnTo>
                      <a:pt x="8" y="17"/>
                    </a:lnTo>
                    <a:lnTo>
                      <a:pt x="11" y="11"/>
                    </a:lnTo>
                    <a:lnTo>
                      <a:pt x="40" y="6"/>
                    </a:lnTo>
                    <a:lnTo>
                      <a:pt x="49" y="14"/>
                    </a:lnTo>
                    <a:lnTo>
                      <a:pt x="40" y="17"/>
                    </a:lnTo>
                    <a:lnTo>
                      <a:pt x="33" y="17"/>
                    </a:lnTo>
                    <a:lnTo>
                      <a:pt x="30" y="24"/>
                    </a:lnTo>
                    <a:lnTo>
                      <a:pt x="24" y="30"/>
                    </a:lnTo>
                    <a:lnTo>
                      <a:pt x="21" y="35"/>
                    </a:lnTo>
                    <a:lnTo>
                      <a:pt x="18" y="45"/>
                    </a:lnTo>
                    <a:lnTo>
                      <a:pt x="18" y="51"/>
                    </a:lnTo>
                    <a:lnTo>
                      <a:pt x="21" y="61"/>
                    </a:lnTo>
                    <a:lnTo>
                      <a:pt x="24" y="66"/>
                    </a:lnTo>
                    <a:lnTo>
                      <a:pt x="30" y="69"/>
                    </a:lnTo>
                    <a:lnTo>
                      <a:pt x="36" y="75"/>
                    </a:lnTo>
                    <a:lnTo>
                      <a:pt x="43" y="75"/>
                    </a:lnTo>
                    <a:lnTo>
                      <a:pt x="52" y="75"/>
                    </a:lnTo>
                    <a:lnTo>
                      <a:pt x="64" y="72"/>
                    </a:lnTo>
                    <a:lnTo>
                      <a:pt x="70" y="69"/>
                    </a:lnTo>
                    <a:lnTo>
                      <a:pt x="76" y="63"/>
                    </a:lnTo>
                    <a:lnTo>
                      <a:pt x="80" y="54"/>
                    </a:lnTo>
                    <a:lnTo>
                      <a:pt x="83" y="48"/>
                    </a:lnTo>
                    <a:lnTo>
                      <a:pt x="80" y="35"/>
                    </a:lnTo>
                    <a:lnTo>
                      <a:pt x="73" y="27"/>
                    </a:lnTo>
                    <a:lnTo>
                      <a:pt x="67" y="21"/>
                    </a:lnTo>
                    <a:lnTo>
                      <a:pt x="61" y="17"/>
                    </a:lnTo>
                    <a:lnTo>
                      <a:pt x="58" y="9"/>
                    </a:lnTo>
                    <a:lnTo>
                      <a:pt x="67" y="0"/>
                    </a:lnTo>
                    <a:lnTo>
                      <a:pt x="83" y="6"/>
                    </a:lnTo>
                    <a:lnTo>
                      <a:pt x="95" y="21"/>
                    </a:lnTo>
                    <a:lnTo>
                      <a:pt x="98" y="30"/>
                    </a:lnTo>
                  </a:path>
                </a:pathLst>
              </a:custGeom>
              <a:solidFill>
                <a:srgbClr val="FFCC00"/>
              </a:solidFill>
              <a:ln w="12699" cap="rnd" cmpd="sng">
                <a:solidFill>
                  <a:srgbClr val="FFCC00"/>
                </a:solidFill>
                <a:prstDash val="solid"/>
                <a:headEnd type="none" w="med" len="med"/>
                <a:tailEnd type="none" w="med" len="med"/>
              </a:ln>
            </p:spPr>
            <p:txBody>
              <a:bodyPr/>
              <a:p>
                <a:endParaRPr lang="zh-CN" altLang="en-US"/>
              </a:p>
            </p:txBody>
          </p:sp>
          <p:sp>
            <p:nvSpPr>
              <p:cNvPr id="309341" name="任意多边形 309340"/>
              <p:cNvSpPr/>
              <p:nvPr/>
            </p:nvSpPr>
            <p:spPr>
              <a:xfrm>
                <a:off x="4609" y="2118"/>
                <a:ext cx="103" cy="95"/>
              </a:xfrm>
              <a:custGeom>
                <a:avLst/>
                <a:gdLst/>
                <a:ahLst/>
                <a:cxnLst/>
                <a:pathLst>
                  <a:path w="103" h="95">
                    <a:moveTo>
                      <a:pt x="98" y="66"/>
                    </a:moveTo>
                    <a:lnTo>
                      <a:pt x="102" y="57"/>
                    </a:lnTo>
                    <a:lnTo>
                      <a:pt x="102" y="51"/>
                    </a:lnTo>
                    <a:lnTo>
                      <a:pt x="102" y="42"/>
                    </a:lnTo>
                    <a:lnTo>
                      <a:pt x="98" y="36"/>
                    </a:lnTo>
                    <a:lnTo>
                      <a:pt x="95" y="30"/>
                    </a:lnTo>
                    <a:lnTo>
                      <a:pt x="92" y="24"/>
                    </a:lnTo>
                    <a:lnTo>
                      <a:pt x="89" y="18"/>
                    </a:lnTo>
                    <a:lnTo>
                      <a:pt x="83" y="11"/>
                    </a:lnTo>
                    <a:lnTo>
                      <a:pt x="76" y="9"/>
                    </a:lnTo>
                    <a:lnTo>
                      <a:pt x="67" y="3"/>
                    </a:lnTo>
                    <a:lnTo>
                      <a:pt x="58" y="3"/>
                    </a:lnTo>
                    <a:lnTo>
                      <a:pt x="49" y="0"/>
                    </a:lnTo>
                    <a:lnTo>
                      <a:pt x="43" y="3"/>
                    </a:lnTo>
                    <a:lnTo>
                      <a:pt x="36" y="3"/>
                    </a:lnTo>
                    <a:lnTo>
                      <a:pt x="30" y="3"/>
                    </a:lnTo>
                    <a:lnTo>
                      <a:pt x="21" y="9"/>
                    </a:lnTo>
                    <a:lnTo>
                      <a:pt x="11" y="18"/>
                    </a:lnTo>
                    <a:lnTo>
                      <a:pt x="6" y="24"/>
                    </a:lnTo>
                    <a:lnTo>
                      <a:pt x="3" y="33"/>
                    </a:lnTo>
                    <a:lnTo>
                      <a:pt x="0" y="45"/>
                    </a:lnTo>
                    <a:lnTo>
                      <a:pt x="0" y="51"/>
                    </a:lnTo>
                    <a:lnTo>
                      <a:pt x="0" y="63"/>
                    </a:lnTo>
                    <a:lnTo>
                      <a:pt x="3" y="72"/>
                    </a:lnTo>
                    <a:lnTo>
                      <a:pt x="8" y="79"/>
                    </a:lnTo>
                    <a:lnTo>
                      <a:pt x="11" y="85"/>
                    </a:lnTo>
                    <a:lnTo>
                      <a:pt x="40" y="94"/>
                    </a:lnTo>
                    <a:lnTo>
                      <a:pt x="49" y="82"/>
                    </a:lnTo>
                    <a:lnTo>
                      <a:pt x="40" y="82"/>
                    </a:lnTo>
                    <a:lnTo>
                      <a:pt x="30" y="75"/>
                    </a:lnTo>
                    <a:lnTo>
                      <a:pt x="24" y="69"/>
                    </a:lnTo>
                    <a:lnTo>
                      <a:pt x="21" y="61"/>
                    </a:lnTo>
                    <a:lnTo>
                      <a:pt x="18" y="48"/>
                    </a:lnTo>
                    <a:lnTo>
                      <a:pt x="21" y="39"/>
                    </a:lnTo>
                    <a:lnTo>
                      <a:pt x="27" y="30"/>
                    </a:lnTo>
                    <a:lnTo>
                      <a:pt x="33" y="24"/>
                    </a:lnTo>
                    <a:lnTo>
                      <a:pt x="43" y="21"/>
                    </a:lnTo>
                    <a:lnTo>
                      <a:pt x="52" y="21"/>
                    </a:lnTo>
                    <a:lnTo>
                      <a:pt x="61" y="21"/>
                    </a:lnTo>
                    <a:lnTo>
                      <a:pt x="67" y="24"/>
                    </a:lnTo>
                    <a:lnTo>
                      <a:pt x="70" y="27"/>
                    </a:lnTo>
                    <a:lnTo>
                      <a:pt x="76" y="33"/>
                    </a:lnTo>
                    <a:lnTo>
                      <a:pt x="80" y="42"/>
                    </a:lnTo>
                    <a:lnTo>
                      <a:pt x="83" y="51"/>
                    </a:lnTo>
                    <a:lnTo>
                      <a:pt x="80" y="63"/>
                    </a:lnTo>
                    <a:lnTo>
                      <a:pt x="73" y="69"/>
                    </a:lnTo>
                    <a:lnTo>
                      <a:pt x="67" y="75"/>
                    </a:lnTo>
                    <a:lnTo>
                      <a:pt x="61" y="79"/>
                    </a:lnTo>
                    <a:lnTo>
                      <a:pt x="58" y="87"/>
                    </a:lnTo>
                    <a:lnTo>
                      <a:pt x="83" y="85"/>
                    </a:lnTo>
                    <a:lnTo>
                      <a:pt x="98" y="69"/>
                    </a:lnTo>
                    <a:lnTo>
                      <a:pt x="98" y="66"/>
                    </a:lnTo>
                  </a:path>
                </a:pathLst>
              </a:custGeom>
              <a:solidFill>
                <a:srgbClr val="93936C"/>
              </a:solidFill>
              <a:ln w="9525">
                <a:noFill/>
              </a:ln>
            </p:spPr>
            <p:txBody>
              <a:bodyPr/>
              <a:p>
                <a:endParaRPr lang="zh-CN" altLang="en-US"/>
              </a:p>
            </p:txBody>
          </p:sp>
          <p:sp>
            <p:nvSpPr>
              <p:cNvPr id="309342" name="任意多边形 309341"/>
              <p:cNvSpPr/>
              <p:nvPr/>
            </p:nvSpPr>
            <p:spPr>
              <a:xfrm>
                <a:off x="4609" y="2118"/>
                <a:ext cx="103" cy="118"/>
              </a:xfrm>
              <a:custGeom>
                <a:avLst/>
                <a:gdLst/>
                <a:ahLst/>
                <a:cxnLst/>
                <a:pathLst>
                  <a:path w="103" h="118">
                    <a:moveTo>
                      <a:pt x="98" y="66"/>
                    </a:moveTo>
                    <a:lnTo>
                      <a:pt x="102" y="58"/>
                    </a:lnTo>
                    <a:lnTo>
                      <a:pt x="102" y="51"/>
                    </a:lnTo>
                    <a:lnTo>
                      <a:pt x="102" y="42"/>
                    </a:lnTo>
                    <a:lnTo>
                      <a:pt x="98" y="36"/>
                    </a:lnTo>
                    <a:lnTo>
                      <a:pt x="95" y="30"/>
                    </a:lnTo>
                    <a:lnTo>
                      <a:pt x="92" y="24"/>
                    </a:lnTo>
                    <a:lnTo>
                      <a:pt x="89" y="18"/>
                    </a:lnTo>
                    <a:lnTo>
                      <a:pt x="83" y="11"/>
                    </a:lnTo>
                    <a:lnTo>
                      <a:pt x="76" y="9"/>
                    </a:lnTo>
                    <a:lnTo>
                      <a:pt x="67" y="3"/>
                    </a:lnTo>
                    <a:lnTo>
                      <a:pt x="58" y="3"/>
                    </a:lnTo>
                    <a:lnTo>
                      <a:pt x="49" y="0"/>
                    </a:lnTo>
                    <a:lnTo>
                      <a:pt x="43" y="3"/>
                    </a:lnTo>
                    <a:lnTo>
                      <a:pt x="36" y="3"/>
                    </a:lnTo>
                    <a:lnTo>
                      <a:pt x="30" y="3"/>
                    </a:lnTo>
                    <a:lnTo>
                      <a:pt x="21" y="9"/>
                    </a:lnTo>
                    <a:lnTo>
                      <a:pt x="11" y="18"/>
                    </a:lnTo>
                    <a:lnTo>
                      <a:pt x="6" y="24"/>
                    </a:lnTo>
                    <a:lnTo>
                      <a:pt x="3" y="33"/>
                    </a:lnTo>
                    <a:lnTo>
                      <a:pt x="0" y="45"/>
                    </a:lnTo>
                    <a:lnTo>
                      <a:pt x="0" y="51"/>
                    </a:lnTo>
                    <a:lnTo>
                      <a:pt x="0" y="63"/>
                    </a:lnTo>
                    <a:lnTo>
                      <a:pt x="3" y="73"/>
                    </a:lnTo>
                    <a:lnTo>
                      <a:pt x="8" y="79"/>
                    </a:lnTo>
                    <a:lnTo>
                      <a:pt x="8" y="111"/>
                    </a:lnTo>
                    <a:lnTo>
                      <a:pt x="58" y="117"/>
                    </a:lnTo>
                    <a:lnTo>
                      <a:pt x="77" y="84"/>
                    </a:lnTo>
                    <a:lnTo>
                      <a:pt x="40" y="82"/>
                    </a:lnTo>
                    <a:lnTo>
                      <a:pt x="30" y="76"/>
                    </a:lnTo>
                    <a:lnTo>
                      <a:pt x="24" y="69"/>
                    </a:lnTo>
                    <a:lnTo>
                      <a:pt x="21" y="61"/>
                    </a:lnTo>
                    <a:lnTo>
                      <a:pt x="18" y="48"/>
                    </a:lnTo>
                    <a:lnTo>
                      <a:pt x="21" y="39"/>
                    </a:lnTo>
                    <a:lnTo>
                      <a:pt x="27" y="30"/>
                    </a:lnTo>
                    <a:lnTo>
                      <a:pt x="33" y="24"/>
                    </a:lnTo>
                    <a:lnTo>
                      <a:pt x="43" y="21"/>
                    </a:lnTo>
                    <a:lnTo>
                      <a:pt x="52" y="21"/>
                    </a:lnTo>
                    <a:lnTo>
                      <a:pt x="61" y="21"/>
                    </a:lnTo>
                    <a:lnTo>
                      <a:pt x="67" y="24"/>
                    </a:lnTo>
                    <a:lnTo>
                      <a:pt x="70" y="27"/>
                    </a:lnTo>
                    <a:lnTo>
                      <a:pt x="76" y="33"/>
                    </a:lnTo>
                    <a:lnTo>
                      <a:pt x="80" y="42"/>
                    </a:lnTo>
                    <a:lnTo>
                      <a:pt x="83" y="51"/>
                    </a:lnTo>
                    <a:lnTo>
                      <a:pt x="80" y="63"/>
                    </a:lnTo>
                    <a:lnTo>
                      <a:pt x="73" y="69"/>
                    </a:lnTo>
                    <a:lnTo>
                      <a:pt x="67" y="76"/>
                    </a:lnTo>
                    <a:lnTo>
                      <a:pt x="61" y="79"/>
                    </a:lnTo>
                    <a:lnTo>
                      <a:pt x="58" y="87"/>
                    </a:lnTo>
                    <a:lnTo>
                      <a:pt x="83" y="85"/>
                    </a:lnTo>
                    <a:lnTo>
                      <a:pt x="98" y="69"/>
                    </a:lnTo>
                    <a:lnTo>
                      <a:pt x="98" y="66"/>
                    </a:lnTo>
                  </a:path>
                </a:pathLst>
              </a:custGeom>
              <a:solidFill>
                <a:srgbClr val="FFCC00"/>
              </a:solidFill>
              <a:ln w="12699" cap="rnd" cmpd="sng">
                <a:solidFill>
                  <a:srgbClr val="FFCC00"/>
                </a:solidFill>
                <a:prstDash val="solid"/>
                <a:headEnd type="none" w="med" len="med"/>
                <a:tailEnd type="none" w="med" len="med"/>
              </a:ln>
            </p:spPr>
            <p:txBody>
              <a:bodyPr/>
              <a:p>
                <a:endParaRPr lang="zh-CN" altLang="en-US"/>
              </a:p>
            </p:txBody>
          </p:sp>
          <p:sp>
            <p:nvSpPr>
              <p:cNvPr id="309343" name="任意多边形 309342"/>
              <p:cNvSpPr/>
              <p:nvPr/>
            </p:nvSpPr>
            <p:spPr>
              <a:xfrm>
                <a:off x="4680" y="2181"/>
                <a:ext cx="75" cy="75"/>
              </a:xfrm>
              <a:custGeom>
                <a:avLst/>
                <a:gdLst/>
                <a:ahLst/>
                <a:cxnLst/>
                <a:pathLst>
                  <a:path w="75" h="75">
                    <a:moveTo>
                      <a:pt x="28" y="0"/>
                    </a:moveTo>
                    <a:lnTo>
                      <a:pt x="37" y="0"/>
                    </a:lnTo>
                    <a:lnTo>
                      <a:pt x="43" y="0"/>
                    </a:lnTo>
                    <a:lnTo>
                      <a:pt x="52" y="3"/>
                    </a:lnTo>
                    <a:lnTo>
                      <a:pt x="58" y="6"/>
                    </a:lnTo>
                    <a:lnTo>
                      <a:pt x="64" y="12"/>
                    </a:lnTo>
                    <a:lnTo>
                      <a:pt x="67" y="18"/>
                    </a:lnTo>
                    <a:lnTo>
                      <a:pt x="70" y="24"/>
                    </a:lnTo>
                    <a:lnTo>
                      <a:pt x="74" y="30"/>
                    </a:lnTo>
                    <a:lnTo>
                      <a:pt x="74" y="37"/>
                    </a:lnTo>
                    <a:lnTo>
                      <a:pt x="74" y="46"/>
                    </a:lnTo>
                    <a:lnTo>
                      <a:pt x="74" y="49"/>
                    </a:lnTo>
                    <a:lnTo>
                      <a:pt x="67" y="58"/>
                    </a:lnTo>
                    <a:lnTo>
                      <a:pt x="67" y="61"/>
                    </a:lnTo>
                    <a:lnTo>
                      <a:pt x="61" y="64"/>
                    </a:lnTo>
                    <a:lnTo>
                      <a:pt x="55" y="70"/>
                    </a:lnTo>
                    <a:lnTo>
                      <a:pt x="46" y="74"/>
                    </a:lnTo>
                    <a:lnTo>
                      <a:pt x="37" y="74"/>
                    </a:lnTo>
                    <a:lnTo>
                      <a:pt x="24" y="70"/>
                    </a:lnTo>
                    <a:lnTo>
                      <a:pt x="18" y="55"/>
                    </a:lnTo>
                    <a:lnTo>
                      <a:pt x="21" y="58"/>
                    </a:lnTo>
                    <a:lnTo>
                      <a:pt x="28" y="58"/>
                    </a:lnTo>
                    <a:lnTo>
                      <a:pt x="34" y="61"/>
                    </a:lnTo>
                    <a:lnTo>
                      <a:pt x="37" y="61"/>
                    </a:lnTo>
                    <a:lnTo>
                      <a:pt x="43" y="61"/>
                    </a:lnTo>
                    <a:lnTo>
                      <a:pt x="52" y="55"/>
                    </a:lnTo>
                    <a:lnTo>
                      <a:pt x="55" y="51"/>
                    </a:lnTo>
                    <a:lnTo>
                      <a:pt x="58" y="49"/>
                    </a:lnTo>
                    <a:lnTo>
                      <a:pt x="61" y="43"/>
                    </a:lnTo>
                    <a:lnTo>
                      <a:pt x="61" y="37"/>
                    </a:lnTo>
                    <a:lnTo>
                      <a:pt x="61" y="30"/>
                    </a:lnTo>
                    <a:lnTo>
                      <a:pt x="58" y="24"/>
                    </a:lnTo>
                    <a:lnTo>
                      <a:pt x="52" y="18"/>
                    </a:lnTo>
                    <a:lnTo>
                      <a:pt x="46" y="15"/>
                    </a:lnTo>
                    <a:lnTo>
                      <a:pt x="37" y="12"/>
                    </a:lnTo>
                    <a:lnTo>
                      <a:pt x="31" y="12"/>
                    </a:lnTo>
                    <a:lnTo>
                      <a:pt x="21" y="15"/>
                    </a:lnTo>
                    <a:lnTo>
                      <a:pt x="15" y="24"/>
                    </a:lnTo>
                    <a:lnTo>
                      <a:pt x="12" y="30"/>
                    </a:lnTo>
                    <a:lnTo>
                      <a:pt x="12" y="37"/>
                    </a:lnTo>
                    <a:lnTo>
                      <a:pt x="12" y="43"/>
                    </a:lnTo>
                    <a:lnTo>
                      <a:pt x="15" y="49"/>
                    </a:lnTo>
                    <a:lnTo>
                      <a:pt x="0" y="43"/>
                    </a:lnTo>
                    <a:lnTo>
                      <a:pt x="0" y="24"/>
                    </a:lnTo>
                    <a:lnTo>
                      <a:pt x="18" y="9"/>
                    </a:lnTo>
                    <a:lnTo>
                      <a:pt x="28" y="0"/>
                    </a:lnTo>
                  </a:path>
                </a:pathLst>
              </a:custGeom>
              <a:solidFill>
                <a:srgbClr val="93936C"/>
              </a:solidFill>
              <a:ln w="9525">
                <a:noFill/>
              </a:ln>
            </p:spPr>
            <p:txBody>
              <a:bodyPr/>
              <a:p>
                <a:endParaRPr lang="zh-CN" altLang="en-US"/>
              </a:p>
            </p:txBody>
          </p:sp>
          <p:sp>
            <p:nvSpPr>
              <p:cNvPr id="309344" name="任意多边形 309343"/>
              <p:cNvSpPr/>
              <p:nvPr/>
            </p:nvSpPr>
            <p:spPr>
              <a:xfrm>
                <a:off x="4680" y="2181"/>
                <a:ext cx="75" cy="75"/>
              </a:xfrm>
              <a:custGeom>
                <a:avLst/>
                <a:gdLst/>
                <a:ahLst/>
                <a:cxnLst/>
                <a:pathLst>
                  <a:path w="75" h="75">
                    <a:moveTo>
                      <a:pt x="28" y="0"/>
                    </a:moveTo>
                    <a:lnTo>
                      <a:pt x="37" y="0"/>
                    </a:lnTo>
                    <a:lnTo>
                      <a:pt x="43" y="0"/>
                    </a:lnTo>
                    <a:lnTo>
                      <a:pt x="52" y="3"/>
                    </a:lnTo>
                    <a:lnTo>
                      <a:pt x="58" y="6"/>
                    </a:lnTo>
                    <a:lnTo>
                      <a:pt x="64" y="12"/>
                    </a:lnTo>
                    <a:lnTo>
                      <a:pt x="67" y="18"/>
                    </a:lnTo>
                    <a:lnTo>
                      <a:pt x="70" y="24"/>
                    </a:lnTo>
                    <a:lnTo>
                      <a:pt x="74" y="30"/>
                    </a:lnTo>
                    <a:lnTo>
                      <a:pt x="74" y="37"/>
                    </a:lnTo>
                    <a:lnTo>
                      <a:pt x="74" y="46"/>
                    </a:lnTo>
                    <a:lnTo>
                      <a:pt x="74" y="49"/>
                    </a:lnTo>
                    <a:lnTo>
                      <a:pt x="67" y="58"/>
                    </a:lnTo>
                    <a:lnTo>
                      <a:pt x="67" y="61"/>
                    </a:lnTo>
                    <a:lnTo>
                      <a:pt x="61" y="64"/>
                    </a:lnTo>
                    <a:lnTo>
                      <a:pt x="55" y="70"/>
                    </a:lnTo>
                    <a:lnTo>
                      <a:pt x="46" y="74"/>
                    </a:lnTo>
                    <a:lnTo>
                      <a:pt x="37" y="74"/>
                    </a:lnTo>
                    <a:lnTo>
                      <a:pt x="24" y="70"/>
                    </a:lnTo>
                    <a:lnTo>
                      <a:pt x="18" y="55"/>
                    </a:lnTo>
                    <a:lnTo>
                      <a:pt x="21" y="58"/>
                    </a:lnTo>
                    <a:lnTo>
                      <a:pt x="28" y="58"/>
                    </a:lnTo>
                    <a:lnTo>
                      <a:pt x="34" y="61"/>
                    </a:lnTo>
                    <a:lnTo>
                      <a:pt x="37" y="61"/>
                    </a:lnTo>
                    <a:lnTo>
                      <a:pt x="43" y="61"/>
                    </a:lnTo>
                    <a:lnTo>
                      <a:pt x="52" y="55"/>
                    </a:lnTo>
                    <a:lnTo>
                      <a:pt x="55" y="51"/>
                    </a:lnTo>
                    <a:lnTo>
                      <a:pt x="58" y="49"/>
                    </a:lnTo>
                    <a:lnTo>
                      <a:pt x="61" y="43"/>
                    </a:lnTo>
                    <a:lnTo>
                      <a:pt x="61" y="37"/>
                    </a:lnTo>
                    <a:lnTo>
                      <a:pt x="61" y="30"/>
                    </a:lnTo>
                    <a:lnTo>
                      <a:pt x="58" y="24"/>
                    </a:lnTo>
                    <a:lnTo>
                      <a:pt x="52" y="18"/>
                    </a:lnTo>
                    <a:lnTo>
                      <a:pt x="46" y="15"/>
                    </a:lnTo>
                    <a:lnTo>
                      <a:pt x="37" y="12"/>
                    </a:lnTo>
                    <a:lnTo>
                      <a:pt x="31" y="12"/>
                    </a:lnTo>
                    <a:lnTo>
                      <a:pt x="21" y="15"/>
                    </a:lnTo>
                    <a:lnTo>
                      <a:pt x="15" y="24"/>
                    </a:lnTo>
                    <a:lnTo>
                      <a:pt x="12" y="30"/>
                    </a:lnTo>
                    <a:lnTo>
                      <a:pt x="12" y="37"/>
                    </a:lnTo>
                    <a:lnTo>
                      <a:pt x="12" y="43"/>
                    </a:lnTo>
                    <a:lnTo>
                      <a:pt x="15" y="49"/>
                    </a:lnTo>
                    <a:lnTo>
                      <a:pt x="0" y="43"/>
                    </a:lnTo>
                    <a:lnTo>
                      <a:pt x="0" y="24"/>
                    </a:lnTo>
                    <a:lnTo>
                      <a:pt x="18" y="9"/>
                    </a:lnTo>
                    <a:lnTo>
                      <a:pt x="28" y="0"/>
                    </a:lnTo>
                  </a:path>
                </a:pathLst>
              </a:custGeom>
              <a:solidFill>
                <a:srgbClr val="FFCC00"/>
              </a:solidFill>
              <a:ln w="12699" cap="rnd" cmpd="sng">
                <a:solidFill>
                  <a:srgbClr val="FFCC00"/>
                </a:solidFill>
                <a:prstDash val="solid"/>
                <a:headEnd type="none" w="med" len="med"/>
                <a:tailEnd type="none" w="med" len="med"/>
              </a:ln>
            </p:spPr>
            <p:txBody>
              <a:bodyPr/>
              <a:p>
                <a:endParaRPr lang="zh-CN" altLang="en-US"/>
              </a:p>
            </p:txBody>
          </p:sp>
          <p:sp>
            <p:nvSpPr>
              <p:cNvPr id="309345" name="任意多边形 309344"/>
              <p:cNvSpPr/>
              <p:nvPr/>
            </p:nvSpPr>
            <p:spPr>
              <a:xfrm>
                <a:off x="4307" y="2181"/>
                <a:ext cx="315" cy="120"/>
              </a:xfrm>
              <a:custGeom>
                <a:avLst/>
                <a:gdLst/>
                <a:ahLst/>
                <a:cxnLst/>
                <a:pathLst>
                  <a:path w="315" h="120">
                    <a:moveTo>
                      <a:pt x="314" y="18"/>
                    </a:moveTo>
                    <a:lnTo>
                      <a:pt x="286" y="18"/>
                    </a:lnTo>
                    <a:lnTo>
                      <a:pt x="286" y="0"/>
                    </a:lnTo>
                    <a:lnTo>
                      <a:pt x="261" y="0"/>
                    </a:lnTo>
                    <a:lnTo>
                      <a:pt x="261" y="18"/>
                    </a:lnTo>
                    <a:lnTo>
                      <a:pt x="252" y="18"/>
                    </a:lnTo>
                    <a:lnTo>
                      <a:pt x="252" y="0"/>
                    </a:lnTo>
                    <a:lnTo>
                      <a:pt x="231" y="0"/>
                    </a:lnTo>
                    <a:lnTo>
                      <a:pt x="231" y="18"/>
                    </a:lnTo>
                    <a:lnTo>
                      <a:pt x="0" y="18"/>
                    </a:lnTo>
                    <a:lnTo>
                      <a:pt x="0" y="51"/>
                    </a:lnTo>
                    <a:lnTo>
                      <a:pt x="39" y="51"/>
                    </a:lnTo>
                    <a:lnTo>
                      <a:pt x="39" y="61"/>
                    </a:lnTo>
                    <a:lnTo>
                      <a:pt x="15" y="61"/>
                    </a:lnTo>
                    <a:lnTo>
                      <a:pt x="15" y="79"/>
                    </a:lnTo>
                    <a:lnTo>
                      <a:pt x="39" y="79"/>
                    </a:lnTo>
                    <a:lnTo>
                      <a:pt x="39" y="91"/>
                    </a:lnTo>
                    <a:lnTo>
                      <a:pt x="15" y="91"/>
                    </a:lnTo>
                    <a:lnTo>
                      <a:pt x="15" y="119"/>
                    </a:lnTo>
                    <a:lnTo>
                      <a:pt x="67" y="119"/>
                    </a:lnTo>
                    <a:lnTo>
                      <a:pt x="67" y="51"/>
                    </a:lnTo>
                    <a:lnTo>
                      <a:pt x="231" y="51"/>
                    </a:lnTo>
                    <a:lnTo>
                      <a:pt x="231" y="73"/>
                    </a:lnTo>
                    <a:lnTo>
                      <a:pt x="252" y="73"/>
                    </a:lnTo>
                    <a:lnTo>
                      <a:pt x="252" y="51"/>
                    </a:lnTo>
                    <a:lnTo>
                      <a:pt x="261" y="51"/>
                    </a:lnTo>
                    <a:lnTo>
                      <a:pt x="261" y="73"/>
                    </a:lnTo>
                    <a:lnTo>
                      <a:pt x="286" y="73"/>
                    </a:lnTo>
                    <a:lnTo>
                      <a:pt x="286" y="51"/>
                    </a:lnTo>
                    <a:lnTo>
                      <a:pt x="314" y="51"/>
                    </a:lnTo>
                    <a:lnTo>
                      <a:pt x="314" y="18"/>
                    </a:lnTo>
                  </a:path>
                </a:pathLst>
              </a:custGeom>
              <a:solidFill>
                <a:srgbClr val="93936C"/>
              </a:solidFill>
              <a:ln w="9525">
                <a:noFill/>
              </a:ln>
            </p:spPr>
            <p:txBody>
              <a:bodyPr/>
              <a:p>
                <a:endParaRPr lang="zh-CN" altLang="en-US"/>
              </a:p>
            </p:txBody>
          </p:sp>
          <p:sp>
            <p:nvSpPr>
              <p:cNvPr id="309346" name="任意多边形 309345"/>
              <p:cNvSpPr/>
              <p:nvPr/>
            </p:nvSpPr>
            <p:spPr>
              <a:xfrm>
                <a:off x="4307" y="2181"/>
                <a:ext cx="315" cy="120"/>
              </a:xfrm>
              <a:custGeom>
                <a:avLst/>
                <a:gdLst/>
                <a:ahLst/>
                <a:cxnLst/>
                <a:pathLst>
                  <a:path w="315" h="120">
                    <a:moveTo>
                      <a:pt x="314" y="18"/>
                    </a:moveTo>
                    <a:lnTo>
                      <a:pt x="286" y="18"/>
                    </a:lnTo>
                    <a:lnTo>
                      <a:pt x="286" y="0"/>
                    </a:lnTo>
                    <a:lnTo>
                      <a:pt x="261" y="0"/>
                    </a:lnTo>
                    <a:lnTo>
                      <a:pt x="261" y="18"/>
                    </a:lnTo>
                    <a:lnTo>
                      <a:pt x="252" y="18"/>
                    </a:lnTo>
                    <a:lnTo>
                      <a:pt x="252" y="0"/>
                    </a:lnTo>
                    <a:lnTo>
                      <a:pt x="231" y="0"/>
                    </a:lnTo>
                    <a:lnTo>
                      <a:pt x="231" y="18"/>
                    </a:lnTo>
                    <a:lnTo>
                      <a:pt x="0" y="18"/>
                    </a:lnTo>
                    <a:lnTo>
                      <a:pt x="0" y="51"/>
                    </a:lnTo>
                    <a:lnTo>
                      <a:pt x="39" y="51"/>
                    </a:lnTo>
                    <a:lnTo>
                      <a:pt x="39" y="61"/>
                    </a:lnTo>
                    <a:lnTo>
                      <a:pt x="15" y="61"/>
                    </a:lnTo>
                    <a:lnTo>
                      <a:pt x="15" y="79"/>
                    </a:lnTo>
                    <a:lnTo>
                      <a:pt x="39" y="79"/>
                    </a:lnTo>
                    <a:lnTo>
                      <a:pt x="39" y="91"/>
                    </a:lnTo>
                    <a:lnTo>
                      <a:pt x="15" y="91"/>
                    </a:lnTo>
                    <a:lnTo>
                      <a:pt x="15" y="119"/>
                    </a:lnTo>
                    <a:lnTo>
                      <a:pt x="67" y="119"/>
                    </a:lnTo>
                    <a:lnTo>
                      <a:pt x="67" y="51"/>
                    </a:lnTo>
                    <a:lnTo>
                      <a:pt x="231" y="51"/>
                    </a:lnTo>
                    <a:lnTo>
                      <a:pt x="231" y="73"/>
                    </a:lnTo>
                    <a:lnTo>
                      <a:pt x="252" y="73"/>
                    </a:lnTo>
                    <a:lnTo>
                      <a:pt x="252" y="51"/>
                    </a:lnTo>
                    <a:lnTo>
                      <a:pt x="261" y="51"/>
                    </a:lnTo>
                    <a:lnTo>
                      <a:pt x="261" y="73"/>
                    </a:lnTo>
                    <a:lnTo>
                      <a:pt x="286" y="73"/>
                    </a:lnTo>
                    <a:lnTo>
                      <a:pt x="286" y="51"/>
                    </a:lnTo>
                    <a:lnTo>
                      <a:pt x="314" y="51"/>
                    </a:lnTo>
                    <a:lnTo>
                      <a:pt x="314" y="18"/>
                    </a:lnTo>
                  </a:path>
                </a:pathLst>
              </a:custGeom>
              <a:solidFill>
                <a:srgbClr val="FFCC00"/>
              </a:solidFill>
              <a:ln w="9525">
                <a:noFill/>
              </a:ln>
            </p:spPr>
            <p:txBody>
              <a:bodyPr/>
              <a:p>
                <a:endParaRPr lang="zh-CN" altLang="en-US"/>
              </a:p>
            </p:txBody>
          </p:sp>
          <p:sp>
            <p:nvSpPr>
              <p:cNvPr id="309347" name="任意多边形 309346"/>
              <p:cNvSpPr/>
              <p:nvPr/>
            </p:nvSpPr>
            <p:spPr>
              <a:xfrm>
                <a:off x="4307" y="2181"/>
                <a:ext cx="315" cy="120"/>
              </a:xfrm>
              <a:custGeom>
                <a:avLst/>
                <a:gdLst/>
                <a:ahLst/>
                <a:cxnLst/>
                <a:pathLst>
                  <a:path w="315" h="120">
                    <a:moveTo>
                      <a:pt x="314" y="18"/>
                    </a:moveTo>
                    <a:lnTo>
                      <a:pt x="286" y="18"/>
                    </a:lnTo>
                    <a:lnTo>
                      <a:pt x="286" y="0"/>
                    </a:lnTo>
                    <a:lnTo>
                      <a:pt x="261" y="0"/>
                    </a:lnTo>
                    <a:lnTo>
                      <a:pt x="261" y="18"/>
                    </a:lnTo>
                    <a:lnTo>
                      <a:pt x="252" y="18"/>
                    </a:lnTo>
                    <a:lnTo>
                      <a:pt x="252" y="0"/>
                    </a:lnTo>
                    <a:lnTo>
                      <a:pt x="231" y="0"/>
                    </a:lnTo>
                    <a:lnTo>
                      <a:pt x="231" y="18"/>
                    </a:lnTo>
                    <a:lnTo>
                      <a:pt x="0" y="18"/>
                    </a:lnTo>
                    <a:lnTo>
                      <a:pt x="0" y="51"/>
                    </a:lnTo>
                    <a:lnTo>
                      <a:pt x="39" y="51"/>
                    </a:lnTo>
                    <a:lnTo>
                      <a:pt x="39" y="61"/>
                    </a:lnTo>
                    <a:lnTo>
                      <a:pt x="15" y="61"/>
                    </a:lnTo>
                    <a:lnTo>
                      <a:pt x="15" y="79"/>
                    </a:lnTo>
                    <a:lnTo>
                      <a:pt x="39" y="79"/>
                    </a:lnTo>
                    <a:lnTo>
                      <a:pt x="39" y="91"/>
                    </a:lnTo>
                    <a:lnTo>
                      <a:pt x="15" y="91"/>
                    </a:lnTo>
                    <a:lnTo>
                      <a:pt x="15" y="119"/>
                    </a:lnTo>
                    <a:lnTo>
                      <a:pt x="67" y="119"/>
                    </a:lnTo>
                    <a:lnTo>
                      <a:pt x="67" y="51"/>
                    </a:lnTo>
                    <a:lnTo>
                      <a:pt x="231" y="51"/>
                    </a:lnTo>
                    <a:lnTo>
                      <a:pt x="231" y="73"/>
                    </a:lnTo>
                    <a:lnTo>
                      <a:pt x="252" y="73"/>
                    </a:lnTo>
                    <a:lnTo>
                      <a:pt x="252" y="51"/>
                    </a:lnTo>
                    <a:lnTo>
                      <a:pt x="261" y="51"/>
                    </a:lnTo>
                    <a:lnTo>
                      <a:pt x="261" y="73"/>
                    </a:lnTo>
                    <a:lnTo>
                      <a:pt x="286" y="73"/>
                    </a:lnTo>
                    <a:lnTo>
                      <a:pt x="286" y="51"/>
                    </a:lnTo>
                    <a:lnTo>
                      <a:pt x="314" y="51"/>
                    </a:lnTo>
                  </a:path>
                </a:pathLst>
              </a:custGeom>
              <a:noFill/>
              <a:ln w="12699" cap="rnd" cmpd="sng">
                <a:solidFill>
                  <a:srgbClr val="494936"/>
                </a:solidFill>
                <a:prstDash val="solid"/>
                <a:headEnd type="none" w="sm" len="sm"/>
                <a:tailEnd type="none" w="sm" len="sm"/>
              </a:ln>
            </p:spPr>
            <p:txBody>
              <a:bodyPr/>
              <a:p>
                <a:endParaRPr lang="zh-CN" altLang="en-US"/>
              </a:p>
            </p:txBody>
          </p:sp>
          <p:sp>
            <p:nvSpPr>
              <p:cNvPr id="309348" name="椭圆 309347"/>
              <p:cNvSpPr/>
              <p:nvPr/>
            </p:nvSpPr>
            <p:spPr>
              <a:xfrm>
                <a:off x="4632" y="2141"/>
                <a:ext cx="56" cy="59"/>
              </a:xfrm>
              <a:prstGeom prst="ellipse">
                <a:avLst/>
              </a:prstGeom>
              <a:noFill/>
              <a:ln w="12699" cap="flat" cmpd="sng">
                <a:solidFill>
                  <a:srgbClr val="494936"/>
                </a:solidFill>
                <a:prstDash val="solid"/>
                <a:headEnd type="none" w="med" len="med"/>
                <a:tailEnd type="none" w="med" len="med"/>
              </a:ln>
            </p:spPr>
            <p:txBody>
              <a:bodyPr/>
              <a:p>
                <a:endParaRPr lang="zh-CN" altLang="en-US"/>
              </a:p>
            </p:txBody>
          </p:sp>
          <p:sp>
            <p:nvSpPr>
              <p:cNvPr id="309349" name="椭圆 309348"/>
              <p:cNvSpPr/>
              <p:nvPr/>
            </p:nvSpPr>
            <p:spPr>
              <a:xfrm>
                <a:off x="4632" y="2240"/>
                <a:ext cx="56" cy="56"/>
              </a:xfrm>
              <a:prstGeom prst="ellipse">
                <a:avLst/>
              </a:prstGeom>
              <a:noFill/>
              <a:ln w="12699" cap="flat" cmpd="sng">
                <a:solidFill>
                  <a:srgbClr val="494936"/>
                </a:solidFill>
                <a:prstDash val="solid"/>
                <a:headEnd type="none" w="med" len="med"/>
                <a:tailEnd type="none" w="med" len="med"/>
              </a:ln>
            </p:spPr>
            <p:txBody>
              <a:bodyPr/>
              <a:p>
                <a:endParaRPr lang="zh-CN" altLang="en-US"/>
              </a:p>
            </p:txBody>
          </p:sp>
          <p:sp>
            <p:nvSpPr>
              <p:cNvPr id="309350" name="椭圆 309349"/>
              <p:cNvSpPr/>
              <p:nvPr/>
            </p:nvSpPr>
            <p:spPr>
              <a:xfrm>
                <a:off x="4693" y="2198"/>
                <a:ext cx="44" cy="44"/>
              </a:xfrm>
              <a:prstGeom prst="ellipse">
                <a:avLst/>
              </a:prstGeom>
              <a:noFill/>
              <a:ln w="12699" cap="flat" cmpd="sng">
                <a:solidFill>
                  <a:srgbClr val="494936"/>
                </a:solidFill>
                <a:prstDash val="solid"/>
                <a:headEnd type="none" w="med" len="med"/>
                <a:tailEnd type="none" w="med" len="med"/>
              </a:ln>
            </p:spPr>
            <p:txBody>
              <a:bodyPr/>
              <a:p>
                <a:endParaRPr lang="zh-CN" altLang="en-US"/>
              </a:p>
            </p:txBody>
          </p:sp>
          <p:sp>
            <p:nvSpPr>
              <p:cNvPr id="309351" name="任意多边形 309350"/>
              <p:cNvSpPr/>
              <p:nvPr/>
            </p:nvSpPr>
            <p:spPr>
              <a:xfrm>
                <a:off x="4707" y="2181"/>
                <a:ext cx="51" cy="77"/>
              </a:xfrm>
              <a:custGeom>
                <a:avLst/>
                <a:gdLst>
                  <a:gd name="txL" fmla="*/ 0 w 28431"/>
                  <a:gd name="txT" fmla="*/ 0 h 43200"/>
                  <a:gd name="txR" fmla="*/ 28431 w 28431"/>
                  <a:gd name="txB" fmla="*/ 43200 h 43200"/>
                </a:gdLst>
                <a:ahLst/>
                <a:cxnLst>
                  <a:cxn ang="180">
                    <a:pos x="326" y="1002"/>
                  </a:cxn>
                  <a:cxn ang="90">
                    <a:pos x="0" y="42091"/>
                  </a:cxn>
                  <a:cxn ang="90">
                    <a:pos x="6831" y="21600"/>
                  </a:cxn>
                </a:cxnLst>
                <a:rect l="txL" t="txT" r="txR" b="txB"/>
                <a:pathLst>
                  <a:path w="28431" h="43200" fill="none">
                    <a:moveTo>
                      <a:pt x="326" y="1002"/>
                    </a:moveTo>
                    <a:arcTo wR="21600" hR="21600" stAng="-6451590" swAng="12957788"/>
                  </a:path>
                  <a:path w="28431" h="43200" stroke="0">
                    <a:moveTo>
                      <a:pt x="326" y="1002"/>
                    </a:moveTo>
                    <a:arcTo wR="21600" hR="21600" stAng="-6451590" swAng="12957788"/>
                    <a:lnTo>
                      <a:pt x="6831" y="21600"/>
                    </a:lnTo>
                    <a:close/>
                  </a:path>
                </a:pathLst>
              </a:custGeom>
              <a:noFill/>
              <a:ln w="12699" cap="rnd" cmpd="sng">
                <a:solidFill>
                  <a:srgbClr val="494936"/>
                </a:solidFill>
                <a:prstDash val="solid"/>
                <a:headEnd type="none" w="sm" len="sm"/>
                <a:tailEnd type="none" w="sm" len="sm"/>
              </a:ln>
            </p:spPr>
            <p:txBody>
              <a:bodyPr/>
              <a:p>
                <a:endParaRPr lang="zh-CN" altLang="en-US"/>
              </a:p>
            </p:txBody>
          </p:sp>
          <p:sp>
            <p:nvSpPr>
              <p:cNvPr id="309352" name="任意多边形 309351"/>
              <p:cNvSpPr/>
              <p:nvPr/>
            </p:nvSpPr>
            <p:spPr>
              <a:xfrm>
                <a:off x="4607" y="2118"/>
                <a:ext cx="105" cy="84"/>
              </a:xfrm>
              <a:custGeom>
                <a:avLst/>
                <a:gdLst>
                  <a:gd name="txL" fmla="*/ 0 w 43200"/>
                  <a:gd name="txT" fmla="*/ 0 h 35301"/>
                  <a:gd name="txR" fmla="*/ 43200 w 43200"/>
                  <a:gd name="txB" fmla="*/ 35301 h 35301"/>
                </a:gdLst>
                <a:ahLst/>
                <a:cxnLst>
                  <a:cxn ang="90">
                    <a:pos x="4901" y="35301"/>
                  </a:cxn>
                  <a:cxn ang="0">
                    <a:pos x="42581" y="26733"/>
                  </a:cxn>
                  <a:cxn ang="90">
                    <a:pos x="21600" y="21600"/>
                  </a:cxn>
                </a:cxnLst>
                <a:rect l="txL" t="txT" r="txR" b="txB"/>
                <a:pathLst>
                  <a:path w="43200" h="35301" fill="none">
                    <a:moveTo>
                      <a:pt x="4901" y="35301"/>
                    </a:moveTo>
                    <a:arcTo wR="21600" hR="21600" stAng="-13162068" swAng="13986910"/>
                  </a:path>
                  <a:path w="43200" h="35301" stroke="0">
                    <a:moveTo>
                      <a:pt x="4901" y="35301"/>
                    </a:moveTo>
                    <a:arcTo wR="21600" hR="21600" stAng="-13162068" swAng="13986910"/>
                    <a:lnTo>
                      <a:pt x="21600" y="21600"/>
                    </a:lnTo>
                    <a:close/>
                  </a:path>
                </a:pathLst>
              </a:custGeom>
              <a:noFill/>
              <a:ln w="12699" cap="rnd" cmpd="sng">
                <a:solidFill>
                  <a:srgbClr val="494936"/>
                </a:solidFill>
                <a:prstDash val="solid"/>
                <a:headEnd type="none" w="sm" len="sm"/>
                <a:tailEnd type="none" w="sm" len="sm"/>
              </a:ln>
            </p:spPr>
            <p:txBody>
              <a:bodyPr/>
              <a:p>
                <a:endParaRPr lang="zh-CN" altLang="en-US"/>
              </a:p>
            </p:txBody>
          </p:sp>
          <p:sp>
            <p:nvSpPr>
              <p:cNvPr id="309353" name="任意多边形 309352"/>
              <p:cNvSpPr/>
              <p:nvPr/>
            </p:nvSpPr>
            <p:spPr>
              <a:xfrm>
                <a:off x="4607" y="2234"/>
                <a:ext cx="105" cy="85"/>
              </a:xfrm>
              <a:custGeom>
                <a:avLst/>
                <a:gdLst>
                  <a:gd name="txL" fmla="*/ 0 w 43200"/>
                  <a:gd name="txT" fmla="*/ 0 h 35545"/>
                  <a:gd name="txR" fmla="*/ 43200 w 43200"/>
                  <a:gd name="txB" fmla="*/ 35545 h 35545"/>
                </a:gdLst>
                <a:ahLst/>
                <a:cxnLst>
                  <a:cxn ang="0">
                    <a:pos x="42370" y="8016"/>
                  </a:cxn>
                  <a:cxn ang="270">
                    <a:pos x="5104" y="0"/>
                  </a:cxn>
                  <a:cxn ang="0">
                    <a:pos x="21600" y="13945"/>
                  </a:cxn>
                </a:cxnLst>
                <a:rect l="txL" t="txT" r="txR" b="txB"/>
                <a:pathLst>
                  <a:path w="43200" h="35545" fill="none">
                    <a:moveTo>
                      <a:pt x="42370" y="8016"/>
                    </a:moveTo>
                    <a:arcTo wR="21600" hR="21600" stAng="-955915" swAng="14168498"/>
                  </a:path>
                  <a:path w="43200" h="35545" stroke="0">
                    <a:moveTo>
                      <a:pt x="42370" y="8016"/>
                    </a:moveTo>
                    <a:arcTo wR="21600" hR="21600" stAng="-955915" swAng="14168498"/>
                    <a:lnTo>
                      <a:pt x="21600" y="13945"/>
                    </a:lnTo>
                    <a:close/>
                  </a:path>
                </a:pathLst>
              </a:custGeom>
              <a:noFill/>
              <a:ln w="12699" cap="rnd" cmpd="sng">
                <a:solidFill>
                  <a:srgbClr val="494936"/>
                </a:solidFill>
                <a:prstDash val="solid"/>
                <a:headEnd type="none" w="sm" len="sm"/>
                <a:tailEnd type="none" w="sm" len="sm"/>
              </a:ln>
            </p:spPr>
            <p:txBody>
              <a:bodyPr/>
              <a:p>
                <a:endParaRPr lang="zh-CN" altLang="en-US"/>
              </a:p>
            </p:txBody>
          </p:sp>
          <p:sp>
            <p:nvSpPr>
              <p:cNvPr id="309354" name="任意多边形 309353"/>
              <p:cNvSpPr/>
              <p:nvPr/>
            </p:nvSpPr>
            <p:spPr>
              <a:xfrm>
                <a:off x="4659" y="2125"/>
                <a:ext cx="47" cy="46"/>
              </a:xfrm>
              <a:custGeom>
                <a:avLst/>
                <a:gdLst>
                  <a:gd name="txL" fmla="*/ 0 w 22054"/>
                  <a:gd name="txT" fmla="*/ 0 h 21600"/>
                  <a:gd name="txR" fmla="*/ 22054 w 22054"/>
                  <a:gd name="txB" fmla="*/ 21600 h 21600"/>
                </a:gdLst>
                <a:ahLst/>
                <a:cxnLst>
                  <a:cxn ang="180">
                    <a:pos x="0" y="4"/>
                  </a:cxn>
                  <a:cxn ang="0">
                    <a:pos x="22053" y="21120"/>
                  </a:cxn>
                  <a:cxn ang="90">
                    <a:pos x="459" y="21600"/>
                  </a:cxn>
                </a:cxnLst>
                <a:rect l="txL" t="txT" r="txR" b="txB"/>
                <a:pathLst>
                  <a:path w="22054" h="21600" fill="none">
                    <a:moveTo>
                      <a:pt x="0" y="4"/>
                    </a:moveTo>
                    <a:arcTo wR="21600" hR="21600" stAng="-5473055" swAng="5396652"/>
                  </a:path>
                  <a:path w="22054" h="21600" stroke="0">
                    <a:moveTo>
                      <a:pt x="0" y="4"/>
                    </a:moveTo>
                    <a:arcTo wR="21600" hR="21600" stAng="-5473055" swAng="5396652"/>
                    <a:lnTo>
                      <a:pt x="459" y="21600"/>
                    </a:lnTo>
                    <a:close/>
                  </a:path>
                </a:pathLst>
              </a:custGeom>
              <a:noFill/>
              <a:ln w="12699" cap="rnd" cmpd="sng">
                <a:solidFill>
                  <a:srgbClr val="FFFF99"/>
                </a:solidFill>
                <a:prstDash val="solid"/>
                <a:headEnd type="none" w="sm" len="sm"/>
                <a:tailEnd type="none" w="sm" len="sm"/>
              </a:ln>
            </p:spPr>
            <p:txBody>
              <a:bodyPr/>
              <a:p>
                <a:endParaRPr lang="zh-CN" altLang="en-US"/>
              </a:p>
            </p:txBody>
          </p:sp>
          <p:sp>
            <p:nvSpPr>
              <p:cNvPr id="309355" name="任意多边形 309354"/>
              <p:cNvSpPr/>
              <p:nvPr/>
            </p:nvSpPr>
            <p:spPr>
              <a:xfrm>
                <a:off x="4661" y="2234"/>
                <a:ext cx="45" cy="38"/>
              </a:xfrm>
              <a:custGeom>
                <a:avLst/>
                <a:gdLst>
                  <a:gd name="txL" fmla="*/ 0 w 21600"/>
                  <a:gd name="txT" fmla="*/ 0 h 18746"/>
                  <a:gd name="txR" fmla="*/ 21600 w 21600"/>
                  <a:gd name="txB" fmla="*/ 18746 h 18746"/>
                </a:gdLst>
                <a:ahLst/>
                <a:cxnLst>
                  <a:cxn ang="270">
                    <a:pos x="10730" y="0"/>
                  </a:cxn>
                  <a:cxn ang="0">
                    <a:pos x="21600" y="18746"/>
                  </a:cxn>
                  <a:cxn ang="180">
                    <a:pos x="0" y="18746"/>
                  </a:cxn>
                </a:cxnLst>
                <a:rect l="txL" t="txT" r="txR" b="txB"/>
                <a:pathLst>
                  <a:path w="21600" h="18746" fill="none">
                    <a:moveTo>
                      <a:pt x="10730" y="0"/>
                    </a:moveTo>
                    <a:arcTo wR="21600" hR="21600" stAng="-3612820" swAng="3612820"/>
                  </a:path>
                  <a:path w="21600" h="18746" stroke="0">
                    <a:moveTo>
                      <a:pt x="10730" y="0"/>
                    </a:moveTo>
                    <a:arcTo wR="21600" hR="21600" stAng="-3612820" swAng="3612820"/>
                    <a:lnTo>
                      <a:pt x="0" y="18746"/>
                    </a:lnTo>
                    <a:close/>
                  </a:path>
                </a:pathLst>
              </a:custGeom>
              <a:noFill/>
              <a:ln w="12699" cap="rnd" cmpd="sng">
                <a:solidFill>
                  <a:srgbClr val="FFFF99"/>
                </a:solidFill>
                <a:prstDash val="solid"/>
                <a:headEnd type="none" w="sm" len="sm"/>
                <a:tailEnd type="none" w="sm" len="sm"/>
              </a:ln>
            </p:spPr>
            <p:txBody>
              <a:bodyPr/>
              <a:p>
                <a:endParaRPr lang="zh-CN" altLang="en-US"/>
              </a:p>
            </p:txBody>
          </p:sp>
          <p:sp>
            <p:nvSpPr>
              <p:cNvPr id="309356" name="任意多边形 309355"/>
              <p:cNvSpPr/>
              <p:nvPr/>
            </p:nvSpPr>
            <p:spPr>
              <a:xfrm>
                <a:off x="4719" y="2186"/>
                <a:ext cx="31" cy="35"/>
              </a:xfrm>
              <a:custGeom>
                <a:avLst/>
                <a:gdLst>
                  <a:gd name="txL" fmla="*/ 0 w 20855"/>
                  <a:gd name="txT" fmla="*/ 0 h 21349"/>
                  <a:gd name="txR" fmla="*/ 20855 w 20855"/>
                  <a:gd name="txB" fmla="*/ 21349 h 21349"/>
                </a:gdLst>
                <a:ahLst/>
                <a:cxnLst>
                  <a:cxn ang="270">
                    <a:pos x="3284" y="0"/>
                  </a:cxn>
                  <a:cxn ang="0">
                    <a:pos x="20855" y="15726"/>
                  </a:cxn>
                  <a:cxn ang="180">
                    <a:pos x="0" y="21349"/>
                  </a:cxn>
                </a:cxnLst>
                <a:rect l="txL" t="txT" r="txR" b="txB"/>
                <a:pathLst>
                  <a:path w="20855" h="21349" fill="none">
                    <a:moveTo>
                      <a:pt x="3284" y="0"/>
                    </a:moveTo>
                    <a:arcTo wR="21600" hR="21600" stAng="-4875303" swAng="3969935"/>
                  </a:path>
                  <a:path w="20855" h="21349" stroke="0">
                    <a:moveTo>
                      <a:pt x="3284" y="0"/>
                    </a:moveTo>
                    <a:arcTo wR="21600" hR="21600" stAng="-4875303" swAng="3969935"/>
                    <a:lnTo>
                      <a:pt x="0" y="21349"/>
                    </a:lnTo>
                    <a:close/>
                  </a:path>
                </a:pathLst>
              </a:custGeom>
              <a:noFill/>
              <a:ln w="12699" cap="rnd" cmpd="sng">
                <a:solidFill>
                  <a:srgbClr val="FFFF99"/>
                </a:solidFill>
                <a:prstDash val="solid"/>
                <a:headEnd type="none" w="sm" len="sm"/>
                <a:tailEnd type="none" w="sm" len="sm"/>
              </a:ln>
            </p:spPr>
            <p:txBody>
              <a:bodyPr/>
              <a:p>
                <a:endParaRPr lang="zh-CN" altLang="en-US"/>
              </a:p>
            </p:txBody>
          </p:sp>
          <p:sp>
            <p:nvSpPr>
              <p:cNvPr id="309357" name="直接连接符 309356"/>
              <p:cNvSpPr/>
              <p:nvPr/>
            </p:nvSpPr>
            <p:spPr>
              <a:xfrm>
                <a:off x="4313" y="2207"/>
                <a:ext cx="301" cy="0"/>
              </a:xfrm>
              <a:prstGeom prst="line">
                <a:avLst/>
              </a:prstGeom>
              <a:ln w="12699" cap="flat" cmpd="sng">
                <a:solidFill>
                  <a:srgbClr val="FFFF99"/>
                </a:solidFill>
                <a:prstDash val="solid"/>
                <a:headEnd type="none" w="sm" len="sm"/>
                <a:tailEnd type="none" w="sm" len="sm"/>
              </a:ln>
            </p:spPr>
          </p:sp>
          <p:sp>
            <p:nvSpPr>
              <p:cNvPr id="309358" name="直接连接符 309357"/>
              <p:cNvSpPr/>
              <p:nvPr/>
            </p:nvSpPr>
            <p:spPr>
              <a:xfrm>
                <a:off x="4588" y="2188"/>
                <a:ext cx="0" cy="18"/>
              </a:xfrm>
              <a:prstGeom prst="line">
                <a:avLst/>
              </a:prstGeom>
              <a:ln w="12699" cap="flat" cmpd="sng">
                <a:solidFill>
                  <a:srgbClr val="FFFF99"/>
                </a:solidFill>
                <a:prstDash val="solid"/>
                <a:headEnd type="none" w="sm" len="sm"/>
                <a:tailEnd type="none" w="sm" len="sm"/>
              </a:ln>
            </p:spPr>
          </p:sp>
          <p:sp>
            <p:nvSpPr>
              <p:cNvPr id="309359" name="直接连接符 309358"/>
              <p:cNvSpPr/>
              <p:nvPr/>
            </p:nvSpPr>
            <p:spPr>
              <a:xfrm>
                <a:off x="4554" y="2188"/>
                <a:ext cx="0" cy="18"/>
              </a:xfrm>
              <a:prstGeom prst="line">
                <a:avLst/>
              </a:prstGeom>
              <a:ln w="12699" cap="flat" cmpd="sng">
                <a:solidFill>
                  <a:srgbClr val="FFFF99"/>
                </a:solidFill>
                <a:prstDash val="solid"/>
                <a:headEnd type="none" w="sm" len="sm"/>
                <a:tailEnd type="none" w="sm" len="sm"/>
              </a:ln>
            </p:spPr>
          </p:sp>
          <p:sp>
            <p:nvSpPr>
              <p:cNvPr id="309360" name="直接连接符 309359"/>
              <p:cNvSpPr/>
              <p:nvPr/>
            </p:nvSpPr>
            <p:spPr>
              <a:xfrm>
                <a:off x="4588" y="2233"/>
                <a:ext cx="0" cy="19"/>
              </a:xfrm>
              <a:prstGeom prst="line">
                <a:avLst/>
              </a:prstGeom>
              <a:ln w="12699" cap="flat" cmpd="sng">
                <a:solidFill>
                  <a:srgbClr val="FFFF99"/>
                </a:solidFill>
                <a:prstDash val="solid"/>
                <a:headEnd type="none" w="sm" len="sm"/>
                <a:tailEnd type="none" w="sm" len="sm"/>
              </a:ln>
            </p:spPr>
          </p:sp>
          <p:sp>
            <p:nvSpPr>
              <p:cNvPr id="309361" name="直接连接符 309360"/>
              <p:cNvSpPr/>
              <p:nvPr/>
            </p:nvSpPr>
            <p:spPr>
              <a:xfrm>
                <a:off x="4554" y="2233"/>
                <a:ext cx="0" cy="19"/>
              </a:xfrm>
              <a:prstGeom prst="line">
                <a:avLst/>
              </a:prstGeom>
              <a:ln w="12699" cap="flat" cmpd="sng">
                <a:solidFill>
                  <a:srgbClr val="FFFF99"/>
                </a:solidFill>
                <a:prstDash val="solid"/>
                <a:headEnd type="none" w="sm" len="sm"/>
                <a:tailEnd type="none" w="sm" len="sm"/>
              </a:ln>
            </p:spPr>
          </p:sp>
          <p:sp>
            <p:nvSpPr>
              <p:cNvPr id="309362" name="直接连接符 309361"/>
              <p:cNvSpPr/>
              <p:nvPr/>
            </p:nvSpPr>
            <p:spPr>
              <a:xfrm>
                <a:off x="4313" y="2226"/>
                <a:ext cx="301" cy="0"/>
              </a:xfrm>
              <a:prstGeom prst="line">
                <a:avLst/>
              </a:prstGeom>
              <a:ln w="12699" cap="flat" cmpd="sng">
                <a:solidFill>
                  <a:srgbClr val="626248"/>
                </a:solidFill>
                <a:prstDash val="solid"/>
                <a:headEnd type="none" w="sm" len="sm"/>
                <a:tailEnd type="none" w="sm" len="sm"/>
              </a:ln>
            </p:spPr>
          </p:sp>
          <p:sp>
            <p:nvSpPr>
              <p:cNvPr id="309363" name="直接连接符 309362"/>
              <p:cNvSpPr/>
              <p:nvPr/>
            </p:nvSpPr>
            <p:spPr>
              <a:xfrm>
                <a:off x="4326" y="2249"/>
                <a:ext cx="21" cy="0"/>
              </a:xfrm>
              <a:prstGeom prst="line">
                <a:avLst/>
              </a:prstGeom>
              <a:ln w="12699" cap="flat" cmpd="sng">
                <a:solidFill>
                  <a:srgbClr val="FFFF99"/>
                </a:solidFill>
                <a:prstDash val="solid"/>
                <a:headEnd type="none" w="sm" len="sm"/>
                <a:tailEnd type="none" w="sm" len="sm"/>
              </a:ln>
            </p:spPr>
          </p:sp>
          <p:sp>
            <p:nvSpPr>
              <p:cNvPr id="309364" name="直接连接符 309363"/>
              <p:cNvSpPr/>
              <p:nvPr/>
            </p:nvSpPr>
            <p:spPr>
              <a:xfrm>
                <a:off x="4326" y="2279"/>
                <a:ext cx="21" cy="0"/>
              </a:xfrm>
              <a:prstGeom prst="line">
                <a:avLst/>
              </a:prstGeom>
              <a:ln w="12699" cap="flat" cmpd="sng">
                <a:solidFill>
                  <a:srgbClr val="FFFF99"/>
                </a:solidFill>
                <a:prstDash val="solid"/>
                <a:headEnd type="none" w="sm" len="sm"/>
                <a:tailEnd type="none" w="sm" len="sm"/>
              </a:ln>
            </p:spPr>
          </p:sp>
          <p:sp>
            <p:nvSpPr>
              <p:cNvPr id="309365" name="直接连接符 309364"/>
              <p:cNvSpPr/>
              <p:nvPr/>
            </p:nvSpPr>
            <p:spPr>
              <a:xfrm>
                <a:off x="4369" y="2232"/>
                <a:ext cx="0" cy="64"/>
              </a:xfrm>
              <a:prstGeom prst="line">
                <a:avLst/>
              </a:prstGeom>
              <a:ln w="12699" cap="flat" cmpd="sng">
                <a:solidFill>
                  <a:srgbClr val="FFFF99"/>
                </a:solidFill>
                <a:prstDash val="solid"/>
                <a:headEnd type="none" w="sm" len="sm"/>
                <a:tailEnd type="none" w="sm" len="sm"/>
              </a:ln>
            </p:spPr>
          </p:sp>
          <p:sp>
            <p:nvSpPr>
              <p:cNvPr id="309366" name="椭圆 309365"/>
              <p:cNvSpPr/>
              <p:nvPr/>
            </p:nvSpPr>
            <p:spPr>
              <a:xfrm>
                <a:off x="4136" y="2049"/>
                <a:ext cx="103" cy="319"/>
              </a:xfrm>
              <a:prstGeom prst="ellipse">
                <a:avLst/>
              </a:prstGeom>
              <a:solidFill>
                <a:srgbClr val="FFCC00"/>
              </a:solidFill>
              <a:ln w="12699" cap="flat" cmpd="sng">
                <a:solidFill>
                  <a:srgbClr val="808080"/>
                </a:solidFill>
                <a:prstDash val="solid"/>
                <a:headEnd type="none" w="med" len="med"/>
                <a:tailEnd type="none" w="med" len="med"/>
              </a:ln>
            </p:spPr>
            <p:txBody>
              <a:bodyPr/>
              <a:p>
                <a:endParaRPr lang="zh-CN" altLang="en-US"/>
              </a:p>
            </p:txBody>
          </p:sp>
          <p:sp>
            <p:nvSpPr>
              <p:cNvPr id="309367" name="矩形 309366"/>
              <p:cNvSpPr/>
              <p:nvPr/>
            </p:nvSpPr>
            <p:spPr>
              <a:xfrm>
                <a:off x="4185" y="2044"/>
                <a:ext cx="44" cy="328"/>
              </a:xfrm>
              <a:prstGeom prst="rect">
                <a:avLst/>
              </a:prstGeom>
              <a:solidFill>
                <a:srgbClr val="FFCC00"/>
              </a:solidFill>
              <a:ln w="9525">
                <a:noFill/>
              </a:ln>
            </p:spPr>
            <p:txBody>
              <a:bodyPr/>
              <a:p>
                <a:endParaRPr lang="zh-CN" altLang="en-US"/>
              </a:p>
            </p:txBody>
          </p:sp>
          <p:sp>
            <p:nvSpPr>
              <p:cNvPr id="309368" name="椭圆 309367"/>
              <p:cNvSpPr/>
              <p:nvPr/>
            </p:nvSpPr>
            <p:spPr>
              <a:xfrm>
                <a:off x="4175" y="2049"/>
                <a:ext cx="102" cy="318"/>
              </a:xfrm>
              <a:prstGeom prst="ellipse">
                <a:avLst/>
              </a:prstGeom>
              <a:gradFill rotWithShape="0">
                <a:gsLst>
                  <a:gs pos="0">
                    <a:srgbClr val="FFCC00"/>
                  </a:gs>
                  <a:gs pos="50000">
                    <a:srgbClr val="FFCC00">
                      <a:gamma/>
                      <a:tint val="50196"/>
                      <a:invGamma/>
                    </a:srgbClr>
                  </a:gs>
                  <a:gs pos="100000">
                    <a:srgbClr val="FFCC00"/>
                  </a:gs>
                </a:gsLst>
                <a:lin ang="2700000" scaled="1"/>
                <a:tileRect/>
              </a:gradFill>
              <a:ln w="12699" cap="flat" cmpd="sng">
                <a:solidFill>
                  <a:srgbClr val="808080"/>
                </a:solidFill>
                <a:prstDash val="solid"/>
                <a:headEnd type="none" w="med" len="med"/>
                <a:tailEnd type="none" w="med" len="med"/>
              </a:ln>
            </p:spPr>
            <p:txBody>
              <a:bodyPr/>
              <a:p>
                <a:endParaRPr lang="zh-CN" altLang="en-US"/>
              </a:p>
            </p:txBody>
          </p:sp>
          <p:sp>
            <p:nvSpPr>
              <p:cNvPr id="309369" name="椭圆 309368"/>
              <p:cNvSpPr/>
              <p:nvPr/>
            </p:nvSpPr>
            <p:spPr>
              <a:xfrm>
                <a:off x="4192" y="2089"/>
                <a:ext cx="69" cy="249"/>
              </a:xfrm>
              <a:prstGeom prst="ellipse">
                <a:avLst/>
              </a:prstGeom>
              <a:gradFill rotWithShape="0">
                <a:gsLst>
                  <a:gs pos="0">
                    <a:srgbClr val="FFCC00"/>
                  </a:gs>
                  <a:gs pos="50000">
                    <a:srgbClr val="FFCC00">
                      <a:gamma/>
                      <a:tint val="80000"/>
                      <a:invGamma/>
                    </a:srgbClr>
                  </a:gs>
                  <a:gs pos="100000">
                    <a:srgbClr val="FFCC00"/>
                  </a:gs>
                </a:gsLst>
                <a:lin ang="2700000" scaled="1"/>
                <a:tileRect/>
              </a:gradFill>
              <a:ln w="12699" cap="flat" cmpd="sng">
                <a:solidFill>
                  <a:srgbClr val="808080"/>
                </a:solidFill>
                <a:prstDash val="solid"/>
                <a:headEnd type="none" w="med" len="med"/>
                <a:tailEnd type="none" w="med" len="med"/>
              </a:ln>
            </p:spPr>
            <p:txBody>
              <a:bodyPr/>
              <a:p>
                <a:endParaRPr lang="zh-CN" altLang="en-US"/>
              </a:p>
            </p:txBody>
          </p:sp>
          <p:sp>
            <p:nvSpPr>
              <p:cNvPr id="309370" name="椭圆 309369"/>
              <p:cNvSpPr/>
              <p:nvPr/>
            </p:nvSpPr>
            <p:spPr>
              <a:xfrm>
                <a:off x="4209" y="2133"/>
                <a:ext cx="37" cy="68"/>
              </a:xfrm>
              <a:prstGeom prst="ellipse">
                <a:avLst/>
              </a:prstGeom>
              <a:solidFill>
                <a:srgbClr val="D07805"/>
              </a:solidFill>
              <a:ln w="9525">
                <a:noFill/>
              </a:ln>
            </p:spPr>
            <p:txBody>
              <a:bodyPr/>
              <a:p>
                <a:endParaRPr lang="zh-CN" altLang="en-US"/>
              </a:p>
            </p:txBody>
          </p:sp>
          <p:sp>
            <p:nvSpPr>
              <p:cNvPr id="309371" name="任意多边形 309370"/>
              <p:cNvSpPr/>
              <p:nvPr/>
            </p:nvSpPr>
            <p:spPr>
              <a:xfrm>
                <a:off x="4214" y="2198"/>
                <a:ext cx="30" cy="110"/>
              </a:xfrm>
              <a:custGeom>
                <a:avLst/>
                <a:gdLst/>
                <a:ahLst/>
                <a:cxnLst/>
                <a:pathLst>
                  <a:path w="30" h="110">
                    <a:moveTo>
                      <a:pt x="21" y="0"/>
                    </a:moveTo>
                    <a:lnTo>
                      <a:pt x="29" y="95"/>
                    </a:lnTo>
                    <a:lnTo>
                      <a:pt x="0" y="109"/>
                    </a:lnTo>
                    <a:lnTo>
                      <a:pt x="8" y="0"/>
                    </a:lnTo>
                    <a:lnTo>
                      <a:pt x="21" y="0"/>
                    </a:lnTo>
                  </a:path>
                </a:pathLst>
              </a:custGeom>
              <a:solidFill>
                <a:srgbClr val="D07805"/>
              </a:solidFill>
              <a:ln w="9525">
                <a:noFill/>
              </a:ln>
            </p:spPr>
            <p:txBody>
              <a:bodyPr/>
              <a:p>
                <a:endParaRPr lang="zh-CN" altLang="en-US"/>
              </a:p>
            </p:txBody>
          </p:sp>
          <p:sp>
            <p:nvSpPr>
              <p:cNvPr id="309372" name="椭圆 309371"/>
              <p:cNvSpPr/>
              <p:nvPr/>
            </p:nvSpPr>
            <p:spPr>
              <a:xfrm>
                <a:off x="4210" y="2133"/>
                <a:ext cx="27" cy="68"/>
              </a:xfrm>
              <a:prstGeom prst="ellipse">
                <a:avLst/>
              </a:prstGeom>
              <a:solidFill>
                <a:srgbClr val="808080"/>
              </a:solidFill>
              <a:ln w="9525">
                <a:noFill/>
              </a:ln>
            </p:spPr>
            <p:txBody>
              <a:bodyPr/>
              <a:p>
                <a:endParaRPr lang="zh-CN" altLang="en-US"/>
              </a:p>
            </p:txBody>
          </p:sp>
          <p:sp>
            <p:nvSpPr>
              <p:cNvPr id="309373" name="任意多边形 309372"/>
              <p:cNvSpPr/>
              <p:nvPr/>
            </p:nvSpPr>
            <p:spPr>
              <a:xfrm>
                <a:off x="4214" y="2198"/>
                <a:ext cx="22" cy="111"/>
              </a:xfrm>
              <a:custGeom>
                <a:avLst/>
                <a:gdLst/>
                <a:ahLst/>
                <a:cxnLst/>
                <a:pathLst>
                  <a:path w="22" h="111">
                    <a:moveTo>
                      <a:pt x="15" y="0"/>
                    </a:moveTo>
                    <a:lnTo>
                      <a:pt x="21" y="95"/>
                    </a:lnTo>
                    <a:lnTo>
                      <a:pt x="0" y="110"/>
                    </a:lnTo>
                    <a:lnTo>
                      <a:pt x="6" y="0"/>
                    </a:lnTo>
                    <a:lnTo>
                      <a:pt x="15" y="0"/>
                    </a:lnTo>
                  </a:path>
                </a:pathLst>
              </a:custGeom>
              <a:solidFill>
                <a:srgbClr val="808080"/>
              </a:solidFill>
              <a:ln w="9525">
                <a:noFill/>
              </a:ln>
            </p:spPr>
            <p:txBody>
              <a:bodyPr/>
              <a:p>
                <a:endParaRPr lang="zh-CN" altLang="en-US"/>
              </a:p>
            </p:txBody>
          </p:sp>
          <p:sp>
            <p:nvSpPr>
              <p:cNvPr id="309374" name="直接连接符 309373"/>
              <p:cNvSpPr/>
              <p:nvPr/>
            </p:nvSpPr>
            <p:spPr>
              <a:xfrm>
                <a:off x="4186" y="2046"/>
                <a:ext cx="40" cy="0"/>
              </a:xfrm>
              <a:prstGeom prst="line">
                <a:avLst/>
              </a:prstGeom>
              <a:ln w="12699" cap="flat" cmpd="sng">
                <a:solidFill>
                  <a:srgbClr val="808080"/>
                </a:solidFill>
                <a:prstDash val="solid"/>
                <a:headEnd type="none" w="sm" len="sm"/>
                <a:tailEnd type="none" w="sm" len="sm"/>
              </a:ln>
            </p:spPr>
          </p:sp>
          <p:sp>
            <p:nvSpPr>
              <p:cNvPr id="309375" name="直接连接符 309374"/>
              <p:cNvSpPr/>
              <p:nvPr/>
            </p:nvSpPr>
            <p:spPr>
              <a:xfrm>
                <a:off x="4186" y="2372"/>
                <a:ext cx="40" cy="0"/>
              </a:xfrm>
              <a:prstGeom prst="line">
                <a:avLst/>
              </a:prstGeom>
              <a:ln w="12699" cap="flat" cmpd="sng">
                <a:solidFill>
                  <a:srgbClr val="808080"/>
                </a:solidFill>
                <a:prstDash val="solid"/>
                <a:headEnd type="none" w="sm" len="sm"/>
                <a:tailEnd type="none" w="sm" len="sm"/>
              </a:ln>
            </p:spPr>
          </p:sp>
        </p:grpSp>
        <p:sp>
          <p:nvSpPr>
            <p:cNvPr id="309376" name="任意多边形 309375"/>
            <p:cNvSpPr/>
            <p:nvPr/>
          </p:nvSpPr>
          <p:spPr>
            <a:xfrm>
              <a:off x="10491" y="640"/>
              <a:ext cx="1669" cy="6245"/>
            </a:xfrm>
            <a:custGeom>
              <a:avLst/>
              <a:gdLst/>
              <a:ahLst/>
              <a:cxnLst/>
              <a:pathLst>
                <a:path w="631" h="2551">
                  <a:moveTo>
                    <a:pt x="0" y="2550"/>
                  </a:moveTo>
                  <a:lnTo>
                    <a:pt x="0" y="640"/>
                  </a:lnTo>
                  <a:lnTo>
                    <a:pt x="630" y="0"/>
                  </a:lnTo>
                  <a:lnTo>
                    <a:pt x="627" y="1899"/>
                  </a:lnTo>
                  <a:lnTo>
                    <a:pt x="0" y="2550"/>
                  </a:lnTo>
                </a:path>
              </a:pathLst>
            </a:custGeom>
            <a:noFill/>
            <a:ln w="25399" cap="rnd" cmpd="sng">
              <a:solidFill>
                <a:srgbClr val="00CCFF"/>
              </a:solidFill>
              <a:prstDash val="solid"/>
              <a:headEnd type="none" w="med" len="med"/>
              <a:tailEnd type="none" w="med" len="med"/>
            </a:ln>
          </p:spPr>
          <p:txBody>
            <a:bodyPr/>
            <a:p>
              <a:endParaRPr lang="zh-CN" altLang="en-US"/>
            </a:p>
          </p:txBody>
        </p:sp>
        <p:sp>
          <p:nvSpPr>
            <p:cNvPr id="309377" name="椭圆 309376"/>
            <p:cNvSpPr/>
            <p:nvPr/>
          </p:nvSpPr>
          <p:spPr>
            <a:xfrm>
              <a:off x="8641" y="5848"/>
              <a:ext cx="248" cy="231"/>
            </a:xfrm>
            <a:prstGeom prst="ellipse">
              <a:avLst/>
            </a:prstGeom>
            <a:gradFill rotWithShape="0">
              <a:gsLst>
                <a:gs pos="0">
                  <a:srgbClr val="FFCC00"/>
                </a:gs>
                <a:gs pos="50000">
                  <a:srgbClr val="FFCC00">
                    <a:gamma/>
                    <a:tint val="89804"/>
                    <a:invGamma/>
                  </a:srgbClr>
                </a:gs>
                <a:gs pos="100000">
                  <a:srgbClr val="FFCC00"/>
                </a:gs>
              </a:gsLst>
              <a:lin ang="2700000" scaled="1"/>
              <a:tileRect/>
            </a:gradFill>
            <a:ln w="12699" cap="flat" cmpd="sng">
              <a:solidFill>
                <a:srgbClr val="808080"/>
              </a:solidFill>
              <a:prstDash val="solid"/>
              <a:headEnd type="none" w="med" len="med"/>
              <a:tailEnd type="none" w="med" len="med"/>
            </a:ln>
          </p:spPr>
          <p:txBody>
            <a:bodyPr/>
            <a:p>
              <a:endParaRPr lang="zh-CN" altLang="en-US"/>
            </a:p>
          </p:txBody>
        </p:sp>
        <p:sp>
          <p:nvSpPr>
            <p:cNvPr id="309378" name="椭圆 309377"/>
            <p:cNvSpPr/>
            <p:nvPr/>
          </p:nvSpPr>
          <p:spPr>
            <a:xfrm>
              <a:off x="11312" y="5016"/>
              <a:ext cx="144" cy="214"/>
            </a:xfrm>
            <a:prstGeom prst="ellipse">
              <a:avLst/>
            </a:prstGeom>
            <a:gradFill rotWithShape="0">
              <a:gsLst>
                <a:gs pos="0">
                  <a:srgbClr val="FFCC00"/>
                </a:gs>
                <a:gs pos="50000">
                  <a:srgbClr val="FFCC00">
                    <a:gamma/>
                    <a:tint val="89804"/>
                    <a:invGamma/>
                  </a:srgbClr>
                </a:gs>
                <a:gs pos="100000">
                  <a:srgbClr val="FFCC00"/>
                </a:gs>
              </a:gsLst>
              <a:lin ang="2700000" scaled="1"/>
              <a:tileRect/>
            </a:gradFill>
            <a:ln w="12699" cap="flat" cmpd="sng">
              <a:solidFill>
                <a:srgbClr val="808080"/>
              </a:solidFill>
              <a:prstDash val="solid"/>
              <a:headEnd type="none" w="med" len="med"/>
              <a:tailEnd type="none" w="med" len="med"/>
            </a:ln>
          </p:spPr>
          <p:txBody>
            <a:bodyPr/>
            <a:p>
              <a:endParaRPr lang="zh-CN" altLang="en-US"/>
            </a:p>
          </p:txBody>
        </p:sp>
        <p:sp>
          <p:nvSpPr>
            <p:cNvPr id="309379" name="椭圆 309378"/>
            <p:cNvSpPr/>
            <p:nvPr/>
          </p:nvSpPr>
          <p:spPr>
            <a:xfrm>
              <a:off x="7119" y="1733"/>
              <a:ext cx="248" cy="231"/>
            </a:xfrm>
            <a:prstGeom prst="ellipse">
              <a:avLst/>
            </a:prstGeom>
            <a:gradFill rotWithShape="0">
              <a:gsLst>
                <a:gs pos="0">
                  <a:srgbClr val="FFCC00"/>
                </a:gs>
                <a:gs pos="50000">
                  <a:srgbClr val="FFCC00">
                    <a:gamma/>
                    <a:tint val="89804"/>
                    <a:invGamma/>
                  </a:srgbClr>
                </a:gs>
                <a:gs pos="100000">
                  <a:srgbClr val="FFCC00"/>
                </a:gs>
              </a:gsLst>
              <a:lin ang="2700000" scaled="1"/>
              <a:tileRect/>
            </a:gradFill>
            <a:ln w="12699" cap="flat" cmpd="sng">
              <a:solidFill>
                <a:srgbClr val="808080"/>
              </a:solidFill>
              <a:prstDash val="solid"/>
              <a:headEnd type="none" w="med" len="med"/>
              <a:tailEnd type="none" w="med" len="med"/>
            </a:ln>
          </p:spPr>
          <p:txBody>
            <a:bodyPr/>
            <a:p>
              <a:endParaRPr lang="zh-CN" altLang="en-US"/>
            </a:p>
          </p:txBody>
        </p:sp>
        <p:sp>
          <p:nvSpPr>
            <p:cNvPr id="309380" name="任意多边形 309379"/>
            <p:cNvSpPr/>
            <p:nvPr/>
          </p:nvSpPr>
          <p:spPr>
            <a:xfrm>
              <a:off x="11589" y="3923"/>
              <a:ext cx="2280" cy="1195"/>
            </a:xfrm>
            <a:custGeom>
              <a:avLst/>
              <a:gdLst>
                <a:gd name="txL" fmla="*/ 0 w 21857"/>
                <a:gd name="txT" fmla="*/ 0 h 21600"/>
                <a:gd name="txR" fmla="*/ 21857 w 21857"/>
                <a:gd name="txB" fmla="*/ 21600 h 21600"/>
              </a:gdLst>
              <a:ahLst/>
              <a:cxnLst>
                <a:cxn ang="0">
                  <a:pos x="21856" y="8580"/>
                </a:cxn>
                <a:cxn ang="180">
                  <a:pos x="0" y="21504"/>
                </a:cxn>
                <a:cxn ang="270">
                  <a:pos x="2034" y="0"/>
                </a:cxn>
              </a:cxnLst>
              <a:rect l="txL" t="txT" r="txR" b="txB"/>
              <a:pathLst>
                <a:path w="21857" h="21600" fill="none">
                  <a:moveTo>
                    <a:pt x="21856" y="8580"/>
                  </a:moveTo>
                  <a:arcTo wR="21600" hR="21600" stAng="-20195671" swAng="4319872"/>
                </a:path>
                <a:path w="21857" h="21600" stroke="0">
                  <a:moveTo>
                    <a:pt x="21856" y="8580"/>
                  </a:moveTo>
                  <a:arcTo wR="21600" hR="21600" stAng="-20195671" swAng="4319872"/>
                  <a:lnTo>
                    <a:pt x="2034" y="0"/>
                  </a:lnTo>
                  <a:close/>
                </a:path>
              </a:pathLst>
            </a:custGeom>
            <a:noFill/>
            <a:ln w="25399" cap="rnd" cmpd="sng">
              <a:solidFill>
                <a:srgbClr val="34E07D"/>
              </a:solidFill>
              <a:prstDash val="solid"/>
              <a:headEnd type="none" w="sm" len="sm"/>
              <a:tailEnd type="stealth" w="med" len="lg"/>
            </a:ln>
            <a:effectLst>
              <a:outerShdw dist="17961" dir="2699999" algn="ctr" rotWithShape="0">
                <a:srgbClr val="000000"/>
              </a:outerShdw>
            </a:effectLst>
          </p:spPr>
          <p:txBody>
            <a:bodyPr/>
            <a:p>
              <a:endParaRPr lang="zh-CN" altLang="en-US"/>
            </a:p>
          </p:txBody>
        </p:sp>
        <p:grpSp>
          <p:nvGrpSpPr>
            <p:cNvPr id="309381" name="组合 309380"/>
            <p:cNvGrpSpPr/>
            <p:nvPr/>
          </p:nvGrpSpPr>
          <p:grpSpPr>
            <a:xfrm>
              <a:off x="11854" y="2769"/>
              <a:ext cx="541" cy="398"/>
              <a:chOff x="3685" y="1655"/>
              <a:chExt cx="205" cy="163"/>
            </a:xfrm>
          </p:grpSpPr>
          <p:sp>
            <p:nvSpPr>
              <p:cNvPr id="309382" name="任意多边形 309381"/>
              <p:cNvSpPr/>
              <p:nvPr/>
            </p:nvSpPr>
            <p:spPr>
              <a:xfrm>
                <a:off x="3685" y="1669"/>
                <a:ext cx="163" cy="149"/>
              </a:xfrm>
              <a:custGeom>
                <a:avLst/>
                <a:gdLst/>
                <a:ahLst/>
                <a:cxnLst/>
                <a:pathLst>
                  <a:path w="163" h="149">
                    <a:moveTo>
                      <a:pt x="0" y="80"/>
                    </a:moveTo>
                    <a:lnTo>
                      <a:pt x="121" y="148"/>
                    </a:lnTo>
                    <a:lnTo>
                      <a:pt x="162" y="65"/>
                    </a:lnTo>
                    <a:lnTo>
                      <a:pt x="30" y="0"/>
                    </a:lnTo>
                    <a:lnTo>
                      <a:pt x="0" y="80"/>
                    </a:lnTo>
                  </a:path>
                </a:pathLst>
              </a:custGeom>
              <a:gradFill rotWithShape="0">
                <a:gsLst>
                  <a:gs pos="0">
                    <a:srgbClr val="DDDDDD"/>
                  </a:gs>
                  <a:gs pos="100000">
                    <a:srgbClr val="DDDDDD">
                      <a:gamma/>
                      <a:shade val="80000"/>
                      <a:invGamma/>
                    </a:srgbClr>
                  </a:gs>
                </a:gsLst>
                <a:lin ang="5400000" scaled="1"/>
                <a:tileRect/>
              </a:gradFill>
              <a:ln w="12699" cap="rnd" cmpd="sng">
                <a:solidFill>
                  <a:srgbClr val="3333CC"/>
                </a:solidFill>
                <a:prstDash val="solid"/>
                <a:headEnd type="none" w="med" len="med"/>
                <a:tailEnd type="none" w="med" len="med"/>
              </a:ln>
            </p:spPr>
            <p:txBody>
              <a:bodyPr/>
              <a:p>
                <a:endParaRPr lang="zh-CN" altLang="en-US"/>
              </a:p>
            </p:txBody>
          </p:sp>
          <p:sp>
            <p:nvSpPr>
              <p:cNvPr id="309383" name="任意多边形 309382"/>
              <p:cNvSpPr/>
              <p:nvPr/>
            </p:nvSpPr>
            <p:spPr>
              <a:xfrm>
                <a:off x="3716" y="1655"/>
                <a:ext cx="174" cy="82"/>
              </a:xfrm>
              <a:custGeom>
                <a:avLst/>
                <a:gdLst/>
                <a:ahLst/>
                <a:cxnLst/>
                <a:pathLst>
                  <a:path w="174" h="82">
                    <a:moveTo>
                      <a:pt x="41" y="0"/>
                    </a:moveTo>
                    <a:lnTo>
                      <a:pt x="173" y="65"/>
                    </a:lnTo>
                    <a:lnTo>
                      <a:pt x="131" y="81"/>
                    </a:lnTo>
                    <a:lnTo>
                      <a:pt x="0" y="14"/>
                    </a:lnTo>
                    <a:lnTo>
                      <a:pt x="41" y="0"/>
                    </a:lnTo>
                  </a:path>
                </a:pathLst>
              </a:custGeom>
              <a:gradFill rotWithShape="0">
                <a:gsLst>
                  <a:gs pos="0">
                    <a:srgbClr val="DDDDDD"/>
                  </a:gs>
                  <a:gs pos="100000">
                    <a:srgbClr val="DDDDDD">
                      <a:gamma/>
                      <a:shade val="80000"/>
                      <a:invGamma/>
                    </a:srgbClr>
                  </a:gs>
                </a:gsLst>
                <a:lin ang="5400000" scaled="1"/>
                <a:tileRect/>
              </a:gradFill>
              <a:ln w="12699" cap="rnd" cmpd="sng">
                <a:solidFill>
                  <a:srgbClr val="3333CC"/>
                </a:solidFill>
                <a:prstDash val="solid"/>
                <a:headEnd type="none" w="med" len="med"/>
                <a:tailEnd type="none" w="med" len="med"/>
              </a:ln>
            </p:spPr>
            <p:txBody>
              <a:bodyPr/>
              <a:p>
                <a:endParaRPr lang="zh-CN" altLang="en-US"/>
              </a:p>
            </p:txBody>
          </p:sp>
          <p:sp>
            <p:nvSpPr>
              <p:cNvPr id="309384" name="任意多边形 309383"/>
              <p:cNvSpPr/>
              <p:nvPr/>
            </p:nvSpPr>
            <p:spPr>
              <a:xfrm>
                <a:off x="3809" y="1721"/>
                <a:ext cx="81" cy="96"/>
              </a:xfrm>
              <a:custGeom>
                <a:avLst/>
                <a:gdLst/>
                <a:ahLst/>
                <a:cxnLst/>
                <a:pathLst>
                  <a:path w="81" h="96">
                    <a:moveTo>
                      <a:pt x="38" y="82"/>
                    </a:moveTo>
                    <a:lnTo>
                      <a:pt x="80" y="0"/>
                    </a:lnTo>
                    <a:lnTo>
                      <a:pt x="38" y="15"/>
                    </a:lnTo>
                    <a:lnTo>
                      <a:pt x="0" y="95"/>
                    </a:lnTo>
                    <a:lnTo>
                      <a:pt x="38" y="82"/>
                    </a:lnTo>
                  </a:path>
                </a:pathLst>
              </a:custGeom>
              <a:gradFill rotWithShape="0">
                <a:gsLst>
                  <a:gs pos="0">
                    <a:srgbClr val="DDDDDD"/>
                  </a:gs>
                  <a:gs pos="100000">
                    <a:srgbClr val="DDDDDD">
                      <a:gamma/>
                      <a:shade val="80000"/>
                      <a:invGamma/>
                    </a:srgbClr>
                  </a:gs>
                </a:gsLst>
                <a:lin ang="5400000" scaled="1"/>
                <a:tileRect/>
              </a:gradFill>
              <a:ln w="12699" cap="rnd" cmpd="sng">
                <a:solidFill>
                  <a:srgbClr val="3333CC"/>
                </a:solidFill>
                <a:prstDash val="solid"/>
                <a:headEnd type="none" w="med" len="med"/>
                <a:tailEnd type="none" w="med" len="med"/>
              </a:ln>
            </p:spPr>
            <p:txBody>
              <a:bodyPr/>
              <a:p>
                <a:endParaRPr lang="zh-CN" altLang="en-US"/>
              </a:p>
            </p:txBody>
          </p:sp>
          <p:sp>
            <p:nvSpPr>
              <p:cNvPr id="309385" name="任意多边形 309384"/>
              <p:cNvSpPr/>
              <p:nvPr/>
            </p:nvSpPr>
            <p:spPr>
              <a:xfrm>
                <a:off x="3838" y="1750"/>
                <a:ext cx="52" cy="50"/>
              </a:xfrm>
              <a:custGeom>
                <a:avLst/>
                <a:gdLst/>
                <a:ahLst/>
                <a:cxnLst/>
                <a:pathLst>
                  <a:path w="52" h="50">
                    <a:moveTo>
                      <a:pt x="0" y="31"/>
                    </a:moveTo>
                    <a:lnTo>
                      <a:pt x="2" y="18"/>
                    </a:lnTo>
                    <a:lnTo>
                      <a:pt x="7" y="9"/>
                    </a:lnTo>
                    <a:lnTo>
                      <a:pt x="12" y="3"/>
                    </a:lnTo>
                    <a:lnTo>
                      <a:pt x="17" y="0"/>
                    </a:lnTo>
                    <a:lnTo>
                      <a:pt x="51" y="17"/>
                    </a:lnTo>
                    <a:lnTo>
                      <a:pt x="49" y="28"/>
                    </a:lnTo>
                    <a:lnTo>
                      <a:pt x="46" y="37"/>
                    </a:lnTo>
                    <a:lnTo>
                      <a:pt x="41" y="44"/>
                    </a:lnTo>
                    <a:lnTo>
                      <a:pt x="32" y="49"/>
                    </a:lnTo>
                    <a:lnTo>
                      <a:pt x="0" y="31"/>
                    </a:lnTo>
                  </a:path>
                </a:pathLst>
              </a:custGeom>
              <a:solidFill>
                <a:srgbClr val="808080"/>
              </a:solidFill>
              <a:ln w="12699" cap="rnd" cmpd="sng">
                <a:solidFill>
                  <a:srgbClr val="DDDDDD"/>
                </a:solidFill>
                <a:prstDash val="solid"/>
                <a:headEnd type="none" w="med" len="med"/>
                <a:tailEnd type="none" w="med" len="med"/>
              </a:ln>
            </p:spPr>
            <p:txBody>
              <a:bodyPr/>
              <a:p>
                <a:endParaRPr lang="zh-CN" altLang="en-US"/>
              </a:p>
            </p:txBody>
          </p:sp>
          <p:sp>
            <p:nvSpPr>
              <p:cNvPr id="309386" name="任意多边形 309385"/>
              <p:cNvSpPr/>
              <p:nvPr/>
            </p:nvSpPr>
            <p:spPr>
              <a:xfrm>
                <a:off x="3867" y="1767"/>
                <a:ext cx="17" cy="30"/>
              </a:xfrm>
              <a:custGeom>
                <a:avLst/>
                <a:gdLst/>
                <a:ahLst/>
                <a:cxnLst/>
                <a:pathLst>
                  <a:path w="17" h="30">
                    <a:moveTo>
                      <a:pt x="0" y="29"/>
                    </a:moveTo>
                    <a:lnTo>
                      <a:pt x="0" y="24"/>
                    </a:lnTo>
                    <a:lnTo>
                      <a:pt x="0" y="19"/>
                    </a:lnTo>
                    <a:lnTo>
                      <a:pt x="3" y="13"/>
                    </a:lnTo>
                    <a:lnTo>
                      <a:pt x="5" y="7"/>
                    </a:lnTo>
                    <a:lnTo>
                      <a:pt x="9" y="2"/>
                    </a:lnTo>
                    <a:lnTo>
                      <a:pt x="16" y="0"/>
                    </a:lnTo>
                  </a:path>
                </a:pathLst>
              </a:custGeom>
              <a:noFill/>
              <a:ln w="12699" cap="rnd" cmpd="sng">
                <a:solidFill>
                  <a:srgbClr val="DDDDDD"/>
                </a:solidFill>
                <a:prstDash val="solid"/>
                <a:headEnd type="none" w="sm" len="sm"/>
                <a:tailEnd type="none" w="sm" len="sm"/>
              </a:ln>
            </p:spPr>
            <p:txBody>
              <a:bodyPr/>
              <a:p>
                <a:endParaRPr lang="zh-CN" altLang="en-US"/>
              </a:p>
            </p:txBody>
          </p:sp>
          <p:sp>
            <p:nvSpPr>
              <p:cNvPr id="309387" name="直接连接符 309386"/>
              <p:cNvSpPr/>
              <p:nvPr/>
            </p:nvSpPr>
            <p:spPr>
              <a:xfrm>
                <a:off x="3841" y="1774"/>
                <a:ext cx="23" cy="13"/>
              </a:xfrm>
              <a:prstGeom prst="line">
                <a:avLst/>
              </a:prstGeom>
              <a:ln w="12699" cap="flat" cmpd="sng">
                <a:solidFill>
                  <a:srgbClr val="969696"/>
                </a:solidFill>
                <a:prstDash val="solid"/>
                <a:headEnd type="none" w="sm" len="sm"/>
                <a:tailEnd type="none" w="sm" len="sm"/>
              </a:ln>
            </p:spPr>
          </p:sp>
          <p:sp>
            <p:nvSpPr>
              <p:cNvPr id="309388" name="直接连接符 309387"/>
              <p:cNvSpPr/>
              <p:nvPr/>
            </p:nvSpPr>
            <p:spPr>
              <a:xfrm>
                <a:off x="3690" y="1743"/>
                <a:ext cx="117" cy="64"/>
              </a:xfrm>
              <a:prstGeom prst="line">
                <a:avLst/>
              </a:prstGeom>
              <a:ln w="12699" cap="flat" cmpd="sng">
                <a:solidFill>
                  <a:srgbClr val="969696"/>
                </a:solidFill>
                <a:prstDash val="solid"/>
                <a:headEnd type="none" w="sm" len="sm"/>
                <a:tailEnd type="none" w="sm" len="sm"/>
              </a:ln>
            </p:spPr>
          </p:sp>
          <p:sp>
            <p:nvSpPr>
              <p:cNvPr id="309389" name="直接连接符 309388"/>
              <p:cNvSpPr/>
              <p:nvPr/>
            </p:nvSpPr>
            <p:spPr>
              <a:xfrm>
                <a:off x="3696" y="1733"/>
                <a:ext cx="118" cy="64"/>
              </a:xfrm>
              <a:prstGeom prst="line">
                <a:avLst/>
              </a:prstGeom>
              <a:ln w="12699" cap="flat" cmpd="sng">
                <a:solidFill>
                  <a:srgbClr val="969696"/>
                </a:solidFill>
                <a:prstDash val="solid"/>
                <a:headEnd type="none" w="sm" len="sm"/>
                <a:tailEnd type="none" w="sm" len="sm"/>
              </a:ln>
            </p:spPr>
          </p:sp>
          <p:sp>
            <p:nvSpPr>
              <p:cNvPr id="309390" name="直接连接符 309389"/>
              <p:cNvSpPr/>
              <p:nvPr/>
            </p:nvSpPr>
            <p:spPr>
              <a:xfrm>
                <a:off x="3699" y="1721"/>
                <a:ext cx="118" cy="64"/>
              </a:xfrm>
              <a:prstGeom prst="line">
                <a:avLst/>
              </a:prstGeom>
              <a:ln w="12699" cap="flat" cmpd="sng">
                <a:solidFill>
                  <a:srgbClr val="969696"/>
                </a:solidFill>
                <a:prstDash val="solid"/>
                <a:headEnd type="none" w="sm" len="sm"/>
                <a:tailEnd type="none" w="sm" len="sm"/>
              </a:ln>
            </p:spPr>
          </p:sp>
        </p:grpSp>
        <p:grpSp>
          <p:nvGrpSpPr>
            <p:cNvPr id="309391" name="组合 309390"/>
            <p:cNvGrpSpPr/>
            <p:nvPr/>
          </p:nvGrpSpPr>
          <p:grpSpPr>
            <a:xfrm>
              <a:off x="6921" y="4361"/>
              <a:ext cx="544" cy="399"/>
              <a:chOff x="1823" y="2305"/>
              <a:chExt cx="205" cy="163"/>
            </a:xfrm>
          </p:grpSpPr>
          <p:sp>
            <p:nvSpPr>
              <p:cNvPr id="309392" name="任意多边形 309391"/>
              <p:cNvSpPr/>
              <p:nvPr/>
            </p:nvSpPr>
            <p:spPr>
              <a:xfrm>
                <a:off x="1823" y="2319"/>
                <a:ext cx="163" cy="149"/>
              </a:xfrm>
              <a:custGeom>
                <a:avLst/>
                <a:gdLst/>
                <a:ahLst/>
                <a:cxnLst/>
                <a:pathLst>
                  <a:path w="163" h="149">
                    <a:moveTo>
                      <a:pt x="0" y="80"/>
                    </a:moveTo>
                    <a:lnTo>
                      <a:pt x="121" y="148"/>
                    </a:lnTo>
                    <a:lnTo>
                      <a:pt x="162" y="65"/>
                    </a:lnTo>
                    <a:lnTo>
                      <a:pt x="30" y="0"/>
                    </a:lnTo>
                    <a:lnTo>
                      <a:pt x="0" y="80"/>
                    </a:lnTo>
                  </a:path>
                </a:pathLst>
              </a:custGeom>
              <a:gradFill rotWithShape="0">
                <a:gsLst>
                  <a:gs pos="0">
                    <a:srgbClr val="DDDDDD"/>
                  </a:gs>
                  <a:gs pos="100000">
                    <a:srgbClr val="DDDDDD">
                      <a:gamma/>
                      <a:shade val="80000"/>
                      <a:invGamma/>
                    </a:srgbClr>
                  </a:gs>
                </a:gsLst>
                <a:lin ang="5400000" scaled="1"/>
                <a:tileRect/>
              </a:gradFill>
              <a:ln w="12699" cap="rnd" cmpd="sng">
                <a:solidFill>
                  <a:srgbClr val="3333CC"/>
                </a:solidFill>
                <a:prstDash val="solid"/>
                <a:headEnd type="none" w="med" len="med"/>
                <a:tailEnd type="none" w="med" len="med"/>
              </a:ln>
            </p:spPr>
            <p:txBody>
              <a:bodyPr/>
              <a:p>
                <a:endParaRPr lang="zh-CN" altLang="en-US"/>
              </a:p>
            </p:txBody>
          </p:sp>
          <p:sp>
            <p:nvSpPr>
              <p:cNvPr id="309393" name="任意多边形 309392"/>
              <p:cNvSpPr/>
              <p:nvPr/>
            </p:nvSpPr>
            <p:spPr>
              <a:xfrm>
                <a:off x="1854" y="2305"/>
                <a:ext cx="174" cy="82"/>
              </a:xfrm>
              <a:custGeom>
                <a:avLst/>
                <a:gdLst/>
                <a:ahLst/>
                <a:cxnLst/>
                <a:pathLst>
                  <a:path w="174" h="82">
                    <a:moveTo>
                      <a:pt x="41" y="0"/>
                    </a:moveTo>
                    <a:lnTo>
                      <a:pt x="173" y="65"/>
                    </a:lnTo>
                    <a:lnTo>
                      <a:pt x="131" y="81"/>
                    </a:lnTo>
                    <a:lnTo>
                      <a:pt x="0" y="14"/>
                    </a:lnTo>
                    <a:lnTo>
                      <a:pt x="41" y="0"/>
                    </a:lnTo>
                  </a:path>
                </a:pathLst>
              </a:custGeom>
              <a:gradFill rotWithShape="0">
                <a:gsLst>
                  <a:gs pos="0">
                    <a:srgbClr val="DDDDDD"/>
                  </a:gs>
                  <a:gs pos="100000">
                    <a:srgbClr val="DDDDDD">
                      <a:gamma/>
                      <a:shade val="80000"/>
                      <a:invGamma/>
                    </a:srgbClr>
                  </a:gs>
                </a:gsLst>
                <a:lin ang="5400000" scaled="1"/>
                <a:tileRect/>
              </a:gradFill>
              <a:ln w="12699" cap="rnd" cmpd="sng">
                <a:solidFill>
                  <a:srgbClr val="3333CC"/>
                </a:solidFill>
                <a:prstDash val="solid"/>
                <a:headEnd type="none" w="med" len="med"/>
                <a:tailEnd type="none" w="med" len="med"/>
              </a:ln>
            </p:spPr>
            <p:txBody>
              <a:bodyPr/>
              <a:p>
                <a:endParaRPr lang="zh-CN" altLang="en-US"/>
              </a:p>
            </p:txBody>
          </p:sp>
          <p:sp>
            <p:nvSpPr>
              <p:cNvPr id="309394" name="任意多边形 309393"/>
              <p:cNvSpPr/>
              <p:nvPr/>
            </p:nvSpPr>
            <p:spPr>
              <a:xfrm>
                <a:off x="1947" y="2371"/>
                <a:ext cx="81" cy="96"/>
              </a:xfrm>
              <a:custGeom>
                <a:avLst/>
                <a:gdLst/>
                <a:ahLst/>
                <a:cxnLst/>
                <a:pathLst>
                  <a:path w="81" h="96">
                    <a:moveTo>
                      <a:pt x="38" y="82"/>
                    </a:moveTo>
                    <a:lnTo>
                      <a:pt x="80" y="0"/>
                    </a:lnTo>
                    <a:lnTo>
                      <a:pt x="38" y="15"/>
                    </a:lnTo>
                    <a:lnTo>
                      <a:pt x="0" y="95"/>
                    </a:lnTo>
                    <a:lnTo>
                      <a:pt x="38" y="82"/>
                    </a:lnTo>
                  </a:path>
                </a:pathLst>
              </a:custGeom>
              <a:gradFill rotWithShape="0">
                <a:gsLst>
                  <a:gs pos="0">
                    <a:srgbClr val="DDDDDD"/>
                  </a:gs>
                  <a:gs pos="100000">
                    <a:srgbClr val="DDDDDD">
                      <a:gamma/>
                      <a:shade val="80000"/>
                      <a:invGamma/>
                    </a:srgbClr>
                  </a:gs>
                </a:gsLst>
                <a:lin ang="5400000" scaled="1"/>
                <a:tileRect/>
              </a:gradFill>
              <a:ln w="12699" cap="rnd" cmpd="sng">
                <a:solidFill>
                  <a:srgbClr val="3333CC"/>
                </a:solidFill>
                <a:prstDash val="solid"/>
                <a:headEnd type="none" w="med" len="med"/>
                <a:tailEnd type="none" w="med" len="med"/>
              </a:ln>
            </p:spPr>
            <p:txBody>
              <a:bodyPr/>
              <a:p>
                <a:endParaRPr lang="zh-CN" altLang="en-US"/>
              </a:p>
            </p:txBody>
          </p:sp>
          <p:sp>
            <p:nvSpPr>
              <p:cNvPr id="309395" name="任意多边形 309394"/>
              <p:cNvSpPr/>
              <p:nvPr/>
            </p:nvSpPr>
            <p:spPr>
              <a:xfrm>
                <a:off x="1976" y="2400"/>
                <a:ext cx="52" cy="50"/>
              </a:xfrm>
              <a:custGeom>
                <a:avLst/>
                <a:gdLst/>
                <a:ahLst/>
                <a:cxnLst/>
                <a:pathLst>
                  <a:path w="52" h="50">
                    <a:moveTo>
                      <a:pt x="0" y="31"/>
                    </a:moveTo>
                    <a:lnTo>
                      <a:pt x="2" y="18"/>
                    </a:lnTo>
                    <a:lnTo>
                      <a:pt x="7" y="9"/>
                    </a:lnTo>
                    <a:lnTo>
                      <a:pt x="12" y="3"/>
                    </a:lnTo>
                    <a:lnTo>
                      <a:pt x="17" y="0"/>
                    </a:lnTo>
                    <a:lnTo>
                      <a:pt x="51" y="17"/>
                    </a:lnTo>
                    <a:lnTo>
                      <a:pt x="49" y="28"/>
                    </a:lnTo>
                    <a:lnTo>
                      <a:pt x="46" y="37"/>
                    </a:lnTo>
                    <a:lnTo>
                      <a:pt x="41" y="44"/>
                    </a:lnTo>
                    <a:lnTo>
                      <a:pt x="32" y="49"/>
                    </a:lnTo>
                    <a:lnTo>
                      <a:pt x="0" y="31"/>
                    </a:lnTo>
                  </a:path>
                </a:pathLst>
              </a:custGeom>
              <a:solidFill>
                <a:srgbClr val="808080"/>
              </a:solidFill>
              <a:ln w="12699" cap="rnd" cmpd="sng">
                <a:solidFill>
                  <a:srgbClr val="DDDDDD"/>
                </a:solidFill>
                <a:prstDash val="solid"/>
                <a:headEnd type="none" w="med" len="med"/>
                <a:tailEnd type="none" w="med" len="med"/>
              </a:ln>
            </p:spPr>
            <p:txBody>
              <a:bodyPr/>
              <a:p>
                <a:endParaRPr lang="zh-CN" altLang="en-US"/>
              </a:p>
            </p:txBody>
          </p:sp>
          <p:sp>
            <p:nvSpPr>
              <p:cNvPr id="309396" name="任意多边形 309395"/>
              <p:cNvSpPr/>
              <p:nvPr/>
            </p:nvSpPr>
            <p:spPr>
              <a:xfrm>
                <a:off x="2005" y="2417"/>
                <a:ext cx="17" cy="30"/>
              </a:xfrm>
              <a:custGeom>
                <a:avLst/>
                <a:gdLst/>
                <a:ahLst/>
                <a:cxnLst/>
                <a:pathLst>
                  <a:path w="17" h="30">
                    <a:moveTo>
                      <a:pt x="0" y="29"/>
                    </a:moveTo>
                    <a:lnTo>
                      <a:pt x="0" y="24"/>
                    </a:lnTo>
                    <a:lnTo>
                      <a:pt x="0" y="19"/>
                    </a:lnTo>
                    <a:lnTo>
                      <a:pt x="3" y="13"/>
                    </a:lnTo>
                    <a:lnTo>
                      <a:pt x="5" y="7"/>
                    </a:lnTo>
                    <a:lnTo>
                      <a:pt x="9" y="2"/>
                    </a:lnTo>
                    <a:lnTo>
                      <a:pt x="16" y="0"/>
                    </a:lnTo>
                  </a:path>
                </a:pathLst>
              </a:custGeom>
              <a:noFill/>
              <a:ln w="12699" cap="rnd" cmpd="sng">
                <a:solidFill>
                  <a:srgbClr val="DDDDDD"/>
                </a:solidFill>
                <a:prstDash val="solid"/>
                <a:headEnd type="none" w="sm" len="sm"/>
                <a:tailEnd type="none" w="sm" len="sm"/>
              </a:ln>
            </p:spPr>
            <p:txBody>
              <a:bodyPr/>
              <a:p>
                <a:endParaRPr lang="zh-CN" altLang="en-US"/>
              </a:p>
            </p:txBody>
          </p:sp>
          <p:sp>
            <p:nvSpPr>
              <p:cNvPr id="309397" name="直接连接符 309396"/>
              <p:cNvSpPr/>
              <p:nvPr/>
            </p:nvSpPr>
            <p:spPr>
              <a:xfrm>
                <a:off x="1979" y="2424"/>
                <a:ext cx="23" cy="13"/>
              </a:xfrm>
              <a:prstGeom prst="line">
                <a:avLst/>
              </a:prstGeom>
              <a:ln w="12699" cap="flat" cmpd="sng">
                <a:solidFill>
                  <a:srgbClr val="969696"/>
                </a:solidFill>
                <a:prstDash val="solid"/>
                <a:headEnd type="none" w="sm" len="sm"/>
                <a:tailEnd type="none" w="sm" len="sm"/>
              </a:ln>
            </p:spPr>
          </p:sp>
          <p:sp>
            <p:nvSpPr>
              <p:cNvPr id="309398" name="直接连接符 309397"/>
              <p:cNvSpPr/>
              <p:nvPr/>
            </p:nvSpPr>
            <p:spPr>
              <a:xfrm>
                <a:off x="1828" y="2393"/>
                <a:ext cx="117" cy="64"/>
              </a:xfrm>
              <a:prstGeom prst="line">
                <a:avLst/>
              </a:prstGeom>
              <a:ln w="12699" cap="flat" cmpd="sng">
                <a:solidFill>
                  <a:srgbClr val="969696"/>
                </a:solidFill>
                <a:prstDash val="solid"/>
                <a:headEnd type="none" w="sm" len="sm"/>
                <a:tailEnd type="none" w="sm" len="sm"/>
              </a:ln>
            </p:spPr>
          </p:sp>
          <p:sp>
            <p:nvSpPr>
              <p:cNvPr id="309399" name="直接连接符 309398"/>
              <p:cNvSpPr/>
              <p:nvPr/>
            </p:nvSpPr>
            <p:spPr>
              <a:xfrm>
                <a:off x="1834" y="2383"/>
                <a:ext cx="118" cy="64"/>
              </a:xfrm>
              <a:prstGeom prst="line">
                <a:avLst/>
              </a:prstGeom>
              <a:ln w="12699" cap="flat" cmpd="sng">
                <a:solidFill>
                  <a:srgbClr val="969696"/>
                </a:solidFill>
                <a:prstDash val="solid"/>
                <a:headEnd type="none" w="sm" len="sm"/>
                <a:tailEnd type="none" w="sm" len="sm"/>
              </a:ln>
            </p:spPr>
          </p:sp>
          <p:sp>
            <p:nvSpPr>
              <p:cNvPr id="309400" name="直接连接符 309399"/>
              <p:cNvSpPr/>
              <p:nvPr/>
            </p:nvSpPr>
            <p:spPr>
              <a:xfrm>
                <a:off x="1837" y="2371"/>
                <a:ext cx="118" cy="64"/>
              </a:xfrm>
              <a:prstGeom prst="line">
                <a:avLst/>
              </a:prstGeom>
              <a:ln w="12699" cap="flat" cmpd="sng">
                <a:solidFill>
                  <a:srgbClr val="969696"/>
                </a:solidFill>
                <a:prstDash val="solid"/>
                <a:headEnd type="none" w="sm" len="sm"/>
                <a:tailEnd type="none" w="sm" len="sm"/>
              </a:ln>
            </p:spPr>
          </p:sp>
        </p:grpSp>
        <p:grpSp>
          <p:nvGrpSpPr>
            <p:cNvPr id="309401" name="组合 309400"/>
            <p:cNvGrpSpPr/>
            <p:nvPr/>
          </p:nvGrpSpPr>
          <p:grpSpPr>
            <a:xfrm>
              <a:off x="5521" y="688"/>
              <a:ext cx="544" cy="398"/>
              <a:chOff x="1294" y="805"/>
              <a:chExt cx="205" cy="163"/>
            </a:xfrm>
          </p:grpSpPr>
          <p:sp>
            <p:nvSpPr>
              <p:cNvPr id="309402" name="任意多边形 309401"/>
              <p:cNvSpPr/>
              <p:nvPr/>
            </p:nvSpPr>
            <p:spPr>
              <a:xfrm>
                <a:off x="1294" y="819"/>
                <a:ext cx="163" cy="149"/>
              </a:xfrm>
              <a:custGeom>
                <a:avLst/>
                <a:gdLst/>
                <a:ahLst/>
                <a:cxnLst/>
                <a:pathLst>
                  <a:path w="163" h="149">
                    <a:moveTo>
                      <a:pt x="0" y="80"/>
                    </a:moveTo>
                    <a:lnTo>
                      <a:pt x="121" y="148"/>
                    </a:lnTo>
                    <a:lnTo>
                      <a:pt x="162" y="65"/>
                    </a:lnTo>
                    <a:lnTo>
                      <a:pt x="30" y="0"/>
                    </a:lnTo>
                    <a:lnTo>
                      <a:pt x="0" y="80"/>
                    </a:lnTo>
                  </a:path>
                </a:pathLst>
              </a:custGeom>
              <a:gradFill rotWithShape="0">
                <a:gsLst>
                  <a:gs pos="0">
                    <a:srgbClr val="DDDDDD"/>
                  </a:gs>
                  <a:gs pos="100000">
                    <a:srgbClr val="DDDDDD">
                      <a:gamma/>
                      <a:shade val="80000"/>
                      <a:invGamma/>
                    </a:srgbClr>
                  </a:gs>
                </a:gsLst>
                <a:lin ang="5400000" scaled="1"/>
                <a:tileRect/>
              </a:gradFill>
              <a:ln w="12699" cap="rnd" cmpd="sng">
                <a:solidFill>
                  <a:srgbClr val="3333CC"/>
                </a:solidFill>
                <a:prstDash val="solid"/>
                <a:headEnd type="none" w="med" len="med"/>
                <a:tailEnd type="none" w="med" len="med"/>
              </a:ln>
            </p:spPr>
            <p:txBody>
              <a:bodyPr/>
              <a:p>
                <a:endParaRPr lang="zh-CN" altLang="en-US"/>
              </a:p>
            </p:txBody>
          </p:sp>
          <p:sp>
            <p:nvSpPr>
              <p:cNvPr id="309403" name="任意多边形 309402"/>
              <p:cNvSpPr/>
              <p:nvPr/>
            </p:nvSpPr>
            <p:spPr>
              <a:xfrm>
                <a:off x="1325" y="805"/>
                <a:ext cx="174" cy="82"/>
              </a:xfrm>
              <a:custGeom>
                <a:avLst/>
                <a:gdLst/>
                <a:ahLst/>
                <a:cxnLst/>
                <a:pathLst>
                  <a:path w="174" h="82">
                    <a:moveTo>
                      <a:pt x="41" y="0"/>
                    </a:moveTo>
                    <a:lnTo>
                      <a:pt x="173" y="65"/>
                    </a:lnTo>
                    <a:lnTo>
                      <a:pt x="131" y="81"/>
                    </a:lnTo>
                    <a:lnTo>
                      <a:pt x="0" y="14"/>
                    </a:lnTo>
                    <a:lnTo>
                      <a:pt x="41" y="0"/>
                    </a:lnTo>
                  </a:path>
                </a:pathLst>
              </a:custGeom>
              <a:gradFill rotWithShape="0">
                <a:gsLst>
                  <a:gs pos="0">
                    <a:srgbClr val="DDDDDD"/>
                  </a:gs>
                  <a:gs pos="100000">
                    <a:srgbClr val="DDDDDD">
                      <a:gamma/>
                      <a:shade val="80000"/>
                      <a:invGamma/>
                    </a:srgbClr>
                  </a:gs>
                </a:gsLst>
                <a:lin ang="5400000" scaled="1"/>
                <a:tileRect/>
              </a:gradFill>
              <a:ln w="12699" cap="rnd" cmpd="sng">
                <a:solidFill>
                  <a:srgbClr val="3333CC"/>
                </a:solidFill>
                <a:prstDash val="solid"/>
                <a:headEnd type="none" w="med" len="med"/>
                <a:tailEnd type="none" w="med" len="med"/>
              </a:ln>
            </p:spPr>
            <p:txBody>
              <a:bodyPr/>
              <a:p>
                <a:endParaRPr lang="zh-CN" altLang="en-US"/>
              </a:p>
            </p:txBody>
          </p:sp>
          <p:sp>
            <p:nvSpPr>
              <p:cNvPr id="309404" name="任意多边形 309403"/>
              <p:cNvSpPr/>
              <p:nvPr/>
            </p:nvSpPr>
            <p:spPr>
              <a:xfrm>
                <a:off x="1418" y="871"/>
                <a:ext cx="81" cy="96"/>
              </a:xfrm>
              <a:custGeom>
                <a:avLst/>
                <a:gdLst/>
                <a:ahLst/>
                <a:cxnLst/>
                <a:pathLst>
                  <a:path w="81" h="96">
                    <a:moveTo>
                      <a:pt x="38" y="82"/>
                    </a:moveTo>
                    <a:lnTo>
                      <a:pt x="80" y="0"/>
                    </a:lnTo>
                    <a:lnTo>
                      <a:pt x="38" y="15"/>
                    </a:lnTo>
                    <a:lnTo>
                      <a:pt x="0" y="95"/>
                    </a:lnTo>
                    <a:lnTo>
                      <a:pt x="38" y="82"/>
                    </a:lnTo>
                  </a:path>
                </a:pathLst>
              </a:custGeom>
              <a:gradFill rotWithShape="0">
                <a:gsLst>
                  <a:gs pos="0">
                    <a:srgbClr val="DDDDDD"/>
                  </a:gs>
                  <a:gs pos="100000">
                    <a:srgbClr val="DDDDDD">
                      <a:gamma/>
                      <a:shade val="80000"/>
                      <a:invGamma/>
                    </a:srgbClr>
                  </a:gs>
                </a:gsLst>
                <a:lin ang="5400000" scaled="1"/>
                <a:tileRect/>
              </a:gradFill>
              <a:ln w="12699" cap="rnd" cmpd="sng">
                <a:solidFill>
                  <a:srgbClr val="3333CC"/>
                </a:solidFill>
                <a:prstDash val="solid"/>
                <a:headEnd type="none" w="med" len="med"/>
                <a:tailEnd type="none" w="med" len="med"/>
              </a:ln>
            </p:spPr>
            <p:txBody>
              <a:bodyPr/>
              <a:p>
                <a:endParaRPr lang="zh-CN" altLang="en-US"/>
              </a:p>
            </p:txBody>
          </p:sp>
          <p:sp>
            <p:nvSpPr>
              <p:cNvPr id="309405" name="任意多边形 309404"/>
              <p:cNvSpPr/>
              <p:nvPr/>
            </p:nvSpPr>
            <p:spPr>
              <a:xfrm>
                <a:off x="1447" y="900"/>
                <a:ext cx="52" cy="50"/>
              </a:xfrm>
              <a:custGeom>
                <a:avLst/>
                <a:gdLst/>
                <a:ahLst/>
                <a:cxnLst/>
                <a:pathLst>
                  <a:path w="52" h="50">
                    <a:moveTo>
                      <a:pt x="0" y="31"/>
                    </a:moveTo>
                    <a:lnTo>
                      <a:pt x="2" y="18"/>
                    </a:lnTo>
                    <a:lnTo>
                      <a:pt x="7" y="9"/>
                    </a:lnTo>
                    <a:lnTo>
                      <a:pt x="12" y="3"/>
                    </a:lnTo>
                    <a:lnTo>
                      <a:pt x="17" y="0"/>
                    </a:lnTo>
                    <a:lnTo>
                      <a:pt x="51" y="17"/>
                    </a:lnTo>
                    <a:lnTo>
                      <a:pt x="49" y="28"/>
                    </a:lnTo>
                    <a:lnTo>
                      <a:pt x="46" y="37"/>
                    </a:lnTo>
                    <a:lnTo>
                      <a:pt x="41" y="44"/>
                    </a:lnTo>
                    <a:lnTo>
                      <a:pt x="32" y="49"/>
                    </a:lnTo>
                    <a:lnTo>
                      <a:pt x="0" y="31"/>
                    </a:lnTo>
                  </a:path>
                </a:pathLst>
              </a:custGeom>
              <a:solidFill>
                <a:srgbClr val="808080"/>
              </a:solidFill>
              <a:ln w="12699" cap="rnd" cmpd="sng">
                <a:solidFill>
                  <a:srgbClr val="DDDDDD"/>
                </a:solidFill>
                <a:prstDash val="solid"/>
                <a:headEnd type="none" w="med" len="med"/>
                <a:tailEnd type="none" w="med" len="med"/>
              </a:ln>
            </p:spPr>
            <p:txBody>
              <a:bodyPr/>
              <a:p>
                <a:endParaRPr lang="zh-CN" altLang="en-US"/>
              </a:p>
            </p:txBody>
          </p:sp>
          <p:sp>
            <p:nvSpPr>
              <p:cNvPr id="309406" name="任意多边形 309405"/>
              <p:cNvSpPr/>
              <p:nvPr/>
            </p:nvSpPr>
            <p:spPr>
              <a:xfrm>
                <a:off x="1476" y="917"/>
                <a:ext cx="17" cy="30"/>
              </a:xfrm>
              <a:custGeom>
                <a:avLst/>
                <a:gdLst/>
                <a:ahLst/>
                <a:cxnLst/>
                <a:pathLst>
                  <a:path w="17" h="30">
                    <a:moveTo>
                      <a:pt x="0" y="29"/>
                    </a:moveTo>
                    <a:lnTo>
                      <a:pt x="0" y="24"/>
                    </a:lnTo>
                    <a:lnTo>
                      <a:pt x="0" y="19"/>
                    </a:lnTo>
                    <a:lnTo>
                      <a:pt x="3" y="13"/>
                    </a:lnTo>
                    <a:lnTo>
                      <a:pt x="5" y="7"/>
                    </a:lnTo>
                    <a:lnTo>
                      <a:pt x="9" y="2"/>
                    </a:lnTo>
                    <a:lnTo>
                      <a:pt x="16" y="0"/>
                    </a:lnTo>
                  </a:path>
                </a:pathLst>
              </a:custGeom>
              <a:noFill/>
              <a:ln w="12699" cap="rnd" cmpd="sng">
                <a:solidFill>
                  <a:srgbClr val="DDDDDD"/>
                </a:solidFill>
                <a:prstDash val="solid"/>
                <a:headEnd type="none" w="sm" len="sm"/>
                <a:tailEnd type="none" w="sm" len="sm"/>
              </a:ln>
            </p:spPr>
            <p:txBody>
              <a:bodyPr/>
              <a:p>
                <a:endParaRPr lang="zh-CN" altLang="en-US"/>
              </a:p>
            </p:txBody>
          </p:sp>
          <p:sp>
            <p:nvSpPr>
              <p:cNvPr id="309407" name="直接连接符 309406"/>
              <p:cNvSpPr/>
              <p:nvPr/>
            </p:nvSpPr>
            <p:spPr>
              <a:xfrm>
                <a:off x="1450" y="924"/>
                <a:ext cx="23" cy="13"/>
              </a:xfrm>
              <a:prstGeom prst="line">
                <a:avLst/>
              </a:prstGeom>
              <a:ln w="12699" cap="flat" cmpd="sng">
                <a:solidFill>
                  <a:srgbClr val="969696"/>
                </a:solidFill>
                <a:prstDash val="solid"/>
                <a:headEnd type="none" w="sm" len="sm"/>
                <a:tailEnd type="none" w="sm" len="sm"/>
              </a:ln>
            </p:spPr>
          </p:sp>
          <p:sp>
            <p:nvSpPr>
              <p:cNvPr id="309408" name="直接连接符 309407"/>
              <p:cNvSpPr/>
              <p:nvPr/>
            </p:nvSpPr>
            <p:spPr>
              <a:xfrm>
                <a:off x="1299" y="893"/>
                <a:ext cx="117" cy="64"/>
              </a:xfrm>
              <a:prstGeom prst="line">
                <a:avLst/>
              </a:prstGeom>
              <a:ln w="12699" cap="flat" cmpd="sng">
                <a:solidFill>
                  <a:srgbClr val="969696"/>
                </a:solidFill>
                <a:prstDash val="solid"/>
                <a:headEnd type="none" w="sm" len="sm"/>
                <a:tailEnd type="none" w="sm" len="sm"/>
              </a:ln>
            </p:spPr>
          </p:sp>
          <p:sp>
            <p:nvSpPr>
              <p:cNvPr id="309409" name="直接连接符 309408"/>
              <p:cNvSpPr/>
              <p:nvPr/>
            </p:nvSpPr>
            <p:spPr>
              <a:xfrm>
                <a:off x="1305" y="883"/>
                <a:ext cx="118" cy="64"/>
              </a:xfrm>
              <a:prstGeom prst="line">
                <a:avLst/>
              </a:prstGeom>
              <a:ln w="12699" cap="flat" cmpd="sng">
                <a:solidFill>
                  <a:srgbClr val="969696"/>
                </a:solidFill>
                <a:prstDash val="solid"/>
                <a:headEnd type="none" w="sm" len="sm"/>
                <a:tailEnd type="none" w="sm" len="sm"/>
              </a:ln>
            </p:spPr>
          </p:sp>
          <p:sp>
            <p:nvSpPr>
              <p:cNvPr id="309410" name="直接连接符 309409"/>
              <p:cNvSpPr/>
              <p:nvPr/>
            </p:nvSpPr>
            <p:spPr>
              <a:xfrm>
                <a:off x="1308" y="871"/>
                <a:ext cx="118" cy="64"/>
              </a:xfrm>
              <a:prstGeom prst="line">
                <a:avLst/>
              </a:prstGeom>
              <a:ln w="12699" cap="flat" cmpd="sng">
                <a:solidFill>
                  <a:srgbClr val="969696"/>
                </a:solidFill>
                <a:prstDash val="solid"/>
                <a:headEnd type="none" w="sm" len="sm"/>
                <a:tailEnd type="none" w="sm" len="sm"/>
              </a:ln>
            </p:spPr>
          </p:sp>
        </p:grpSp>
        <p:sp>
          <p:nvSpPr>
            <p:cNvPr id="309411" name="任意多边形 309410"/>
            <p:cNvSpPr/>
            <p:nvPr/>
          </p:nvSpPr>
          <p:spPr>
            <a:xfrm>
              <a:off x="12467" y="1624"/>
              <a:ext cx="1276" cy="1417"/>
            </a:xfrm>
            <a:custGeom>
              <a:avLst/>
              <a:gdLst>
                <a:gd name="txL" fmla="*/ 0 w 23514"/>
                <a:gd name="txT" fmla="*/ 0 h 21600"/>
                <a:gd name="txR" fmla="*/ 23514 w 23514"/>
                <a:gd name="txB" fmla="*/ 21600 h 21600"/>
              </a:gdLst>
              <a:ahLst/>
              <a:cxnLst>
                <a:cxn ang="0">
                  <a:pos x="23514" y="6987"/>
                </a:cxn>
                <a:cxn ang="180">
                  <a:pos x="0" y="21379"/>
                </a:cxn>
                <a:cxn ang="270">
                  <a:pos x="3076" y="0"/>
                </a:cxn>
              </a:cxnLst>
              <a:rect l="txL" t="txT" r="txR" b="txB"/>
              <a:pathLst>
                <a:path w="23514" h="21600" fill="none">
                  <a:moveTo>
                    <a:pt x="23514" y="6987"/>
                  </a:moveTo>
                  <a:arcTo wR="21600" hR="21600" stAng="-20467580" swAng="4758830"/>
                </a:path>
                <a:path w="23514" h="21600" stroke="0">
                  <a:moveTo>
                    <a:pt x="23514" y="6987"/>
                  </a:moveTo>
                  <a:arcTo wR="21600" hR="21600" stAng="-20467580" swAng="4758830"/>
                  <a:lnTo>
                    <a:pt x="3076" y="0"/>
                  </a:lnTo>
                  <a:close/>
                </a:path>
              </a:pathLst>
            </a:custGeom>
            <a:noFill/>
            <a:ln w="25399" cap="rnd" cmpd="sng">
              <a:solidFill>
                <a:srgbClr val="34E07D"/>
              </a:solidFill>
              <a:prstDash val="solid"/>
              <a:headEnd type="none" w="sm" len="sm"/>
              <a:tailEnd type="stealth" w="med" len="lg"/>
            </a:ln>
            <a:effectLst>
              <a:outerShdw dist="17961" dir="2699999" algn="ctr" rotWithShape="0">
                <a:srgbClr val="000000"/>
              </a:outerShdw>
            </a:effectLst>
          </p:spPr>
          <p:txBody>
            <a:bodyPr/>
            <a:p>
              <a:endParaRPr lang="zh-CN" altLang="en-US"/>
            </a:p>
          </p:txBody>
        </p:sp>
        <p:sp>
          <p:nvSpPr>
            <p:cNvPr id="309412" name="矩形 309411"/>
            <p:cNvSpPr/>
            <p:nvPr/>
          </p:nvSpPr>
          <p:spPr>
            <a:xfrm>
              <a:off x="12750" y="3009"/>
              <a:ext cx="2230" cy="479"/>
            </a:xfrm>
            <a:prstGeom prst="rect">
              <a:avLst/>
            </a:prstGeom>
            <a:noFill/>
            <a:ln w="9525">
              <a:noFill/>
            </a:ln>
          </p:spPr>
          <p:txBody>
            <a:bodyPr lIns="61093" tIns="30547" rIns="61093" bIns="30547"/>
            <a:p>
              <a:pPr algn="ctr"/>
              <a:r>
                <a:rPr lang="zh-CN" altLang="en-US" sz="900" b="1" dirty="0">
                  <a:solidFill>
                    <a:srgbClr val="000000"/>
                  </a:solidFill>
                  <a:latin typeface="Times New Roman" panose="02020603050405020304" charset="0"/>
                  <a:ea typeface="黑体" pitchFamily="2" charset="-122"/>
                </a:rPr>
                <a:t>后门</a:t>
              </a:r>
              <a:endParaRPr lang="zh-CN" altLang="en-US" sz="2400" dirty="0">
                <a:latin typeface="Times New Roman" panose="02020603050405020304" charset="0"/>
              </a:endParaRPr>
            </a:p>
          </p:txBody>
        </p:sp>
        <p:sp>
          <p:nvSpPr>
            <p:cNvPr id="309413" name="矩形 309412"/>
            <p:cNvSpPr/>
            <p:nvPr/>
          </p:nvSpPr>
          <p:spPr>
            <a:xfrm>
              <a:off x="6946" y="7078"/>
              <a:ext cx="2232" cy="479"/>
            </a:xfrm>
            <a:prstGeom prst="rect">
              <a:avLst/>
            </a:prstGeom>
            <a:noFill/>
            <a:ln w="9525">
              <a:noFill/>
            </a:ln>
          </p:spPr>
          <p:txBody>
            <a:bodyPr lIns="61093" tIns="30547" rIns="61093" bIns="30547"/>
            <a:p>
              <a:pPr algn="ctr"/>
              <a:r>
                <a:rPr lang="zh-CN" altLang="en-US" sz="900" b="1" dirty="0">
                  <a:solidFill>
                    <a:srgbClr val="000000"/>
                  </a:solidFill>
                  <a:latin typeface="Times New Roman" panose="02020603050405020304" charset="0"/>
                  <a:ea typeface="黑体" pitchFamily="2" charset="-122"/>
                </a:rPr>
                <a:t>保安</a:t>
              </a:r>
              <a:r>
                <a:rPr lang="en-US" altLang="zh-CN" sz="900" b="1">
                  <a:solidFill>
                    <a:srgbClr val="000000"/>
                  </a:solidFill>
                  <a:latin typeface="Times New Roman" panose="02020603050405020304" charset="0"/>
                  <a:ea typeface="黑体" pitchFamily="2" charset="-122"/>
                </a:rPr>
                <a:t>=</a:t>
              </a:r>
              <a:r>
                <a:rPr lang="zh-CN" altLang="en-US" sz="900" b="1" dirty="0">
                  <a:solidFill>
                    <a:srgbClr val="000000"/>
                  </a:solidFill>
                  <a:latin typeface="Times New Roman" panose="02020603050405020304" charset="0"/>
                  <a:ea typeface="黑体" pitchFamily="2" charset="-122"/>
                </a:rPr>
                <a:t>防火墙</a:t>
              </a:r>
              <a:endParaRPr lang="zh-CN" altLang="en-US" sz="2400" dirty="0">
                <a:latin typeface="Times New Roman" panose="02020603050405020304" charset="0"/>
              </a:endParaRPr>
            </a:p>
          </p:txBody>
        </p:sp>
        <p:grpSp>
          <p:nvGrpSpPr>
            <p:cNvPr id="309414" name="组合 309413"/>
            <p:cNvGrpSpPr/>
            <p:nvPr/>
          </p:nvGrpSpPr>
          <p:grpSpPr>
            <a:xfrm>
              <a:off x="13221" y="1622"/>
              <a:ext cx="1282" cy="945"/>
              <a:chOff x="4202" y="1186"/>
              <a:chExt cx="484" cy="386"/>
            </a:xfrm>
          </p:grpSpPr>
          <p:sp>
            <p:nvSpPr>
              <p:cNvPr id="309415" name="任意多边形 309414"/>
              <p:cNvSpPr/>
              <p:nvPr/>
            </p:nvSpPr>
            <p:spPr>
              <a:xfrm>
                <a:off x="4297" y="1219"/>
                <a:ext cx="389" cy="353"/>
              </a:xfrm>
              <a:custGeom>
                <a:avLst/>
                <a:gdLst/>
                <a:ahLst/>
                <a:cxnLst/>
                <a:pathLst>
                  <a:path w="389" h="353">
                    <a:moveTo>
                      <a:pt x="388" y="191"/>
                    </a:moveTo>
                    <a:lnTo>
                      <a:pt x="98" y="352"/>
                    </a:lnTo>
                    <a:lnTo>
                      <a:pt x="0" y="158"/>
                    </a:lnTo>
                    <a:lnTo>
                      <a:pt x="316" y="0"/>
                    </a:lnTo>
                    <a:lnTo>
                      <a:pt x="388" y="191"/>
                    </a:lnTo>
                  </a:path>
                </a:pathLst>
              </a:custGeom>
              <a:gradFill rotWithShape="0">
                <a:gsLst>
                  <a:gs pos="0">
                    <a:srgbClr val="DDDDDD"/>
                  </a:gs>
                  <a:gs pos="100000">
                    <a:srgbClr val="DDDDDD">
                      <a:gamma/>
                      <a:shade val="80000"/>
                      <a:invGamma/>
                    </a:srgbClr>
                  </a:gs>
                </a:gsLst>
                <a:lin ang="5400000" scaled="1"/>
                <a:tileRect/>
              </a:gradFill>
              <a:ln w="12699" cap="rnd" cmpd="sng">
                <a:solidFill>
                  <a:srgbClr val="3333CC"/>
                </a:solidFill>
                <a:prstDash val="solid"/>
                <a:headEnd type="none" w="med" len="med"/>
                <a:tailEnd type="none" w="med" len="med"/>
              </a:ln>
            </p:spPr>
            <p:txBody>
              <a:bodyPr/>
              <a:p>
                <a:endParaRPr lang="zh-CN" altLang="en-US"/>
              </a:p>
            </p:txBody>
          </p:sp>
          <p:sp>
            <p:nvSpPr>
              <p:cNvPr id="309416" name="任意多边形 309415"/>
              <p:cNvSpPr/>
              <p:nvPr/>
            </p:nvSpPr>
            <p:spPr>
              <a:xfrm>
                <a:off x="4202" y="1186"/>
                <a:ext cx="416" cy="192"/>
              </a:xfrm>
              <a:custGeom>
                <a:avLst/>
                <a:gdLst/>
                <a:ahLst/>
                <a:cxnLst/>
                <a:pathLst>
                  <a:path w="416" h="192">
                    <a:moveTo>
                      <a:pt x="312" y="0"/>
                    </a:moveTo>
                    <a:lnTo>
                      <a:pt x="0" y="155"/>
                    </a:lnTo>
                    <a:lnTo>
                      <a:pt x="98" y="191"/>
                    </a:lnTo>
                    <a:lnTo>
                      <a:pt x="415" y="34"/>
                    </a:lnTo>
                    <a:lnTo>
                      <a:pt x="312" y="0"/>
                    </a:lnTo>
                  </a:path>
                </a:pathLst>
              </a:custGeom>
              <a:gradFill rotWithShape="0">
                <a:gsLst>
                  <a:gs pos="0">
                    <a:srgbClr val="DDDDDD"/>
                  </a:gs>
                  <a:gs pos="100000">
                    <a:srgbClr val="DDDDDD">
                      <a:gamma/>
                      <a:shade val="80000"/>
                      <a:invGamma/>
                    </a:srgbClr>
                  </a:gs>
                </a:gsLst>
                <a:lin ang="5400000" scaled="1"/>
                <a:tileRect/>
              </a:gradFill>
              <a:ln w="12699" cap="rnd" cmpd="sng">
                <a:solidFill>
                  <a:srgbClr val="3333CC"/>
                </a:solidFill>
                <a:prstDash val="solid"/>
                <a:headEnd type="none" w="med" len="med"/>
                <a:tailEnd type="none" w="med" len="med"/>
              </a:ln>
            </p:spPr>
            <p:txBody>
              <a:bodyPr/>
              <a:p>
                <a:endParaRPr lang="zh-CN" altLang="en-US"/>
              </a:p>
            </p:txBody>
          </p:sp>
          <p:sp>
            <p:nvSpPr>
              <p:cNvPr id="309417" name="任意多边形 309416"/>
              <p:cNvSpPr/>
              <p:nvPr/>
            </p:nvSpPr>
            <p:spPr>
              <a:xfrm>
                <a:off x="4202" y="1341"/>
                <a:ext cx="191" cy="227"/>
              </a:xfrm>
              <a:custGeom>
                <a:avLst/>
                <a:gdLst/>
                <a:ahLst/>
                <a:cxnLst/>
                <a:pathLst>
                  <a:path w="191" h="227">
                    <a:moveTo>
                      <a:pt x="99" y="196"/>
                    </a:moveTo>
                    <a:lnTo>
                      <a:pt x="0" y="0"/>
                    </a:lnTo>
                    <a:lnTo>
                      <a:pt x="98" y="36"/>
                    </a:lnTo>
                    <a:lnTo>
                      <a:pt x="190" y="226"/>
                    </a:lnTo>
                    <a:lnTo>
                      <a:pt x="99" y="196"/>
                    </a:lnTo>
                  </a:path>
                </a:pathLst>
              </a:custGeom>
              <a:gradFill rotWithShape="0">
                <a:gsLst>
                  <a:gs pos="0">
                    <a:srgbClr val="DDDDDD"/>
                  </a:gs>
                  <a:gs pos="100000">
                    <a:srgbClr val="DDDDDD">
                      <a:gamma/>
                      <a:shade val="80000"/>
                      <a:invGamma/>
                    </a:srgbClr>
                  </a:gs>
                </a:gsLst>
                <a:lin ang="5400000" scaled="1"/>
                <a:tileRect/>
              </a:gradFill>
              <a:ln w="12699" cap="rnd" cmpd="sng">
                <a:solidFill>
                  <a:srgbClr val="3333CC"/>
                </a:solidFill>
                <a:prstDash val="solid"/>
                <a:headEnd type="none" w="med" len="med"/>
                <a:tailEnd type="none" w="med" len="med"/>
              </a:ln>
            </p:spPr>
            <p:txBody>
              <a:bodyPr/>
              <a:p>
                <a:endParaRPr lang="zh-CN" altLang="en-US"/>
              </a:p>
            </p:txBody>
          </p:sp>
          <p:sp>
            <p:nvSpPr>
              <p:cNvPr id="309418" name="任意多边形 309417"/>
              <p:cNvSpPr/>
              <p:nvPr/>
            </p:nvSpPr>
            <p:spPr>
              <a:xfrm>
                <a:off x="4204" y="1412"/>
                <a:ext cx="120" cy="117"/>
              </a:xfrm>
              <a:custGeom>
                <a:avLst/>
                <a:gdLst/>
                <a:ahLst/>
                <a:cxnLst/>
                <a:pathLst>
                  <a:path w="120" h="117">
                    <a:moveTo>
                      <a:pt x="119" y="75"/>
                    </a:moveTo>
                    <a:lnTo>
                      <a:pt x="112" y="45"/>
                    </a:lnTo>
                    <a:lnTo>
                      <a:pt x="102" y="22"/>
                    </a:lnTo>
                    <a:lnTo>
                      <a:pt x="89" y="7"/>
                    </a:lnTo>
                    <a:lnTo>
                      <a:pt x="79" y="0"/>
                    </a:lnTo>
                    <a:lnTo>
                      <a:pt x="0" y="41"/>
                    </a:lnTo>
                    <a:lnTo>
                      <a:pt x="3" y="67"/>
                    </a:lnTo>
                    <a:lnTo>
                      <a:pt x="9" y="90"/>
                    </a:lnTo>
                    <a:lnTo>
                      <a:pt x="23" y="105"/>
                    </a:lnTo>
                    <a:lnTo>
                      <a:pt x="42" y="116"/>
                    </a:lnTo>
                    <a:lnTo>
                      <a:pt x="119" y="75"/>
                    </a:lnTo>
                  </a:path>
                </a:pathLst>
              </a:custGeom>
              <a:solidFill>
                <a:srgbClr val="808080"/>
              </a:solidFill>
              <a:ln w="12699" cap="rnd" cmpd="sng">
                <a:solidFill>
                  <a:srgbClr val="DDDDDD"/>
                </a:solidFill>
                <a:prstDash val="solid"/>
                <a:headEnd type="none" w="med" len="med"/>
                <a:tailEnd type="none" w="med" len="med"/>
              </a:ln>
            </p:spPr>
            <p:txBody>
              <a:bodyPr/>
              <a:p>
                <a:endParaRPr lang="zh-CN" altLang="en-US"/>
              </a:p>
            </p:txBody>
          </p:sp>
          <p:sp>
            <p:nvSpPr>
              <p:cNvPr id="309419" name="任意多边形 309418"/>
              <p:cNvSpPr/>
              <p:nvPr/>
            </p:nvSpPr>
            <p:spPr>
              <a:xfrm>
                <a:off x="4218" y="1451"/>
                <a:ext cx="37" cy="70"/>
              </a:xfrm>
              <a:custGeom>
                <a:avLst/>
                <a:gdLst/>
                <a:ahLst/>
                <a:cxnLst/>
                <a:pathLst>
                  <a:path w="37" h="70">
                    <a:moveTo>
                      <a:pt x="35" y="69"/>
                    </a:moveTo>
                    <a:lnTo>
                      <a:pt x="36" y="58"/>
                    </a:lnTo>
                    <a:lnTo>
                      <a:pt x="35" y="46"/>
                    </a:lnTo>
                    <a:lnTo>
                      <a:pt x="29" y="31"/>
                    </a:lnTo>
                    <a:lnTo>
                      <a:pt x="23" y="18"/>
                    </a:lnTo>
                    <a:lnTo>
                      <a:pt x="14" y="7"/>
                    </a:lnTo>
                    <a:lnTo>
                      <a:pt x="0" y="0"/>
                    </a:lnTo>
                  </a:path>
                </a:pathLst>
              </a:custGeom>
              <a:noFill/>
              <a:ln w="12699" cap="rnd" cmpd="sng">
                <a:solidFill>
                  <a:srgbClr val="DDDDDD"/>
                </a:solidFill>
                <a:prstDash val="solid"/>
                <a:headEnd type="none" w="sm" len="sm"/>
                <a:tailEnd type="none" w="sm" len="sm"/>
              </a:ln>
            </p:spPr>
            <p:txBody>
              <a:bodyPr/>
              <a:p>
                <a:endParaRPr lang="zh-CN" altLang="en-US"/>
              </a:p>
            </p:txBody>
          </p:sp>
          <p:sp>
            <p:nvSpPr>
              <p:cNvPr id="309420" name="直接连接符 309419"/>
              <p:cNvSpPr/>
              <p:nvPr/>
            </p:nvSpPr>
            <p:spPr>
              <a:xfrm flipH="1">
                <a:off x="4262" y="1468"/>
                <a:ext cx="54" cy="29"/>
              </a:xfrm>
              <a:prstGeom prst="line">
                <a:avLst/>
              </a:prstGeom>
              <a:ln w="12699" cap="flat" cmpd="sng">
                <a:solidFill>
                  <a:srgbClr val="969696"/>
                </a:solidFill>
                <a:prstDash val="solid"/>
                <a:headEnd type="none" w="sm" len="sm"/>
                <a:tailEnd type="none" w="sm" len="sm"/>
              </a:ln>
            </p:spPr>
          </p:sp>
          <p:sp>
            <p:nvSpPr>
              <p:cNvPr id="309421" name="直接连接符 309420"/>
              <p:cNvSpPr/>
              <p:nvPr/>
            </p:nvSpPr>
            <p:spPr>
              <a:xfrm flipH="1">
                <a:off x="4395" y="1394"/>
                <a:ext cx="278" cy="152"/>
              </a:xfrm>
              <a:prstGeom prst="line">
                <a:avLst/>
              </a:prstGeom>
              <a:ln w="12699" cap="flat" cmpd="sng">
                <a:solidFill>
                  <a:srgbClr val="969696"/>
                </a:solidFill>
                <a:prstDash val="solid"/>
                <a:headEnd type="none" w="sm" len="sm"/>
                <a:tailEnd type="none" w="sm" len="sm"/>
              </a:ln>
            </p:spPr>
          </p:sp>
          <p:sp>
            <p:nvSpPr>
              <p:cNvPr id="309422" name="直接连接符 309421"/>
              <p:cNvSpPr/>
              <p:nvPr/>
            </p:nvSpPr>
            <p:spPr>
              <a:xfrm flipH="1">
                <a:off x="4380" y="1370"/>
                <a:ext cx="278" cy="152"/>
              </a:xfrm>
              <a:prstGeom prst="line">
                <a:avLst/>
              </a:prstGeom>
              <a:ln w="12699" cap="flat" cmpd="sng">
                <a:solidFill>
                  <a:srgbClr val="969696"/>
                </a:solidFill>
                <a:prstDash val="solid"/>
                <a:headEnd type="none" w="sm" len="sm"/>
                <a:tailEnd type="none" w="sm" len="sm"/>
              </a:ln>
            </p:spPr>
          </p:sp>
          <p:sp>
            <p:nvSpPr>
              <p:cNvPr id="309423" name="直接连接符 309422"/>
              <p:cNvSpPr/>
              <p:nvPr/>
            </p:nvSpPr>
            <p:spPr>
              <a:xfrm flipH="1">
                <a:off x="4373" y="1341"/>
                <a:ext cx="278" cy="152"/>
              </a:xfrm>
              <a:prstGeom prst="line">
                <a:avLst/>
              </a:prstGeom>
              <a:ln w="12699" cap="flat" cmpd="sng">
                <a:solidFill>
                  <a:srgbClr val="969696"/>
                </a:solidFill>
                <a:prstDash val="solid"/>
                <a:headEnd type="none" w="sm" len="sm"/>
                <a:tailEnd type="none" w="sm" len="sm"/>
              </a:ln>
            </p:spPr>
          </p:sp>
        </p:grpSp>
        <p:sp>
          <p:nvSpPr>
            <p:cNvPr id="309424" name="矩形 309423"/>
            <p:cNvSpPr/>
            <p:nvPr/>
          </p:nvSpPr>
          <p:spPr>
            <a:xfrm>
              <a:off x="12267" y="912"/>
              <a:ext cx="2713" cy="479"/>
            </a:xfrm>
            <a:prstGeom prst="rect">
              <a:avLst/>
            </a:prstGeom>
            <a:noFill/>
            <a:ln w="9525">
              <a:noFill/>
            </a:ln>
          </p:spPr>
          <p:txBody>
            <a:bodyPr lIns="61093" tIns="30547" rIns="61093" bIns="30547"/>
            <a:p>
              <a:pPr algn="ctr"/>
              <a:r>
                <a:rPr lang="zh-CN" altLang="en-US" sz="900" b="1" dirty="0">
                  <a:solidFill>
                    <a:srgbClr val="000000"/>
                  </a:solidFill>
                  <a:latin typeface="Times New Roman" panose="02020603050405020304" charset="0"/>
                  <a:ea typeface="黑体" pitchFamily="2" charset="-122"/>
                </a:rPr>
                <a:t>摄像机</a:t>
              </a:r>
              <a:r>
                <a:rPr lang="en-US" altLang="zh-CN" sz="900" b="1">
                  <a:solidFill>
                    <a:srgbClr val="000000"/>
                  </a:solidFill>
                  <a:latin typeface="Times New Roman" panose="02020603050405020304" charset="0"/>
                  <a:ea typeface="黑体" pitchFamily="2" charset="-122"/>
                </a:rPr>
                <a:t>=</a:t>
              </a:r>
              <a:r>
                <a:rPr lang="zh-CN" altLang="en-US" sz="900" b="1" dirty="0">
                  <a:solidFill>
                    <a:srgbClr val="000000"/>
                  </a:solidFill>
                  <a:latin typeface="Times New Roman" panose="02020603050405020304" charset="0"/>
                  <a:ea typeface="黑体" pitchFamily="2" charset="-122"/>
                </a:rPr>
                <a:t>探测引擎</a:t>
              </a:r>
              <a:endParaRPr lang="zh-CN" altLang="en-US" sz="2400" dirty="0">
                <a:latin typeface="Times New Roman" panose="02020603050405020304" charset="0"/>
              </a:endParaRPr>
            </a:p>
          </p:txBody>
        </p:sp>
        <p:grpSp>
          <p:nvGrpSpPr>
            <p:cNvPr id="309425" name="组合 309424"/>
            <p:cNvGrpSpPr/>
            <p:nvPr/>
          </p:nvGrpSpPr>
          <p:grpSpPr>
            <a:xfrm>
              <a:off x="12977" y="5151"/>
              <a:ext cx="1773" cy="999"/>
              <a:chOff x="4109" y="2628"/>
              <a:chExt cx="670" cy="408"/>
            </a:xfrm>
          </p:grpSpPr>
          <p:sp>
            <p:nvSpPr>
              <p:cNvPr id="309426" name="圆角矩形 309425"/>
              <p:cNvSpPr/>
              <p:nvPr/>
            </p:nvSpPr>
            <p:spPr>
              <a:xfrm>
                <a:off x="4157" y="2628"/>
                <a:ext cx="574" cy="408"/>
              </a:xfrm>
              <a:prstGeom prst="roundRect">
                <a:avLst>
                  <a:gd name="adj" fmla="val 12495"/>
                </a:avLst>
              </a:prstGeom>
              <a:gradFill rotWithShape="0">
                <a:gsLst>
                  <a:gs pos="0">
                    <a:srgbClr val="34E07D">
                      <a:gamma/>
                      <a:shade val="80000"/>
                      <a:invGamma/>
                    </a:srgbClr>
                  </a:gs>
                  <a:gs pos="50000">
                    <a:srgbClr val="34E07D"/>
                  </a:gs>
                  <a:gs pos="100000">
                    <a:srgbClr val="34E07D">
                      <a:gamma/>
                      <a:shade val="80000"/>
                      <a:invGamma/>
                    </a:srgbClr>
                  </a:gs>
                </a:gsLst>
                <a:lin ang="2700000" scaled="1"/>
                <a:tileRect/>
              </a:gradFill>
              <a:ln w="12699" cap="flat" cmpd="sng">
                <a:solidFill>
                  <a:srgbClr val="808080"/>
                </a:solidFill>
                <a:prstDash val="solid"/>
                <a:headEnd type="none" w="med" len="med"/>
                <a:tailEnd type="none" w="med" len="med"/>
              </a:ln>
            </p:spPr>
            <p:txBody>
              <a:bodyPr/>
              <a:p>
                <a:endParaRPr lang="zh-CN" altLang="en-US"/>
              </a:p>
            </p:txBody>
          </p:sp>
          <p:sp>
            <p:nvSpPr>
              <p:cNvPr id="309427" name="矩形 309426"/>
              <p:cNvSpPr/>
              <p:nvPr/>
            </p:nvSpPr>
            <p:spPr>
              <a:xfrm>
                <a:off x="4109" y="2674"/>
                <a:ext cx="670" cy="192"/>
              </a:xfrm>
              <a:prstGeom prst="rect">
                <a:avLst/>
              </a:prstGeom>
              <a:noFill/>
              <a:ln w="9525">
                <a:noFill/>
              </a:ln>
            </p:spPr>
            <p:txBody>
              <a:bodyPr lIns="61093" tIns="30547" rIns="61093" bIns="30547"/>
              <a:p>
                <a:pPr algn="ctr"/>
                <a:r>
                  <a:rPr lang="en-US" altLang="zh-CN" sz="900" b="1">
                    <a:solidFill>
                      <a:srgbClr val="CCCCFF"/>
                    </a:solidFill>
                    <a:effectLst>
                      <a:outerShdw blurRad="38100" dist="38100" dir="2700000">
                        <a:srgbClr val="000000"/>
                      </a:outerShdw>
                    </a:effectLst>
                    <a:latin typeface="Times New Roman" panose="02020603050405020304" charset="0"/>
                  </a:rPr>
                  <a:t>Card Key</a:t>
                </a:r>
                <a:endParaRPr lang="en-US" altLang="zh-CN" sz="2400">
                  <a:latin typeface="Times New Roman" panose="02020603050405020304" charset="0"/>
                </a:endParaRPr>
              </a:p>
            </p:txBody>
          </p:sp>
          <p:sp>
            <p:nvSpPr>
              <p:cNvPr id="309428" name="矩形 309427"/>
              <p:cNvSpPr/>
              <p:nvPr/>
            </p:nvSpPr>
            <p:spPr>
              <a:xfrm>
                <a:off x="4161" y="2884"/>
                <a:ext cx="567" cy="97"/>
              </a:xfrm>
              <a:prstGeom prst="rect">
                <a:avLst/>
              </a:prstGeom>
              <a:gradFill rotWithShape="0">
                <a:gsLst>
                  <a:gs pos="0">
                    <a:srgbClr val="808080"/>
                  </a:gs>
                  <a:gs pos="50000">
                    <a:srgbClr val="808080">
                      <a:gamma/>
                      <a:tint val="70196"/>
                      <a:invGamma/>
                    </a:srgbClr>
                  </a:gs>
                  <a:gs pos="100000">
                    <a:srgbClr val="808080"/>
                  </a:gs>
                </a:gsLst>
                <a:lin ang="2700000" scaled="1"/>
                <a:tileRect/>
              </a:gradFill>
              <a:ln w="12699" cap="flat" cmpd="sng">
                <a:solidFill>
                  <a:srgbClr val="000000"/>
                </a:solidFill>
                <a:prstDash val="solid"/>
                <a:miter/>
                <a:headEnd type="none" w="med" len="med"/>
                <a:tailEnd type="none" w="med" len="med"/>
              </a:ln>
            </p:spPr>
            <p:txBody>
              <a:bodyPr/>
              <a:p>
                <a:endParaRPr lang="zh-CN" altLang="en-US"/>
              </a:p>
            </p:txBody>
          </p:sp>
        </p:grpSp>
        <p:grpSp>
          <p:nvGrpSpPr>
            <p:cNvPr id="309429" name="组合 309428"/>
            <p:cNvGrpSpPr/>
            <p:nvPr/>
          </p:nvGrpSpPr>
          <p:grpSpPr>
            <a:xfrm>
              <a:off x="4963" y="4348"/>
              <a:ext cx="902" cy="1431"/>
              <a:chOff x="1083" y="2300"/>
              <a:chExt cx="340" cy="584"/>
            </a:xfrm>
          </p:grpSpPr>
          <p:sp>
            <p:nvSpPr>
              <p:cNvPr id="309430" name="任意多边形 309429"/>
              <p:cNvSpPr/>
              <p:nvPr/>
            </p:nvSpPr>
            <p:spPr>
              <a:xfrm>
                <a:off x="1178" y="2485"/>
                <a:ext cx="68" cy="31"/>
              </a:xfrm>
              <a:custGeom>
                <a:avLst/>
                <a:gdLst/>
                <a:ahLst/>
                <a:cxnLst/>
                <a:pathLst>
                  <a:path w="68" h="31">
                    <a:moveTo>
                      <a:pt x="67" y="13"/>
                    </a:moveTo>
                    <a:lnTo>
                      <a:pt x="47" y="13"/>
                    </a:lnTo>
                    <a:lnTo>
                      <a:pt x="32" y="0"/>
                    </a:lnTo>
                    <a:lnTo>
                      <a:pt x="12" y="8"/>
                    </a:lnTo>
                    <a:lnTo>
                      <a:pt x="7" y="10"/>
                    </a:lnTo>
                    <a:lnTo>
                      <a:pt x="0" y="15"/>
                    </a:lnTo>
                    <a:lnTo>
                      <a:pt x="2" y="25"/>
                    </a:lnTo>
                    <a:lnTo>
                      <a:pt x="7" y="25"/>
                    </a:lnTo>
                    <a:lnTo>
                      <a:pt x="10" y="18"/>
                    </a:lnTo>
                    <a:lnTo>
                      <a:pt x="12" y="15"/>
                    </a:lnTo>
                    <a:lnTo>
                      <a:pt x="22" y="18"/>
                    </a:lnTo>
                    <a:lnTo>
                      <a:pt x="15" y="20"/>
                    </a:lnTo>
                    <a:lnTo>
                      <a:pt x="12" y="20"/>
                    </a:lnTo>
                    <a:lnTo>
                      <a:pt x="12" y="25"/>
                    </a:lnTo>
                    <a:lnTo>
                      <a:pt x="35" y="30"/>
                    </a:lnTo>
                    <a:lnTo>
                      <a:pt x="50" y="25"/>
                    </a:lnTo>
                    <a:lnTo>
                      <a:pt x="64" y="25"/>
                    </a:lnTo>
                    <a:lnTo>
                      <a:pt x="67" y="13"/>
                    </a:lnTo>
                  </a:path>
                </a:pathLst>
              </a:custGeom>
              <a:solidFill>
                <a:srgbClr val="FBDFAF"/>
              </a:solidFill>
              <a:ln w="12699" cap="rnd" cmpd="sng">
                <a:solidFill>
                  <a:srgbClr val="000000"/>
                </a:solidFill>
                <a:prstDash val="solid"/>
                <a:headEnd type="none" w="med" len="med"/>
                <a:tailEnd type="none" w="med" len="med"/>
              </a:ln>
            </p:spPr>
            <p:txBody>
              <a:bodyPr/>
              <a:p>
                <a:endParaRPr lang="zh-CN" altLang="en-US"/>
              </a:p>
            </p:txBody>
          </p:sp>
          <p:sp>
            <p:nvSpPr>
              <p:cNvPr id="309431" name="任意多边形 309430"/>
              <p:cNvSpPr/>
              <p:nvPr/>
            </p:nvSpPr>
            <p:spPr>
              <a:xfrm>
                <a:off x="1158" y="2678"/>
                <a:ext cx="63" cy="78"/>
              </a:xfrm>
              <a:custGeom>
                <a:avLst/>
                <a:gdLst/>
                <a:ahLst/>
                <a:cxnLst/>
                <a:pathLst>
                  <a:path w="63" h="78">
                    <a:moveTo>
                      <a:pt x="27" y="0"/>
                    </a:moveTo>
                    <a:lnTo>
                      <a:pt x="25" y="35"/>
                    </a:lnTo>
                    <a:lnTo>
                      <a:pt x="20" y="37"/>
                    </a:lnTo>
                    <a:lnTo>
                      <a:pt x="2" y="50"/>
                    </a:lnTo>
                    <a:lnTo>
                      <a:pt x="0" y="70"/>
                    </a:lnTo>
                    <a:lnTo>
                      <a:pt x="17" y="70"/>
                    </a:lnTo>
                    <a:lnTo>
                      <a:pt x="30" y="70"/>
                    </a:lnTo>
                    <a:lnTo>
                      <a:pt x="30" y="75"/>
                    </a:lnTo>
                    <a:lnTo>
                      <a:pt x="50" y="77"/>
                    </a:lnTo>
                    <a:lnTo>
                      <a:pt x="57" y="77"/>
                    </a:lnTo>
                    <a:lnTo>
                      <a:pt x="62" y="77"/>
                    </a:lnTo>
                    <a:lnTo>
                      <a:pt x="62" y="60"/>
                    </a:lnTo>
                    <a:lnTo>
                      <a:pt x="60" y="55"/>
                    </a:lnTo>
                    <a:lnTo>
                      <a:pt x="55" y="42"/>
                    </a:lnTo>
                    <a:lnTo>
                      <a:pt x="57" y="7"/>
                    </a:lnTo>
                    <a:lnTo>
                      <a:pt x="27" y="0"/>
                    </a:lnTo>
                  </a:path>
                </a:pathLst>
              </a:custGeom>
              <a:solidFill>
                <a:srgbClr val="808080"/>
              </a:solidFill>
              <a:ln w="12699" cap="rnd" cmpd="sng">
                <a:solidFill>
                  <a:srgbClr val="000000"/>
                </a:solidFill>
                <a:prstDash val="solid"/>
                <a:headEnd type="none" w="med" len="med"/>
                <a:tailEnd type="none" w="med" len="med"/>
              </a:ln>
            </p:spPr>
            <p:txBody>
              <a:bodyPr/>
              <a:p>
                <a:endParaRPr lang="zh-CN" altLang="en-US"/>
              </a:p>
            </p:txBody>
          </p:sp>
          <p:sp>
            <p:nvSpPr>
              <p:cNvPr id="309432" name="任意多边形 309431"/>
              <p:cNvSpPr/>
              <p:nvPr/>
            </p:nvSpPr>
            <p:spPr>
              <a:xfrm>
                <a:off x="1083" y="2725"/>
                <a:ext cx="96" cy="79"/>
              </a:xfrm>
              <a:custGeom>
                <a:avLst/>
                <a:gdLst/>
                <a:ahLst/>
                <a:cxnLst/>
                <a:pathLst>
                  <a:path w="96" h="79">
                    <a:moveTo>
                      <a:pt x="47" y="0"/>
                    </a:moveTo>
                    <a:lnTo>
                      <a:pt x="52" y="25"/>
                    </a:lnTo>
                    <a:lnTo>
                      <a:pt x="45" y="25"/>
                    </a:lnTo>
                    <a:lnTo>
                      <a:pt x="30" y="35"/>
                    </a:lnTo>
                    <a:lnTo>
                      <a:pt x="10" y="35"/>
                    </a:lnTo>
                    <a:lnTo>
                      <a:pt x="3" y="38"/>
                    </a:lnTo>
                    <a:lnTo>
                      <a:pt x="0" y="45"/>
                    </a:lnTo>
                    <a:lnTo>
                      <a:pt x="3" y="53"/>
                    </a:lnTo>
                    <a:lnTo>
                      <a:pt x="23" y="65"/>
                    </a:lnTo>
                    <a:lnTo>
                      <a:pt x="30" y="68"/>
                    </a:lnTo>
                    <a:lnTo>
                      <a:pt x="43" y="68"/>
                    </a:lnTo>
                    <a:lnTo>
                      <a:pt x="62" y="70"/>
                    </a:lnTo>
                    <a:lnTo>
                      <a:pt x="62" y="78"/>
                    </a:lnTo>
                    <a:lnTo>
                      <a:pt x="70" y="78"/>
                    </a:lnTo>
                    <a:lnTo>
                      <a:pt x="80" y="78"/>
                    </a:lnTo>
                    <a:lnTo>
                      <a:pt x="87" y="75"/>
                    </a:lnTo>
                    <a:lnTo>
                      <a:pt x="95" y="70"/>
                    </a:lnTo>
                    <a:lnTo>
                      <a:pt x="95" y="58"/>
                    </a:lnTo>
                    <a:lnTo>
                      <a:pt x="90" y="45"/>
                    </a:lnTo>
                    <a:lnTo>
                      <a:pt x="87" y="38"/>
                    </a:lnTo>
                    <a:lnTo>
                      <a:pt x="82" y="30"/>
                    </a:lnTo>
                    <a:lnTo>
                      <a:pt x="77" y="5"/>
                    </a:lnTo>
                    <a:lnTo>
                      <a:pt x="47" y="0"/>
                    </a:lnTo>
                  </a:path>
                </a:pathLst>
              </a:custGeom>
              <a:solidFill>
                <a:srgbClr val="808080"/>
              </a:solidFill>
              <a:ln w="12699" cap="rnd" cmpd="sng">
                <a:solidFill>
                  <a:srgbClr val="000000"/>
                </a:solidFill>
                <a:prstDash val="solid"/>
                <a:headEnd type="none" w="med" len="med"/>
                <a:tailEnd type="none" w="med" len="med"/>
              </a:ln>
            </p:spPr>
            <p:txBody>
              <a:bodyPr/>
              <a:p>
                <a:endParaRPr lang="zh-CN" altLang="en-US"/>
              </a:p>
            </p:txBody>
          </p:sp>
          <p:sp>
            <p:nvSpPr>
              <p:cNvPr id="309433" name="任意多边形 309432"/>
              <p:cNvSpPr/>
              <p:nvPr/>
            </p:nvSpPr>
            <p:spPr>
              <a:xfrm>
                <a:off x="1208" y="2717"/>
                <a:ext cx="187" cy="167"/>
              </a:xfrm>
              <a:custGeom>
                <a:avLst/>
                <a:gdLst/>
                <a:ahLst/>
                <a:cxnLst/>
                <a:pathLst>
                  <a:path w="187" h="167">
                    <a:moveTo>
                      <a:pt x="74" y="0"/>
                    </a:moveTo>
                    <a:lnTo>
                      <a:pt x="72" y="56"/>
                    </a:lnTo>
                    <a:lnTo>
                      <a:pt x="7" y="31"/>
                    </a:lnTo>
                    <a:lnTo>
                      <a:pt x="2" y="33"/>
                    </a:lnTo>
                    <a:lnTo>
                      <a:pt x="0" y="51"/>
                    </a:lnTo>
                    <a:lnTo>
                      <a:pt x="5" y="51"/>
                    </a:lnTo>
                    <a:lnTo>
                      <a:pt x="5" y="58"/>
                    </a:lnTo>
                    <a:lnTo>
                      <a:pt x="7" y="63"/>
                    </a:lnTo>
                    <a:lnTo>
                      <a:pt x="10" y="63"/>
                    </a:lnTo>
                    <a:lnTo>
                      <a:pt x="15" y="61"/>
                    </a:lnTo>
                    <a:lnTo>
                      <a:pt x="17" y="56"/>
                    </a:lnTo>
                    <a:lnTo>
                      <a:pt x="17" y="51"/>
                    </a:lnTo>
                    <a:lnTo>
                      <a:pt x="67" y="71"/>
                    </a:lnTo>
                    <a:lnTo>
                      <a:pt x="22" y="121"/>
                    </a:lnTo>
                    <a:lnTo>
                      <a:pt x="20" y="141"/>
                    </a:lnTo>
                    <a:lnTo>
                      <a:pt x="22" y="148"/>
                    </a:lnTo>
                    <a:lnTo>
                      <a:pt x="22" y="153"/>
                    </a:lnTo>
                    <a:lnTo>
                      <a:pt x="24" y="161"/>
                    </a:lnTo>
                    <a:lnTo>
                      <a:pt x="27" y="163"/>
                    </a:lnTo>
                    <a:lnTo>
                      <a:pt x="29" y="163"/>
                    </a:lnTo>
                    <a:lnTo>
                      <a:pt x="34" y="166"/>
                    </a:lnTo>
                    <a:lnTo>
                      <a:pt x="37" y="163"/>
                    </a:lnTo>
                    <a:lnTo>
                      <a:pt x="39" y="156"/>
                    </a:lnTo>
                    <a:lnTo>
                      <a:pt x="42" y="153"/>
                    </a:lnTo>
                    <a:lnTo>
                      <a:pt x="37" y="148"/>
                    </a:lnTo>
                    <a:lnTo>
                      <a:pt x="34" y="146"/>
                    </a:lnTo>
                    <a:lnTo>
                      <a:pt x="34" y="141"/>
                    </a:lnTo>
                    <a:lnTo>
                      <a:pt x="32" y="141"/>
                    </a:lnTo>
                    <a:lnTo>
                      <a:pt x="29" y="136"/>
                    </a:lnTo>
                    <a:lnTo>
                      <a:pt x="82" y="76"/>
                    </a:lnTo>
                    <a:lnTo>
                      <a:pt x="169" y="126"/>
                    </a:lnTo>
                    <a:lnTo>
                      <a:pt x="169" y="133"/>
                    </a:lnTo>
                    <a:lnTo>
                      <a:pt x="171" y="136"/>
                    </a:lnTo>
                    <a:lnTo>
                      <a:pt x="171" y="148"/>
                    </a:lnTo>
                    <a:lnTo>
                      <a:pt x="174" y="151"/>
                    </a:lnTo>
                    <a:lnTo>
                      <a:pt x="176" y="153"/>
                    </a:lnTo>
                    <a:lnTo>
                      <a:pt x="181" y="153"/>
                    </a:lnTo>
                    <a:lnTo>
                      <a:pt x="186" y="148"/>
                    </a:lnTo>
                    <a:lnTo>
                      <a:pt x="181" y="136"/>
                    </a:lnTo>
                    <a:lnTo>
                      <a:pt x="181" y="131"/>
                    </a:lnTo>
                    <a:lnTo>
                      <a:pt x="176" y="123"/>
                    </a:lnTo>
                    <a:lnTo>
                      <a:pt x="179" y="108"/>
                    </a:lnTo>
                    <a:lnTo>
                      <a:pt x="97" y="66"/>
                    </a:lnTo>
                    <a:lnTo>
                      <a:pt x="124" y="41"/>
                    </a:lnTo>
                    <a:lnTo>
                      <a:pt x="129" y="46"/>
                    </a:lnTo>
                    <a:lnTo>
                      <a:pt x="131" y="51"/>
                    </a:lnTo>
                    <a:lnTo>
                      <a:pt x="136" y="56"/>
                    </a:lnTo>
                    <a:lnTo>
                      <a:pt x="146" y="48"/>
                    </a:lnTo>
                    <a:lnTo>
                      <a:pt x="146" y="46"/>
                    </a:lnTo>
                    <a:lnTo>
                      <a:pt x="144" y="41"/>
                    </a:lnTo>
                    <a:lnTo>
                      <a:pt x="136" y="38"/>
                    </a:lnTo>
                    <a:lnTo>
                      <a:pt x="134" y="31"/>
                    </a:lnTo>
                    <a:lnTo>
                      <a:pt x="121" y="21"/>
                    </a:lnTo>
                    <a:lnTo>
                      <a:pt x="92" y="48"/>
                    </a:lnTo>
                    <a:lnTo>
                      <a:pt x="93" y="5"/>
                    </a:lnTo>
                    <a:lnTo>
                      <a:pt x="74" y="0"/>
                    </a:lnTo>
                  </a:path>
                </a:pathLst>
              </a:custGeom>
              <a:solidFill>
                <a:srgbClr val="DDDDDD"/>
              </a:solidFill>
              <a:ln w="12699" cap="rnd" cmpd="sng">
                <a:solidFill>
                  <a:srgbClr val="000000"/>
                </a:solidFill>
                <a:prstDash val="solid"/>
                <a:headEnd type="none" w="med" len="med"/>
                <a:tailEnd type="none" w="med" len="med"/>
              </a:ln>
            </p:spPr>
            <p:txBody>
              <a:bodyPr/>
              <a:p>
                <a:endParaRPr lang="zh-CN" altLang="en-US"/>
              </a:p>
            </p:txBody>
          </p:sp>
          <p:sp>
            <p:nvSpPr>
              <p:cNvPr id="309434" name="任意多边形 309433"/>
              <p:cNvSpPr/>
              <p:nvPr/>
            </p:nvSpPr>
            <p:spPr>
              <a:xfrm>
                <a:off x="1173" y="2663"/>
                <a:ext cx="224" cy="77"/>
              </a:xfrm>
              <a:custGeom>
                <a:avLst/>
                <a:gdLst/>
                <a:ahLst/>
                <a:cxnLst/>
                <a:pathLst>
                  <a:path w="224" h="77">
                    <a:moveTo>
                      <a:pt x="72" y="30"/>
                    </a:moveTo>
                    <a:lnTo>
                      <a:pt x="2" y="0"/>
                    </a:lnTo>
                    <a:lnTo>
                      <a:pt x="0" y="6"/>
                    </a:lnTo>
                    <a:lnTo>
                      <a:pt x="0" y="14"/>
                    </a:lnTo>
                    <a:lnTo>
                      <a:pt x="2" y="20"/>
                    </a:lnTo>
                    <a:lnTo>
                      <a:pt x="83" y="59"/>
                    </a:lnTo>
                    <a:lnTo>
                      <a:pt x="142" y="76"/>
                    </a:lnTo>
                    <a:lnTo>
                      <a:pt x="169" y="74"/>
                    </a:lnTo>
                    <a:lnTo>
                      <a:pt x="196" y="59"/>
                    </a:lnTo>
                    <a:lnTo>
                      <a:pt x="223" y="41"/>
                    </a:lnTo>
                    <a:lnTo>
                      <a:pt x="223" y="26"/>
                    </a:lnTo>
                    <a:lnTo>
                      <a:pt x="72" y="30"/>
                    </a:lnTo>
                  </a:path>
                </a:pathLst>
              </a:custGeom>
              <a:solidFill>
                <a:srgbClr val="2E7FE8"/>
              </a:solidFill>
              <a:ln w="12699" cap="rnd" cmpd="sng">
                <a:solidFill>
                  <a:srgbClr val="000000"/>
                </a:solidFill>
                <a:prstDash val="solid"/>
                <a:headEnd type="none" w="med" len="med"/>
                <a:tailEnd type="none" w="med" len="med"/>
              </a:ln>
            </p:spPr>
            <p:txBody>
              <a:bodyPr/>
              <a:p>
                <a:endParaRPr lang="zh-CN" altLang="en-US"/>
              </a:p>
            </p:txBody>
          </p:sp>
          <p:sp>
            <p:nvSpPr>
              <p:cNvPr id="309435" name="任意多边形 309434"/>
              <p:cNvSpPr/>
              <p:nvPr/>
            </p:nvSpPr>
            <p:spPr>
              <a:xfrm>
                <a:off x="1111" y="2584"/>
                <a:ext cx="243" cy="155"/>
              </a:xfrm>
              <a:custGeom>
                <a:avLst/>
                <a:gdLst/>
                <a:ahLst/>
                <a:cxnLst/>
                <a:pathLst>
                  <a:path w="243" h="155">
                    <a:moveTo>
                      <a:pt x="202" y="30"/>
                    </a:moveTo>
                    <a:lnTo>
                      <a:pt x="88" y="0"/>
                    </a:lnTo>
                    <a:lnTo>
                      <a:pt x="61" y="9"/>
                    </a:lnTo>
                    <a:lnTo>
                      <a:pt x="65" y="22"/>
                    </a:lnTo>
                    <a:lnTo>
                      <a:pt x="41" y="24"/>
                    </a:lnTo>
                    <a:lnTo>
                      <a:pt x="12" y="29"/>
                    </a:lnTo>
                    <a:lnTo>
                      <a:pt x="0" y="51"/>
                    </a:lnTo>
                    <a:lnTo>
                      <a:pt x="2" y="119"/>
                    </a:lnTo>
                    <a:lnTo>
                      <a:pt x="5" y="144"/>
                    </a:lnTo>
                    <a:lnTo>
                      <a:pt x="29" y="154"/>
                    </a:lnTo>
                    <a:lnTo>
                      <a:pt x="57" y="151"/>
                    </a:lnTo>
                    <a:lnTo>
                      <a:pt x="53" y="75"/>
                    </a:lnTo>
                    <a:lnTo>
                      <a:pt x="77" y="90"/>
                    </a:lnTo>
                    <a:lnTo>
                      <a:pt x="155" y="117"/>
                    </a:lnTo>
                    <a:lnTo>
                      <a:pt x="197" y="123"/>
                    </a:lnTo>
                    <a:lnTo>
                      <a:pt x="242" y="93"/>
                    </a:lnTo>
                    <a:lnTo>
                      <a:pt x="202" y="30"/>
                    </a:lnTo>
                  </a:path>
                </a:pathLst>
              </a:custGeom>
              <a:solidFill>
                <a:srgbClr val="006C88"/>
              </a:solidFill>
              <a:ln w="12699" cap="rnd" cmpd="sng">
                <a:solidFill>
                  <a:srgbClr val="000000"/>
                </a:solidFill>
                <a:prstDash val="solid"/>
                <a:headEnd type="none" w="med" len="med"/>
                <a:tailEnd type="none" w="med" len="med"/>
              </a:ln>
            </p:spPr>
            <p:txBody>
              <a:bodyPr/>
              <a:p>
                <a:endParaRPr lang="zh-CN" altLang="en-US"/>
              </a:p>
            </p:txBody>
          </p:sp>
          <p:sp>
            <p:nvSpPr>
              <p:cNvPr id="309436" name="任意多边形 309435"/>
              <p:cNvSpPr/>
              <p:nvPr/>
            </p:nvSpPr>
            <p:spPr>
              <a:xfrm>
                <a:off x="1113" y="2515"/>
                <a:ext cx="56" cy="44"/>
              </a:xfrm>
              <a:custGeom>
                <a:avLst/>
                <a:gdLst/>
                <a:ahLst/>
                <a:cxnLst/>
                <a:pathLst>
                  <a:path w="56" h="44">
                    <a:moveTo>
                      <a:pt x="55" y="28"/>
                    </a:moveTo>
                    <a:lnTo>
                      <a:pt x="37" y="18"/>
                    </a:lnTo>
                    <a:lnTo>
                      <a:pt x="37" y="5"/>
                    </a:lnTo>
                    <a:lnTo>
                      <a:pt x="25" y="0"/>
                    </a:lnTo>
                    <a:lnTo>
                      <a:pt x="22" y="0"/>
                    </a:lnTo>
                    <a:lnTo>
                      <a:pt x="22" y="5"/>
                    </a:lnTo>
                    <a:lnTo>
                      <a:pt x="13" y="3"/>
                    </a:lnTo>
                    <a:lnTo>
                      <a:pt x="3" y="0"/>
                    </a:lnTo>
                    <a:lnTo>
                      <a:pt x="0" y="5"/>
                    </a:lnTo>
                    <a:lnTo>
                      <a:pt x="3" y="8"/>
                    </a:lnTo>
                    <a:lnTo>
                      <a:pt x="3" y="30"/>
                    </a:lnTo>
                    <a:lnTo>
                      <a:pt x="20" y="40"/>
                    </a:lnTo>
                    <a:lnTo>
                      <a:pt x="25" y="40"/>
                    </a:lnTo>
                    <a:lnTo>
                      <a:pt x="35" y="43"/>
                    </a:lnTo>
                    <a:lnTo>
                      <a:pt x="55" y="28"/>
                    </a:lnTo>
                  </a:path>
                </a:pathLst>
              </a:custGeom>
              <a:solidFill>
                <a:srgbClr val="FBDFAF"/>
              </a:solidFill>
              <a:ln w="12699" cap="rnd" cmpd="sng">
                <a:solidFill>
                  <a:srgbClr val="000000"/>
                </a:solidFill>
                <a:prstDash val="solid"/>
                <a:headEnd type="none" w="med" len="med"/>
                <a:tailEnd type="none" w="med" len="med"/>
              </a:ln>
            </p:spPr>
            <p:txBody>
              <a:bodyPr/>
              <a:p>
                <a:endParaRPr lang="zh-CN" altLang="en-US"/>
              </a:p>
            </p:txBody>
          </p:sp>
          <p:sp>
            <p:nvSpPr>
              <p:cNvPr id="309437" name="任意多边形 309436"/>
              <p:cNvSpPr/>
              <p:nvPr/>
            </p:nvSpPr>
            <p:spPr>
              <a:xfrm>
                <a:off x="1268" y="2317"/>
                <a:ext cx="88" cy="119"/>
              </a:xfrm>
              <a:custGeom>
                <a:avLst/>
                <a:gdLst/>
                <a:ahLst/>
                <a:cxnLst/>
                <a:pathLst>
                  <a:path w="88" h="119">
                    <a:moveTo>
                      <a:pt x="8" y="10"/>
                    </a:moveTo>
                    <a:lnTo>
                      <a:pt x="8" y="33"/>
                    </a:lnTo>
                    <a:lnTo>
                      <a:pt x="8" y="38"/>
                    </a:lnTo>
                    <a:lnTo>
                      <a:pt x="0" y="55"/>
                    </a:lnTo>
                    <a:lnTo>
                      <a:pt x="3" y="60"/>
                    </a:lnTo>
                    <a:lnTo>
                      <a:pt x="8" y="60"/>
                    </a:lnTo>
                    <a:lnTo>
                      <a:pt x="8" y="70"/>
                    </a:lnTo>
                    <a:lnTo>
                      <a:pt x="13" y="70"/>
                    </a:lnTo>
                    <a:lnTo>
                      <a:pt x="10" y="73"/>
                    </a:lnTo>
                    <a:lnTo>
                      <a:pt x="13" y="83"/>
                    </a:lnTo>
                    <a:lnTo>
                      <a:pt x="15" y="90"/>
                    </a:lnTo>
                    <a:lnTo>
                      <a:pt x="20" y="93"/>
                    </a:lnTo>
                    <a:lnTo>
                      <a:pt x="28" y="93"/>
                    </a:lnTo>
                    <a:lnTo>
                      <a:pt x="38" y="100"/>
                    </a:lnTo>
                    <a:lnTo>
                      <a:pt x="48" y="118"/>
                    </a:lnTo>
                    <a:lnTo>
                      <a:pt x="87" y="83"/>
                    </a:lnTo>
                    <a:lnTo>
                      <a:pt x="68" y="0"/>
                    </a:lnTo>
                    <a:lnTo>
                      <a:pt x="8" y="10"/>
                    </a:lnTo>
                  </a:path>
                </a:pathLst>
              </a:custGeom>
              <a:solidFill>
                <a:srgbClr val="FBDFAF"/>
              </a:solidFill>
              <a:ln w="12699" cap="rnd" cmpd="sng">
                <a:solidFill>
                  <a:srgbClr val="000000"/>
                </a:solidFill>
                <a:prstDash val="solid"/>
                <a:headEnd type="none" w="med" len="med"/>
                <a:tailEnd type="none" w="med" len="med"/>
              </a:ln>
            </p:spPr>
            <p:txBody>
              <a:bodyPr/>
              <a:p>
                <a:endParaRPr lang="zh-CN" altLang="en-US"/>
              </a:p>
            </p:txBody>
          </p:sp>
          <p:sp>
            <p:nvSpPr>
              <p:cNvPr id="309438" name="任意多边形 309437"/>
              <p:cNvSpPr/>
              <p:nvPr/>
            </p:nvSpPr>
            <p:spPr>
              <a:xfrm>
                <a:off x="1268" y="2300"/>
                <a:ext cx="106" cy="102"/>
              </a:xfrm>
              <a:custGeom>
                <a:avLst/>
                <a:gdLst/>
                <a:ahLst/>
                <a:cxnLst/>
                <a:pathLst>
                  <a:path w="106" h="102">
                    <a:moveTo>
                      <a:pt x="45" y="69"/>
                    </a:moveTo>
                    <a:lnTo>
                      <a:pt x="53" y="78"/>
                    </a:lnTo>
                    <a:lnTo>
                      <a:pt x="60" y="98"/>
                    </a:lnTo>
                    <a:lnTo>
                      <a:pt x="82" y="101"/>
                    </a:lnTo>
                    <a:lnTo>
                      <a:pt x="92" y="98"/>
                    </a:lnTo>
                    <a:lnTo>
                      <a:pt x="105" y="52"/>
                    </a:lnTo>
                    <a:lnTo>
                      <a:pt x="105" y="36"/>
                    </a:lnTo>
                    <a:lnTo>
                      <a:pt x="92" y="12"/>
                    </a:lnTo>
                    <a:lnTo>
                      <a:pt x="75" y="0"/>
                    </a:lnTo>
                    <a:lnTo>
                      <a:pt x="48" y="0"/>
                    </a:lnTo>
                    <a:lnTo>
                      <a:pt x="20" y="7"/>
                    </a:lnTo>
                    <a:lnTo>
                      <a:pt x="18" y="15"/>
                    </a:lnTo>
                    <a:lnTo>
                      <a:pt x="0" y="26"/>
                    </a:lnTo>
                    <a:lnTo>
                      <a:pt x="0" y="33"/>
                    </a:lnTo>
                    <a:lnTo>
                      <a:pt x="10" y="41"/>
                    </a:lnTo>
                    <a:lnTo>
                      <a:pt x="20" y="43"/>
                    </a:lnTo>
                    <a:lnTo>
                      <a:pt x="28" y="52"/>
                    </a:lnTo>
                    <a:lnTo>
                      <a:pt x="30" y="69"/>
                    </a:lnTo>
                    <a:lnTo>
                      <a:pt x="38" y="74"/>
                    </a:lnTo>
                    <a:lnTo>
                      <a:pt x="45" y="69"/>
                    </a:lnTo>
                  </a:path>
                </a:pathLst>
              </a:custGeom>
              <a:solidFill>
                <a:srgbClr val="656346"/>
              </a:solidFill>
              <a:ln w="12699" cap="rnd" cmpd="sng">
                <a:solidFill>
                  <a:srgbClr val="000000"/>
                </a:solidFill>
                <a:prstDash val="solid"/>
                <a:headEnd type="none" w="med" len="med"/>
                <a:tailEnd type="none" w="med" len="med"/>
              </a:ln>
            </p:spPr>
            <p:txBody>
              <a:bodyPr/>
              <a:p>
                <a:endParaRPr lang="zh-CN" altLang="en-US"/>
              </a:p>
            </p:txBody>
          </p:sp>
          <p:sp>
            <p:nvSpPr>
              <p:cNvPr id="309439" name="任意多边形 309438"/>
              <p:cNvSpPr/>
              <p:nvPr/>
            </p:nvSpPr>
            <p:spPr>
              <a:xfrm>
                <a:off x="1143" y="2400"/>
                <a:ext cx="260" cy="284"/>
              </a:xfrm>
              <a:custGeom>
                <a:avLst/>
                <a:gdLst/>
                <a:ahLst/>
                <a:cxnLst/>
                <a:pathLst>
                  <a:path w="260" h="284">
                    <a:moveTo>
                      <a:pt x="204" y="0"/>
                    </a:moveTo>
                    <a:lnTo>
                      <a:pt x="189" y="5"/>
                    </a:lnTo>
                    <a:lnTo>
                      <a:pt x="179" y="13"/>
                    </a:lnTo>
                    <a:lnTo>
                      <a:pt x="153" y="35"/>
                    </a:lnTo>
                    <a:lnTo>
                      <a:pt x="139" y="58"/>
                    </a:lnTo>
                    <a:lnTo>
                      <a:pt x="134" y="70"/>
                    </a:lnTo>
                    <a:lnTo>
                      <a:pt x="129" y="88"/>
                    </a:lnTo>
                    <a:lnTo>
                      <a:pt x="107" y="139"/>
                    </a:lnTo>
                    <a:lnTo>
                      <a:pt x="50" y="143"/>
                    </a:lnTo>
                    <a:lnTo>
                      <a:pt x="16" y="137"/>
                    </a:lnTo>
                    <a:lnTo>
                      <a:pt x="7" y="155"/>
                    </a:lnTo>
                    <a:lnTo>
                      <a:pt x="0" y="165"/>
                    </a:lnTo>
                    <a:lnTo>
                      <a:pt x="41" y="176"/>
                    </a:lnTo>
                    <a:lnTo>
                      <a:pt x="85" y="182"/>
                    </a:lnTo>
                    <a:lnTo>
                      <a:pt x="121" y="184"/>
                    </a:lnTo>
                    <a:lnTo>
                      <a:pt x="152" y="128"/>
                    </a:lnTo>
                    <a:lnTo>
                      <a:pt x="128" y="173"/>
                    </a:lnTo>
                    <a:lnTo>
                      <a:pt x="125" y="226"/>
                    </a:lnTo>
                    <a:lnTo>
                      <a:pt x="135" y="253"/>
                    </a:lnTo>
                    <a:lnTo>
                      <a:pt x="149" y="265"/>
                    </a:lnTo>
                    <a:lnTo>
                      <a:pt x="161" y="271"/>
                    </a:lnTo>
                    <a:lnTo>
                      <a:pt x="176" y="272"/>
                    </a:lnTo>
                    <a:lnTo>
                      <a:pt x="206" y="283"/>
                    </a:lnTo>
                    <a:lnTo>
                      <a:pt x="225" y="272"/>
                    </a:lnTo>
                    <a:lnTo>
                      <a:pt x="234" y="278"/>
                    </a:lnTo>
                    <a:lnTo>
                      <a:pt x="249" y="233"/>
                    </a:lnTo>
                    <a:lnTo>
                      <a:pt x="256" y="178"/>
                    </a:lnTo>
                    <a:lnTo>
                      <a:pt x="259" y="125"/>
                    </a:lnTo>
                    <a:lnTo>
                      <a:pt x="259" y="118"/>
                    </a:lnTo>
                    <a:lnTo>
                      <a:pt x="256" y="63"/>
                    </a:lnTo>
                    <a:lnTo>
                      <a:pt x="246" y="30"/>
                    </a:lnTo>
                    <a:lnTo>
                      <a:pt x="229" y="13"/>
                    </a:lnTo>
                    <a:lnTo>
                      <a:pt x="214" y="10"/>
                    </a:lnTo>
                    <a:lnTo>
                      <a:pt x="204" y="0"/>
                    </a:lnTo>
                  </a:path>
                </a:pathLst>
              </a:custGeom>
              <a:solidFill>
                <a:srgbClr val="006C88"/>
              </a:solidFill>
              <a:ln w="12699" cap="rnd" cmpd="sng">
                <a:solidFill>
                  <a:srgbClr val="000000"/>
                </a:solidFill>
                <a:prstDash val="solid"/>
                <a:headEnd type="none" w="med" len="med"/>
                <a:tailEnd type="none" w="med" len="med"/>
              </a:ln>
            </p:spPr>
            <p:txBody>
              <a:bodyPr/>
              <a:p>
                <a:endParaRPr lang="zh-CN" altLang="en-US"/>
              </a:p>
            </p:txBody>
          </p:sp>
          <p:sp>
            <p:nvSpPr>
              <p:cNvPr id="309440" name="任意多边形 309439"/>
              <p:cNvSpPr/>
              <p:nvPr/>
            </p:nvSpPr>
            <p:spPr>
              <a:xfrm>
                <a:off x="1269" y="2531"/>
                <a:ext cx="154" cy="195"/>
              </a:xfrm>
              <a:custGeom>
                <a:avLst/>
                <a:gdLst/>
                <a:ahLst/>
                <a:cxnLst/>
                <a:pathLst>
                  <a:path w="154" h="195">
                    <a:moveTo>
                      <a:pt x="47" y="89"/>
                    </a:moveTo>
                    <a:lnTo>
                      <a:pt x="60" y="54"/>
                    </a:lnTo>
                    <a:lnTo>
                      <a:pt x="86" y="21"/>
                    </a:lnTo>
                    <a:lnTo>
                      <a:pt x="114" y="2"/>
                    </a:lnTo>
                    <a:lnTo>
                      <a:pt x="137" y="0"/>
                    </a:lnTo>
                    <a:lnTo>
                      <a:pt x="147" y="2"/>
                    </a:lnTo>
                    <a:lnTo>
                      <a:pt x="153" y="24"/>
                    </a:lnTo>
                    <a:lnTo>
                      <a:pt x="150" y="77"/>
                    </a:lnTo>
                    <a:lnTo>
                      <a:pt x="131" y="153"/>
                    </a:lnTo>
                    <a:lnTo>
                      <a:pt x="72" y="191"/>
                    </a:lnTo>
                    <a:lnTo>
                      <a:pt x="42" y="194"/>
                    </a:lnTo>
                    <a:lnTo>
                      <a:pt x="0" y="179"/>
                    </a:lnTo>
                    <a:lnTo>
                      <a:pt x="33" y="122"/>
                    </a:lnTo>
                    <a:lnTo>
                      <a:pt x="47" y="89"/>
                    </a:lnTo>
                  </a:path>
                </a:pathLst>
              </a:custGeom>
              <a:solidFill>
                <a:srgbClr val="2E7FE8"/>
              </a:solidFill>
              <a:ln w="12699" cap="rnd" cmpd="sng">
                <a:solidFill>
                  <a:srgbClr val="000000"/>
                </a:solidFill>
                <a:prstDash val="solid"/>
                <a:headEnd type="none" w="med" len="med"/>
                <a:tailEnd type="none" w="med" len="med"/>
              </a:ln>
            </p:spPr>
            <p:txBody>
              <a:bodyPr/>
              <a:p>
                <a:endParaRPr lang="zh-CN" altLang="en-US"/>
              </a:p>
            </p:txBody>
          </p:sp>
          <p:sp>
            <p:nvSpPr>
              <p:cNvPr id="309441" name="直接连接符 309440"/>
              <p:cNvSpPr/>
              <p:nvPr/>
            </p:nvSpPr>
            <p:spPr>
              <a:xfrm>
                <a:off x="1177" y="2609"/>
                <a:ext cx="82" cy="14"/>
              </a:xfrm>
              <a:prstGeom prst="line">
                <a:avLst/>
              </a:prstGeom>
              <a:ln w="12699" cap="flat" cmpd="sng">
                <a:solidFill>
                  <a:srgbClr val="000000"/>
                </a:solidFill>
                <a:prstDash val="solid"/>
                <a:headEnd type="none" w="sm" len="sm"/>
                <a:tailEnd type="none" w="sm" len="sm"/>
              </a:ln>
            </p:spPr>
          </p:sp>
        </p:grpSp>
        <p:sp>
          <p:nvSpPr>
            <p:cNvPr id="309442" name="矩形 309441"/>
            <p:cNvSpPr/>
            <p:nvPr/>
          </p:nvSpPr>
          <p:spPr>
            <a:xfrm>
              <a:off x="2752" y="2225"/>
              <a:ext cx="7717" cy="4660"/>
            </a:xfrm>
            <a:prstGeom prst="rect">
              <a:avLst/>
            </a:prstGeom>
            <a:noFill/>
            <a:ln w="25399" cap="flat" cmpd="sng">
              <a:solidFill>
                <a:srgbClr val="00CCFF"/>
              </a:solidFill>
              <a:prstDash val="solid"/>
              <a:miter/>
              <a:headEnd type="none" w="med" len="med"/>
              <a:tailEnd type="none" w="med" len="med"/>
            </a:ln>
          </p:spPr>
          <p:txBody>
            <a:bodyPr/>
            <a:p>
              <a:endParaRPr lang="zh-CN" altLang="en-US"/>
            </a:p>
          </p:txBody>
        </p:sp>
        <p:grpSp>
          <p:nvGrpSpPr>
            <p:cNvPr id="309443" name="组合 309442"/>
            <p:cNvGrpSpPr/>
            <p:nvPr/>
          </p:nvGrpSpPr>
          <p:grpSpPr>
            <a:xfrm>
              <a:off x="6285" y="5528"/>
              <a:ext cx="632" cy="1949"/>
              <a:chOff x="1582" y="2782"/>
              <a:chExt cx="239" cy="796"/>
            </a:xfrm>
          </p:grpSpPr>
          <p:sp>
            <p:nvSpPr>
              <p:cNvPr id="309444" name="任意多边形 309443"/>
              <p:cNvSpPr/>
              <p:nvPr/>
            </p:nvSpPr>
            <p:spPr>
              <a:xfrm>
                <a:off x="1714" y="3536"/>
                <a:ext cx="95" cy="38"/>
              </a:xfrm>
              <a:custGeom>
                <a:avLst/>
                <a:gdLst/>
                <a:ahLst/>
                <a:cxnLst/>
                <a:pathLst>
                  <a:path w="95" h="38">
                    <a:moveTo>
                      <a:pt x="1" y="0"/>
                    </a:moveTo>
                    <a:lnTo>
                      <a:pt x="0" y="13"/>
                    </a:lnTo>
                    <a:lnTo>
                      <a:pt x="1" y="21"/>
                    </a:lnTo>
                    <a:lnTo>
                      <a:pt x="10" y="28"/>
                    </a:lnTo>
                    <a:lnTo>
                      <a:pt x="20" y="32"/>
                    </a:lnTo>
                    <a:lnTo>
                      <a:pt x="27" y="30"/>
                    </a:lnTo>
                    <a:lnTo>
                      <a:pt x="27" y="23"/>
                    </a:lnTo>
                    <a:lnTo>
                      <a:pt x="41" y="30"/>
                    </a:lnTo>
                    <a:lnTo>
                      <a:pt x="52" y="34"/>
                    </a:lnTo>
                    <a:lnTo>
                      <a:pt x="68" y="37"/>
                    </a:lnTo>
                    <a:lnTo>
                      <a:pt x="91" y="37"/>
                    </a:lnTo>
                    <a:lnTo>
                      <a:pt x="94" y="30"/>
                    </a:lnTo>
                    <a:lnTo>
                      <a:pt x="81" y="21"/>
                    </a:lnTo>
                    <a:lnTo>
                      <a:pt x="71" y="13"/>
                    </a:lnTo>
                    <a:lnTo>
                      <a:pt x="60" y="6"/>
                    </a:lnTo>
                    <a:lnTo>
                      <a:pt x="48" y="0"/>
                    </a:lnTo>
                    <a:lnTo>
                      <a:pt x="1" y="0"/>
                    </a:lnTo>
                  </a:path>
                </a:pathLst>
              </a:custGeom>
              <a:solidFill>
                <a:srgbClr val="555555"/>
              </a:solidFill>
              <a:ln w="9525">
                <a:noFill/>
              </a:ln>
            </p:spPr>
            <p:txBody>
              <a:bodyPr/>
              <a:p>
                <a:endParaRPr lang="zh-CN" altLang="en-US"/>
              </a:p>
            </p:txBody>
          </p:sp>
          <p:sp>
            <p:nvSpPr>
              <p:cNvPr id="309445" name="任意多边形 309444"/>
              <p:cNvSpPr/>
              <p:nvPr/>
            </p:nvSpPr>
            <p:spPr>
              <a:xfrm>
                <a:off x="1714" y="3536"/>
                <a:ext cx="95" cy="38"/>
              </a:xfrm>
              <a:custGeom>
                <a:avLst/>
                <a:gdLst/>
                <a:ahLst/>
                <a:cxnLst/>
                <a:pathLst>
                  <a:path w="95" h="38">
                    <a:moveTo>
                      <a:pt x="1" y="0"/>
                    </a:moveTo>
                    <a:lnTo>
                      <a:pt x="0" y="13"/>
                    </a:lnTo>
                    <a:lnTo>
                      <a:pt x="1" y="21"/>
                    </a:lnTo>
                    <a:lnTo>
                      <a:pt x="10" y="28"/>
                    </a:lnTo>
                    <a:lnTo>
                      <a:pt x="20" y="32"/>
                    </a:lnTo>
                    <a:lnTo>
                      <a:pt x="27" y="30"/>
                    </a:lnTo>
                    <a:lnTo>
                      <a:pt x="27" y="23"/>
                    </a:lnTo>
                    <a:lnTo>
                      <a:pt x="41" y="30"/>
                    </a:lnTo>
                    <a:lnTo>
                      <a:pt x="52" y="34"/>
                    </a:lnTo>
                    <a:lnTo>
                      <a:pt x="68" y="37"/>
                    </a:lnTo>
                    <a:lnTo>
                      <a:pt x="91" y="37"/>
                    </a:lnTo>
                    <a:lnTo>
                      <a:pt x="94" y="30"/>
                    </a:lnTo>
                    <a:lnTo>
                      <a:pt x="81" y="21"/>
                    </a:lnTo>
                    <a:lnTo>
                      <a:pt x="71" y="13"/>
                    </a:lnTo>
                    <a:lnTo>
                      <a:pt x="60" y="6"/>
                    </a:lnTo>
                    <a:lnTo>
                      <a:pt x="48" y="0"/>
                    </a:lnTo>
                    <a:lnTo>
                      <a:pt x="1" y="0"/>
                    </a:lnTo>
                  </a:path>
                </a:pathLst>
              </a:custGeom>
              <a:solidFill>
                <a:srgbClr val="555555"/>
              </a:solidFill>
              <a:ln w="12699" cap="rnd" cmpd="sng">
                <a:solidFill>
                  <a:srgbClr val="000000"/>
                </a:solidFill>
                <a:prstDash val="solid"/>
                <a:headEnd type="none" w="med" len="med"/>
                <a:tailEnd type="none" w="med" len="med"/>
              </a:ln>
            </p:spPr>
            <p:txBody>
              <a:bodyPr/>
              <a:p>
                <a:endParaRPr lang="zh-CN" altLang="en-US"/>
              </a:p>
            </p:txBody>
          </p:sp>
          <p:sp>
            <p:nvSpPr>
              <p:cNvPr id="309446" name="任意多边形 309445"/>
              <p:cNvSpPr/>
              <p:nvPr/>
            </p:nvSpPr>
            <p:spPr>
              <a:xfrm>
                <a:off x="1590" y="3531"/>
                <a:ext cx="68" cy="47"/>
              </a:xfrm>
              <a:custGeom>
                <a:avLst/>
                <a:gdLst/>
                <a:ahLst/>
                <a:cxnLst/>
                <a:pathLst>
                  <a:path w="68" h="47">
                    <a:moveTo>
                      <a:pt x="65" y="1"/>
                    </a:moveTo>
                    <a:lnTo>
                      <a:pt x="67" y="14"/>
                    </a:lnTo>
                    <a:lnTo>
                      <a:pt x="65" y="24"/>
                    </a:lnTo>
                    <a:lnTo>
                      <a:pt x="52" y="35"/>
                    </a:lnTo>
                    <a:lnTo>
                      <a:pt x="43" y="39"/>
                    </a:lnTo>
                    <a:lnTo>
                      <a:pt x="41" y="46"/>
                    </a:lnTo>
                    <a:lnTo>
                      <a:pt x="0" y="46"/>
                    </a:lnTo>
                    <a:lnTo>
                      <a:pt x="0" y="29"/>
                    </a:lnTo>
                    <a:lnTo>
                      <a:pt x="4" y="22"/>
                    </a:lnTo>
                    <a:lnTo>
                      <a:pt x="12" y="14"/>
                    </a:lnTo>
                    <a:lnTo>
                      <a:pt x="20" y="7"/>
                    </a:lnTo>
                    <a:lnTo>
                      <a:pt x="23" y="0"/>
                    </a:lnTo>
                    <a:lnTo>
                      <a:pt x="65" y="1"/>
                    </a:lnTo>
                  </a:path>
                </a:pathLst>
              </a:custGeom>
              <a:solidFill>
                <a:srgbClr val="555555"/>
              </a:solidFill>
              <a:ln w="9525">
                <a:noFill/>
              </a:ln>
            </p:spPr>
            <p:txBody>
              <a:bodyPr/>
              <a:p>
                <a:endParaRPr lang="zh-CN" altLang="en-US"/>
              </a:p>
            </p:txBody>
          </p:sp>
          <p:sp>
            <p:nvSpPr>
              <p:cNvPr id="309447" name="任意多边形 309446"/>
              <p:cNvSpPr/>
              <p:nvPr/>
            </p:nvSpPr>
            <p:spPr>
              <a:xfrm>
                <a:off x="1590" y="3531"/>
                <a:ext cx="68" cy="47"/>
              </a:xfrm>
              <a:custGeom>
                <a:avLst/>
                <a:gdLst/>
                <a:ahLst/>
                <a:cxnLst/>
                <a:pathLst>
                  <a:path w="68" h="47">
                    <a:moveTo>
                      <a:pt x="65" y="1"/>
                    </a:moveTo>
                    <a:lnTo>
                      <a:pt x="67" y="14"/>
                    </a:lnTo>
                    <a:lnTo>
                      <a:pt x="65" y="24"/>
                    </a:lnTo>
                    <a:lnTo>
                      <a:pt x="52" y="35"/>
                    </a:lnTo>
                    <a:lnTo>
                      <a:pt x="43" y="39"/>
                    </a:lnTo>
                    <a:lnTo>
                      <a:pt x="41" y="46"/>
                    </a:lnTo>
                    <a:lnTo>
                      <a:pt x="0" y="46"/>
                    </a:lnTo>
                    <a:lnTo>
                      <a:pt x="0" y="29"/>
                    </a:lnTo>
                    <a:lnTo>
                      <a:pt x="4" y="22"/>
                    </a:lnTo>
                    <a:lnTo>
                      <a:pt x="12" y="14"/>
                    </a:lnTo>
                    <a:lnTo>
                      <a:pt x="20" y="7"/>
                    </a:lnTo>
                    <a:lnTo>
                      <a:pt x="23" y="0"/>
                    </a:lnTo>
                    <a:lnTo>
                      <a:pt x="65" y="1"/>
                    </a:lnTo>
                  </a:path>
                </a:pathLst>
              </a:custGeom>
              <a:solidFill>
                <a:srgbClr val="555555"/>
              </a:solidFill>
              <a:ln w="12699" cap="rnd" cmpd="sng">
                <a:solidFill>
                  <a:srgbClr val="000000"/>
                </a:solidFill>
                <a:prstDash val="solid"/>
                <a:headEnd type="none" w="med" len="med"/>
                <a:tailEnd type="none" w="med" len="med"/>
              </a:ln>
            </p:spPr>
            <p:txBody>
              <a:bodyPr/>
              <a:p>
                <a:endParaRPr lang="zh-CN" altLang="en-US"/>
              </a:p>
            </p:txBody>
          </p:sp>
          <p:sp>
            <p:nvSpPr>
              <p:cNvPr id="309448" name="任意多边形 309447"/>
              <p:cNvSpPr/>
              <p:nvPr/>
            </p:nvSpPr>
            <p:spPr>
              <a:xfrm>
                <a:off x="1668" y="2810"/>
                <a:ext cx="77" cy="129"/>
              </a:xfrm>
              <a:custGeom>
                <a:avLst/>
                <a:gdLst/>
                <a:ahLst/>
                <a:cxnLst/>
                <a:pathLst>
                  <a:path w="77" h="129">
                    <a:moveTo>
                      <a:pt x="50" y="0"/>
                    </a:moveTo>
                    <a:lnTo>
                      <a:pt x="63" y="2"/>
                    </a:lnTo>
                    <a:lnTo>
                      <a:pt x="76" y="12"/>
                    </a:lnTo>
                    <a:lnTo>
                      <a:pt x="73" y="42"/>
                    </a:lnTo>
                    <a:lnTo>
                      <a:pt x="76" y="53"/>
                    </a:lnTo>
                    <a:lnTo>
                      <a:pt x="73" y="70"/>
                    </a:lnTo>
                    <a:lnTo>
                      <a:pt x="69" y="83"/>
                    </a:lnTo>
                    <a:lnTo>
                      <a:pt x="63" y="89"/>
                    </a:lnTo>
                    <a:lnTo>
                      <a:pt x="54" y="89"/>
                    </a:lnTo>
                    <a:lnTo>
                      <a:pt x="63" y="106"/>
                    </a:lnTo>
                    <a:lnTo>
                      <a:pt x="46" y="128"/>
                    </a:lnTo>
                    <a:lnTo>
                      <a:pt x="12" y="106"/>
                    </a:lnTo>
                    <a:lnTo>
                      <a:pt x="17" y="85"/>
                    </a:lnTo>
                    <a:lnTo>
                      <a:pt x="10" y="68"/>
                    </a:lnTo>
                    <a:lnTo>
                      <a:pt x="0" y="46"/>
                    </a:lnTo>
                    <a:lnTo>
                      <a:pt x="14" y="36"/>
                    </a:lnTo>
                    <a:lnTo>
                      <a:pt x="27" y="2"/>
                    </a:lnTo>
                    <a:lnTo>
                      <a:pt x="50" y="0"/>
                    </a:lnTo>
                  </a:path>
                </a:pathLst>
              </a:custGeom>
              <a:solidFill>
                <a:srgbClr val="FFE1D5"/>
              </a:solidFill>
              <a:ln w="9525">
                <a:noFill/>
              </a:ln>
            </p:spPr>
            <p:txBody>
              <a:bodyPr/>
              <a:p>
                <a:endParaRPr lang="zh-CN" altLang="en-US"/>
              </a:p>
            </p:txBody>
          </p:sp>
          <p:sp>
            <p:nvSpPr>
              <p:cNvPr id="309449" name="任意多边形 309448"/>
              <p:cNvSpPr/>
              <p:nvPr/>
            </p:nvSpPr>
            <p:spPr>
              <a:xfrm>
                <a:off x="1665" y="2812"/>
                <a:ext cx="87" cy="128"/>
              </a:xfrm>
              <a:custGeom>
                <a:avLst/>
                <a:gdLst/>
                <a:ahLst/>
                <a:cxnLst/>
                <a:pathLst>
                  <a:path w="87" h="128">
                    <a:moveTo>
                      <a:pt x="56" y="0"/>
                    </a:moveTo>
                    <a:lnTo>
                      <a:pt x="71" y="2"/>
                    </a:lnTo>
                    <a:lnTo>
                      <a:pt x="86" y="12"/>
                    </a:lnTo>
                    <a:lnTo>
                      <a:pt x="83" y="41"/>
                    </a:lnTo>
                    <a:lnTo>
                      <a:pt x="86" y="52"/>
                    </a:lnTo>
                    <a:lnTo>
                      <a:pt x="83" y="69"/>
                    </a:lnTo>
                    <a:lnTo>
                      <a:pt x="78" y="82"/>
                    </a:lnTo>
                    <a:lnTo>
                      <a:pt x="71" y="88"/>
                    </a:lnTo>
                    <a:lnTo>
                      <a:pt x="40" y="81"/>
                    </a:lnTo>
                    <a:lnTo>
                      <a:pt x="69" y="86"/>
                    </a:lnTo>
                    <a:lnTo>
                      <a:pt x="71" y="105"/>
                    </a:lnTo>
                    <a:lnTo>
                      <a:pt x="52" y="127"/>
                    </a:lnTo>
                    <a:lnTo>
                      <a:pt x="14" y="105"/>
                    </a:lnTo>
                    <a:lnTo>
                      <a:pt x="19" y="84"/>
                    </a:lnTo>
                    <a:lnTo>
                      <a:pt x="12" y="67"/>
                    </a:lnTo>
                    <a:lnTo>
                      <a:pt x="0" y="46"/>
                    </a:lnTo>
                    <a:lnTo>
                      <a:pt x="16" y="36"/>
                    </a:lnTo>
                    <a:lnTo>
                      <a:pt x="30" y="2"/>
                    </a:lnTo>
                    <a:lnTo>
                      <a:pt x="56" y="0"/>
                    </a:lnTo>
                  </a:path>
                </a:pathLst>
              </a:custGeom>
              <a:solidFill>
                <a:srgbClr val="FFE1D5"/>
              </a:solidFill>
              <a:ln w="12699" cap="rnd" cmpd="sng">
                <a:solidFill>
                  <a:srgbClr val="000000"/>
                </a:solidFill>
                <a:prstDash val="solid"/>
                <a:headEnd type="none" w="med" len="med"/>
                <a:tailEnd type="none" w="med" len="med"/>
              </a:ln>
            </p:spPr>
            <p:txBody>
              <a:bodyPr/>
              <a:p>
                <a:endParaRPr lang="zh-CN" altLang="en-US"/>
              </a:p>
            </p:txBody>
          </p:sp>
          <p:sp>
            <p:nvSpPr>
              <p:cNvPr id="309450" name="任意多边形 309449"/>
              <p:cNvSpPr/>
              <p:nvPr/>
            </p:nvSpPr>
            <p:spPr>
              <a:xfrm>
                <a:off x="1657" y="2799"/>
                <a:ext cx="83" cy="97"/>
              </a:xfrm>
              <a:custGeom>
                <a:avLst/>
                <a:gdLst/>
                <a:ahLst/>
                <a:cxnLst/>
                <a:pathLst>
                  <a:path w="83" h="97">
                    <a:moveTo>
                      <a:pt x="82" y="0"/>
                    </a:moveTo>
                    <a:lnTo>
                      <a:pt x="37" y="25"/>
                    </a:lnTo>
                    <a:lnTo>
                      <a:pt x="42" y="32"/>
                    </a:lnTo>
                    <a:lnTo>
                      <a:pt x="44" y="42"/>
                    </a:lnTo>
                    <a:lnTo>
                      <a:pt x="42" y="53"/>
                    </a:lnTo>
                    <a:lnTo>
                      <a:pt x="35" y="68"/>
                    </a:lnTo>
                    <a:lnTo>
                      <a:pt x="27" y="57"/>
                    </a:lnTo>
                    <a:lnTo>
                      <a:pt x="21" y="59"/>
                    </a:lnTo>
                    <a:lnTo>
                      <a:pt x="14" y="63"/>
                    </a:lnTo>
                    <a:lnTo>
                      <a:pt x="27" y="76"/>
                    </a:lnTo>
                    <a:lnTo>
                      <a:pt x="27" y="89"/>
                    </a:lnTo>
                    <a:lnTo>
                      <a:pt x="27" y="96"/>
                    </a:lnTo>
                    <a:lnTo>
                      <a:pt x="12" y="72"/>
                    </a:lnTo>
                    <a:lnTo>
                      <a:pt x="2" y="53"/>
                    </a:lnTo>
                    <a:lnTo>
                      <a:pt x="0" y="40"/>
                    </a:lnTo>
                    <a:lnTo>
                      <a:pt x="2" y="32"/>
                    </a:lnTo>
                    <a:lnTo>
                      <a:pt x="8" y="23"/>
                    </a:lnTo>
                    <a:lnTo>
                      <a:pt x="14" y="17"/>
                    </a:lnTo>
                    <a:lnTo>
                      <a:pt x="23" y="12"/>
                    </a:lnTo>
                    <a:lnTo>
                      <a:pt x="31" y="8"/>
                    </a:lnTo>
                    <a:lnTo>
                      <a:pt x="46" y="4"/>
                    </a:lnTo>
                    <a:lnTo>
                      <a:pt x="62" y="0"/>
                    </a:lnTo>
                    <a:lnTo>
                      <a:pt x="82" y="0"/>
                    </a:lnTo>
                  </a:path>
                </a:pathLst>
              </a:custGeom>
              <a:solidFill>
                <a:srgbClr val="8F5B1A"/>
              </a:solidFill>
              <a:ln w="9525">
                <a:noFill/>
              </a:ln>
            </p:spPr>
            <p:txBody>
              <a:bodyPr/>
              <a:p>
                <a:endParaRPr lang="zh-CN" altLang="en-US"/>
              </a:p>
            </p:txBody>
          </p:sp>
          <p:sp>
            <p:nvSpPr>
              <p:cNvPr id="309451" name="任意多边形 309450"/>
              <p:cNvSpPr/>
              <p:nvPr/>
            </p:nvSpPr>
            <p:spPr>
              <a:xfrm>
                <a:off x="1657" y="2799"/>
                <a:ext cx="94" cy="97"/>
              </a:xfrm>
              <a:custGeom>
                <a:avLst/>
                <a:gdLst/>
                <a:ahLst/>
                <a:cxnLst/>
                <a:pathLst>
                  <a:path w="94" h="97">
                    <a:moveTo>
                      <a:pt x="93" y="22"/>
                    </a:moveTo>
                    <a:lnTo>
                      <a:pt x="38" y="25"/>
                    </a:lnTo>
                    <a:lnTo>
                      <a:pt x="42" y="32"/>
                    </a:lnTo>
                    <a:lnTo>
                      <a:pt x="44" y="42"/>
                    </a:lnTo>
                    <a:lnTo>
                      <a:pt x="42" y="53"/>
                    </a:lnTo>
                    <a:lnTo>
                      <a:pt x="36" y="68"/>
                    </a:lnTo>
                    <a:lnTo>
                      <a:pt x="27" y="57"/>
                    </a:lnTo>
                    <a:lnTo>
                      <a:pt x="21" y="59"/>
                    </a:lnTo>
                    <a:lnTo>
                      <a:pt x="15" y="63"/>
                    </a:lnTo>
                    <a:lnTo>
                      <a:pt x="27" y="76"/>
                    </a:lnTo>
                    <a:lnTo>
                      <a:pt x="27" y="89"/>
                    </a:lnTo>
                    <a:lnTo>
                      <a:pt x="27" y="96"/>
                    </a:lnTo>
                    <a:lnTo>
                      <a:pt x="12" y="72"/>
                    </a:lnTo>
                    <a:lnTo>
                      <a:pt x="2" y="53"/>
                    </a:lnTo>
                    <a:lnTo>
                      <a:pt x="0" y="40"/>
                    </a:lnTo>
                    <a:lnTo>
                      <a:pt x="2" y="32"/>
                    </a:lnTo>
                    <a:lnTo>
                      <a:pt x="8" y="23"/>
                    </a:lnTo>
                    <a:lnTo>
                      <a:pt x="15" y="17"/>
                    </a:lnTo>
                    <a:lnTo>
                      <a:pt x="23" y="12"/>
                    </a:lnTo>
                    <a:lnTo>
                      <a:pt x="36" y="4"/>
                    </a:lnTo>
                    <a:lnTo>
                      <a:pt x="46" y="4"/>
                    </a:lnTo>
                    <a:lnTo>
                      <a:pt x="63" y="0"/>
                    </a:lnTo>
                    <a:lnTo>
                      <a:pt x="82" y="6"/>
                    </a:lnTo>
                    <a:lnTo>
                      <a:pt x="93" y="22"/>
                    </a:lnTo>
                  </a:path>
                </a:pathLst>
              </a:custGeom>
              <a:solidFill>
                <a:srgbClr val="8F5B1A"/>
              </a:solidFill>
              <a:ln w="12699" cap="rnd" cmpd="sng">
                <a:solidFill>
                  <a:srgbClr val="000000"/>
                </a:solidFill>
                <a:prstDash val="solid"/>
                <a:headEnd type="none" w="med" len="med"/>
                <a:tailEnd type="none" w="med" len="med"/>
              </a:ln>
            </p:spPr>
            <p:txBody>
              <a:bodyPr/>
              <a:p>
                <a:endParaRPr lang="zh-CN" altLang="en-US"/>
              </a:p>
            </p:txBody>
          </p:sp>
          <p:sp>
            <p:nvSpPr>
              <p:cNvPr id="309452" name="任意多边形 309451"/>
              <p:cNvSpPr/>
              <p:nvPr/>
            </p:nvSpPr>
            <p:spPr>
              <a:xfrm>
                <a:off x="1708" y="2837"/>
                <a:ext cx="20" cy="17"/>
              </a:xfrm>
              <a:custGeom>
                <a:avLst/>
                <a:gdLst/>
                <a:ahLst/>
                <a:cxnLst/>
                <a:pathLst>
                  <a:path w="20" h="17">
                    <a:moveTo>
                      <a:pt x="19" y="0"/>
                    </a:moveTo>
                    <a:lnTo>
                      <a:pt x="14" y="16"/>
                    </a:lnTo>
                    <a:lnTo>
                      <a:pt x="0" y="16"/>
                    </a:lnTo>
                    <a:lnTo>
                      <a:pt x="2" y="5"/>
                    </a:lnTo>
                    <a:lnTo>
                      <a:pt x="6" y="0"/>
                    </a:lnTo>
                    <a:lnTo>
                      <a:pt x="19" y="0"/>
                    </a:lnTo>
                  </a:path>
                </a:pathLst>
              </a:custGeom>
              <a:solidFill>
                <a:srgbClr val="000000"/>
              </a:solidFill>
              <a:ln w="9525">
                <a:noFill/>
              </a:ln>
            </p:spPr>
            <p:txBody>
              <a:bodyPr/>
              <a:p>
                <a:endParaRPr lang="zh-CN" altLang="en-US"/>
              </a:p>
            </p:txBody>
          </p:sp>
          <p:sp>
            <p:nvSpPr>
              <p:cNvPr id="309453" name="任意多边形 309452"/>
              <p:cNvSpPr/>
              <p:nvPr/>
            </p:nvSpPr>
            <p:spPr>
              <a:xfrm>
                <a:off x="1708" y="2837"/>
                <a:ext cx="20" cy="17"/>
              </a:xfrm>
              <a:custGeom>
                <a:avLst/>
                <a:gdLst/>
                <a:ahLst/>
                <a:cxnLst/>
                <a:pathLst>
                  <a:path w="20" h="17">
                    <a:moveTo>
                      <a:pt x="19" y="0"/>
                    </a:moveTo>
                    <a:lnTo>
                      <a:pt x="14" y="16"/>
                    </a:lnTo>
                    <a:lnTo>
                      <a:pt x="0" y="16"/>
                    </a:lnTo>
                    <a:lnTo>
                      <a:pt x="2" y="5"/>
                    </a:lnTo>
                    <a:lnTo>
                      <a:pt x="6" y="0"/>
                    </a:lnTo>
                    <a:lnTo>
                      <a:pt x="19" y="0"/>
                    </a:lnTo>
                  </a:path>
                </a:pathLst>
              </a:custGeom>
              <a:solidFill>
                <a:srgbClr val="000000"/>
              </a:solidFill>
              <a:ln w="12699" cap="rnd" cmpd="sng">
                <a:solidFill>
                  <a:srgbClr val="000000"/>
                </a:solidFill>
                <a:prstDash val="solid"/>
                <a:headEnd type="none" w="med" len="med"/>
                <a:tailEnd type="none" w="med" len="med"/>
              </a:ln>
            </p:spPr>
            <p:txBody>
              <a:bodyPr/>
              <a:p>
                <a:endParaRPr lang="zh-CN" altLang="en-US"/>
              </a:p>
            </p:txBody>
          </p:sp>
          <p:sp>
            <p:nvSpPr>
              <p:cNvPr id="309454" name="任意多边形 309453"/>
              <p:cNvSpPr/>
              <p:nvPr/>
            </p:nvSpPr>
            <p:spPr>
              <a:xfrm>
                <a:off x="1733" y="2837"/>
                <a:ext cx="17" cy="17"/>
              </a:xfrm>
              <a:custGeom>
                <a:avLst/>
                <a:gdLst/>
                <a:ahLst/>
                <a:cxnLst/>
                <a:pathLst>
                  <a:path w="17" h="17">
                    <a:moveTo>
                      <a:pt x="12" y="5"/>
                    </a:moveTo>
                    <a:lnTo>
                      <a:pt x="8" y="0"/>
                    </a:lnTo>
                    <a:lnTo>
                      <a:pt x="0" y="5"/>
                    </a:lnTo>
                    <a:lnTo>
                      <a:pt x="4" y="16"/>
                    </a:lnTo>
                    <a:lnTo>
                      <a:pt x="16" y="11"/>
                    </a:lnTo>
                    <a:lnTo>
                      <a:pt x="12" y="5"/>
                    </a:lnTo>
                  </a:path>
                </a:pathLst>
              </a:custGeom>
              <a:solidFill>
                <a:srgbClr val="000000"/>
              </a:solidFill>
              <a:ln w="9525">
                <a:noFill/>
              </a:ln>
            </p:spPr>
            <p:txBody>
              <a:bodyPr/>
              <a:p>
                <a:endParaRPr lang="zh-CN" altLang="en-US"/>
              </a:p>
            </p:txBody>
          </p:sp>
          <p:sp>
            <p:nvSpPr>
              <p:cNvPr id="309455" name="任意多边形 309454"/>
              <p:cNvSpPr/>
              <p:nvPr/>
            </p:nvSpPr>
            <p:spPr>
              <a:xfrm>
                <a:off x="1739" y="2837"/>
                <a:ext cx="17" cy="17"/>
              </a:xfrm>
              <a:custGeom>
                <a:avLst/>
                <a:gdLst/>
                <a:ahLst/>
                <a:cxnLst/>
                <a:pathLst>
                  <a:path w="17" h="17">
                    <a:moveTo>
                      <a:pt x="12" y="5"/>
                    </a:moveTo>
                    <a:lnTo>
                      <a:pt x="8" y="0"/>
                    </a:lnTo>
                    <a:lnTo>
                      <a:pt x="0" y="5"/>
                    </a:lnTo>
                    <a:lnTo>
                      <a:pt x="4" y="16"/>
                    </a:lnTo>
                    <a:lnTo>
                      <a:pt x="16" y="11"/>
                    </a:lnTo>
                    <a:lnTo>
                      <a:pt x="12" y="5"/>
                    </a:lnTo>
                  </a:path>
                </a:pathLst>
              </a:custGeom>
              <a:solidFill>
                <a:srgbClr val="000000"/>
              </a:solidFill>
              <a:ln w="12699" cap="rnd" cmpd="sng">
                <a:solidFill>
                  <a:srgbClr val="000000"/>
                </a:solidFill>
                <a:prstDash val="solid"/>
                <a:headEnd type="none" w="med" len="med"/>
                <a:tailEnd type="none" w="med" len="med"/>
              </a:ln>
            </p:spPr>
            <p:txBody>
              <a:bodyPr/>
              <a:p>
                <a:endParaRPr lang="zh-CN" altLang="en-US"/>
              </a:p>
            </p:txBody>
          </p:sp>
          <p:sp>
            <p:nvSpPr>
              <p:cNvPr id="309456" name="任意多边形 309455"/>
              <p:cNvSpPr/>
              <p:nvPr/>
            </p:nvSpPr>
            <p:spPr>
              <a:xfrm>
                <a:off x="1661" y="2904"/>
                <a:ext cx="86" cy="164"/>
              </a:xfrm>
              <a:custGeom>
                <a:avLst/>
                <a:gdLst/>
                <a:ahLst/>
                <a:cxnLst/>
                <a:pathLst>
                  <a:path w="86" h="164">
                    <a:moveTo>
                      <a:pt x="23" y="0"/>
                    </a:moveTo>
                    <a:lnTo>
                      <a:pt x="57" y="27"/>
                    </a:lnTo>
                    <a:lnTo>
                      <a:pt x="68" y="8"/>
                    </a:lnTo>
                    <a:lnTo>
                      <a:pt x="83" y="17"/>
                    </a:lnTo>
                    <a:lnTo>
                      <a:pt x="85" y="69"/>
                    </a:lnTo>
                    <a:lnTo>
                      <a:pt x="61" y="163"/>
                    </a:lnTo>
                    <a:lnTo>
                      <a:pt x="6" y="76"/>
                    </a:lnTo>
                    <a:lnTo>
                      <a:pt x="0" y="23"/>
                    </a:lnTo>
                    <a:lnTo>
                      <a:pt x="10" y="14"/>
                    </a:lnTo>
                    <a:lnTo>
                      <a:pt x="17" y="10"/>
                    </a:lnTo>
                    <a:lnTo>
                      <a:pt x="23" y="0"/>
                    </a:lnTo>
                  </a:path>
                </a:pathLst>
              </a:custGeom>
              <a:solidFill>
                <a:srgbClr val="D5F3FF"/>
              </a:solidFill>
              <a:ln w="9525">
                <a:noFill/>
              </a:ln>
            </p:spPr>
            <p:txBody>
              <a:bodyPr/>
              <a:p>
                <a:endParaRPr lang="zh-CN" altLang="en-US"/>
              </a:p>
            </p:txBody>
          </p:sp>
          <p:sp>
            <p:nvSpPr>
              <p:cNvPr id="309457" name="任意多边形 309456"/>
              <p:cNvSpPr/>
              <p:nvPr/>
            </p:nvSpPr>
            <p:spPr>
              <a:xfrm>
                <a:off x="1661" y="2904"/>
                <a:ext cx="86" cy="164"/>
              </a:xfrm>
              <a:custGeom>
                <a:avLst/>
                <a:gdLst/>
                <a:ahLst/>
                <a:cxnLst/>
                <a:pathLst>
                  <a:path w="86" h="164">
                    <a:moveTo>
                      <a:pt x="23" y="0"/>
                    </a:moveTo>
                    <a:lnTo>
                      <a:pt x="57" y="27"/>
                    </a:lnTo>
                    <a:lnTo>
                      <a:pt x="76" y="4"/>
                    </a:lnTo>
                    <a:lnTo>
                      <a:pt x="83" y="17"/>
                    </a:lnTo>
                    <a:lnTo>
                      <a:pt x="85" y="69"/>
                    </a:lnTo>
                    <a:lnTo>
                      <a:pt x="61" y="163"/>
                    </a:lnTo>
                    <a:lnTo>
                      <a:pt x="6" y="76"/>
                    </a:lnTo>
                    <a:lnTo>
                      <a:pt x="0" y="23"/>
                    </a:lnTo>
                    <a:lnTo>
                      <a:pt x="10" y="14"/>
                    </a:lnTo>
                    <a:lnTo>
                      <a:pt x="17" y="10"/>
                    </a:lnTo>
                    <a:lnTo>
                      <a:pt x="23" y="0"/>
                    </a:lnTo>
                  </a:path>
                </a:pathLst>
              </a:custGeom>
              <a:solidFill>
                <a:srgbClr val="D5F3FF"/>
              </a:solidFill>
              <a:ln w="12699" cap="rnd" cmpd="sng">
                <a:solidFill>
                  <a:srgbClr val="000000"/>
                </a:solidFill>
                <a:prstDash val="solid"/>
                <a:headEnd type="none" w="med" len="med"/>
                <a:tailEnd type="none" w="med" len="med"/>
              </a:ln>
            </p:spPr>
            <p:txBody>
              <a:bodyPr/>
              <a:p>
                <a:endParaRPr lang="zh-CN" altLang="en-US"/>
              </a:p>
            </p:txBody>
          </p:sp>
          <p:sp>
            <p:nvSpPr>
              <p:cNvPr id="309458" name="任意多边形 309457"/>
              <p:cNvSpPr/>
              <p:nvPr/>
            </p:nvSpPr>
            <p:spPr>
              <a:xfrm>
                <a:off x="1706" y="2931"/>
                <a:ext cx="28" cy="143"/>
              </a:xfrm>
              <a:custGeom>
                <a:avLst/>
                <a:gdLst/>
                <a:ahLst/>
                <a:cxnLst/>
                <a:pathLst>
                  <a:path w="28" h="143">
                    <a:moveTo>
                      <a:pt x="12" y="4"/>
                    </a:moveTo>
                    <a:lnTo>
                      <a:pt x="8" y="0"/>
                    </a:lnTo>
                    <a:lnTo>
                      <a:pt x="4" y="8"/>
                    </a:lnTo>
                    <a:lnTo>
                      <a:pt x="8" y="10"/>
                    </a:lnTo>
                    <a:lnTo>
                      <a:pt x="0" y="101"/>
                    </a:lnTo>
                    <a:lnTo>
                      <a:pt x="18" y="142"/>
                    </a:lnTo>
                    <a:lnTo>
                      <a:pt x="27" y="101"/>
                    </a:lnTo>
                    <a:lnTo>
                      <a:pt x="22" y="87"/>
                    </a:lnTo>
                    <a:lnTo>
                      <a:pt x="14" y="12"/>
                    </a:lnTo>
                    <a:lnTo>
                      <a:pt x="20" y="8"/>
                    </a:lnTo>
                    <a:lnTo>
                      <a:pt x="16" y="2"/>
                    </a:lnTo>
                    <a:lnTo>
                      <a:pt x="12" y="4"/>
                    </a:lnTo>
                  </a:path>
                </a:pathLst>
              </a:custGeom>
              <a:solidFill>
                <a:srgbClr val="005A80"/>
              </a:solidFill>
              <a:ln w="9525">
                <a:noFill/>
              </a:ln>
            </p:spPr>
            <p:txBody>
              <a:bodyPr/>
              <a:p>
                <a:endParaRPr lang="zh-CN" altLang="en-US"/>
              </a:p>
            </p:txBody>
          </p:sp>
          <p:sp>
            <p:nvSpPr>
              <p:cNvPr id="309459" name="任意多边形 309458"/>
              <p:cNvSpPr/>
              <p:nvPr/>
            </p:nvSpPr>
            <p:spPr>
              <a:xfrm>
                <a:off x="1706" y="2931"/>
                <a:ext cx="28" cy="143"/>
              </a:xfrm>
              <a:custGeom>
                <a:avLst/>
                <a:gdLst/>
                <a:ahLst/>
                <a:cxnLst/>
                <a:pathLst>
                  <a:path w="28" h="143">
                    <a:moveTo>
                      <a:pt x="12" y="4"/>
                    </a:moveTo>
                    <a:lnTo>
                      <a:pt x="8" y="0"/>
                    </a:lnTo>
                    <a:lnTo>
                      <a:pt x="4" y="8"/>
                    </a:lnTo>
                    <a:lnTo>
                      <a:pt x="8" y="10"/>
                    </a:lnTo>
                    <a:lnTo>
                      <a:pt x="0" y="101"/>
                    </a:lnTo>
                    <a:lnTo>
                      <a:pt x="18" y="142"/>
                    </a:lnTo>
                    <a:lnTo>
                      <a:pt x="27" y="101"/>
                    </a:lnTo>
                    <a:lnTo>
                      <a:pt x="22" y="87"/>
                    </a:lnTo>
                    <a:lnTo>
                      <a:pt x="14" y="12"/>
                    </a:lnTo>
                    <a:lnTo>
                      <a:pt x="20" y="8"/>
                    </a:lnTo>
                    <a:lnTo>
                      <a:pt x="16" y="2"/>
                    </a:lnTo>
                    <a:lnTo>
                      <a:pt x="12" y="4"/>
                    </a:lnTo>
                  </a:path>
                </a:pathLst>
              </a:custGeom>
              <a:solidFill>
                <a:srgbClr val="005A80"/>
              </a:solidFill>
              <a:ln w="12699" cap="rnd" cmpd="sng">
                <a:solidFill>
                  <a:srgbClr val="000000"/>
                </a:solidFill>
                <a:prstDash val="solid"/>
                <a:headEnd type="none" w="med" len="med"/>
                <a:tailEnd type="none" w="med" len="med"/>
              </a:ln>
            </p:spPr>
            <p:txBody>
              <a:bodyPr/>
              <a:p>
                <a:endParaRPr lang="zh-CN" altLang="en-US"/>
              </a:p>
            </p:txBody>
          </p:sp>
          <p:sp>
            <p:nvSpPr>
              <p:cNvPr id="309460" name="任意多边形 309459"/>
              <p:cNvSpPr/>
              <p:nvPr/>
            </p:nvSpPr>
            <p:spPr>
              <a:xfrm>
                <a:off x="1582" y="2916"/>
                <a:ext cx="234" cy="626"/>
              </a:xfrm>
              <a:custGeom>
                <a:avLst/>
                <a:gdLst/>
                <a:ahLst/>
                <a:cxnLst/>
                <a:pathLst>
                  <a:path w="234" h="626">
                    <a:moveTo>
                      <a:pt x="0" y="144"/>
                    </a:moveTo>
                    <a:lnTo>
                      <a:pt x="4" y="114"/>
                    </a:lnTo>
                    <a:lnTo>
                      <a:pt x="8" y="70"/>
                    </a:lnTo>
                    <a:lnTo>
                      <a:pt x="12" y="40"/>
                    </a:lnTo>
                    <a:lnTo>
                      <a:pt x="10" y="33"/>
                    </a:lnTo>
                    <a:lnTo>
                      <a:pt x="35" y="21"/>
                    </a:lnTo>
                    <a:lnTo>
                      <a:pt x="56" y="17"/>
                    </a:lnTo>
                    <a:lnTo>
                      <a:pt x="77" y="8"/>
                    </a:lnTo>
                    <a:lnTo>
                      <a:pt x="90" y="2"/>
                    </a:lnTo>
                    <a:lnTo>
                      <a:pt x="109" y="55"/>
                    </a:lnTo>
                    <a:lnTo>
                      <a:pt x="140" y="135"/>
                    </a:lnTo>
                    <a:lnTo>
                      <a:pt x="155" y="50"/>
                    </a:lnTo>
                    <a:lnTo>
                      <a:pt x="155" y="0"/>
                    </a:lnTo>
                    <a:lnTo>
                      <a:pt x="205" y="21"/>
                    </a:lnTo>
                    <a:lnTo>
                      <a:pt x="220" y="27"/>
                    </a:lnTo>
                    <a:lnTo>
                      <a:pt x="228" y="35"/>
                    </a:lnTo>
                    <a:lnTo>
                      <a:pt x="226" y="44"/>
                    </a:lnTo>
                    <a:lnTo>
                      <a:pt x="224" y="61"/>
                    </a:lnTo>
                    <a:lnTo>
                      <a:pt x="222" y="89"/>
                    </a:lnTo>
                    <a:lnTo>
                      <a:pt x="228" y="129"/>
                    </a:lnTo>
                    <a:lnTo>
                      <a:pt x="233" y="167"/>
                    </a:lnTo>
                    <a:lnTo>
                      <a:pt x="197" y="223"/>
                    </a:lnTo>
                    <a:lnTo>
                      <a:pt x="205" y="250"/>
                    </a:lnTo>
                    <a:lnTo>
                      <a:pt x="205" y="267"/>
                    </a:lnTo>
                    <a:lnTo>
                      <a:pt x="199" y="269"/>
                    </a:lnTo>
                    <a:lnTo>
                      <a:pt x="197" y="427"/>
                    </a:lnTo>
                    <a:lnTo>
                      <a:pt x="187" y="622"/>
                    </a:lnTo>
                    <a:lnTo>
                      <a:pt x="130" y="625"/>
                    </a:lnTo>
                    <a:lnTo>
                      <a:pt x="128" y="402"/>
                    </a:lnTo>
                    <a:lnTo>
                      <a:pt x="126" y="342"/>
                    </a:lnTo>
                    <a:lnTo>
                      <a:pt x="109" y="446"/>
                    </a:lnTo>
                    <a:lnTo>
                      <a:pt x="96" y="527"/>
                    </a:lnTo>
                    <a:lnTo>
                      <a:pt x="81" y="620"/>
                    </a:lnTo>
                    <a:lnTo>
                      <a:pt x="27" y="620"/>
                    </a:lnTo>
                    <a:lnTo>
                      <a:pt x="31" y="565"/>
                    </a:lnTo>
                    <a:lnTo>
                      <a:pt x="40" y="502"/>
                    </a:lnTo>
                    <a:lnTo>
                      <a:pt x="42" y="444"/>
                    </a:lnTo>
                    <a:lnTo>
                      <a:pt x="45" y="369"/>
                    </a:lnTo>
                    <a:lnTo>
                      <a:pt x="48" y="306"/>
                    </a:lnTo>
                    <a:lnTo>
                      <a:pt x="50" y="291"/>
                    </a:lnTo>
                    <a:lnTo>
                      <a:pt x="52" y="269"/>
                    </a:lnTo>
                    <a:lnTo>
                      <a:pt x="42" y="267"/>
                    </a:lnTo>
                    <a:lnTo>
                      <a:pt x="50" y="240"/>
                    </a:lnTo>
                    <a:lnTo>
                      <a:pt x="4" y="189"/>
                    </a:lnTo>
                    <a:lnTo>
                      <a:pt x="0" y="170"/>
                    </a:lnTo>
                    <a:lnTo>
                      <a:pt x="0" y="146"/>
                    </a:lnTo>
                    <a:lnTo>
                      <a:pt x="0" y="144"/>
                    </a:lnTo>
                    <a:lnTo>
                      <a:pt x="0" y="144"/>
                    </a:lnTo>
                    <a:lnTo>
                      <a:pt x="45" y="144"/>
                    </a:lnTo>
                    <a:lnTo>
                      <a:pt x="48" y="142"/>
                    </a:lnTo>
                    <a:lnTo>
                      <a:pt x="56" y="117"/>
                    </a:lnTo>
                    <a:lnTo>
                      <a:pt x="58" y="144"/>
                    </a:lnTo>
                    <a:lnTo>
                      <a:pt x="63" y="174"/>
                    </a:lnTo>
                    <a:lnTo>
                      <a:pt x="45" y="159"/>
                    </a:lnTo>
                    <a:lnTo>
                      <a:pt x="45" y="144"/>
                    </a:lnTo>
                    <a:lnTo>
                      <a:pt x="0" y="144"/>
                    </a:lnTo>
                  </a:path>
                </a:pathLst>
              </a:custGeom>
              <a:solidFill>
                <a:srgbClr val="006C88"/>
              </a:solidFill>
              <a:ln w="9525">
                <a:noFill/>
              </a:ln>
            </p:spPr>
            <p:txBody>
              <a:bodyPr/>
              <a:p>
                <a:endParaRPr lang="zh-CN" altLang="en-US"/>
              </a:p>
            </p:txBody>
          </p:sp>
          <p:sp>
            <p:nvSpPr>
              <p:cNvPr id="309461" name="任意多边形 309460"/>
              <p:cNvSpPr/>
              <p:nvPr/>
            </p:nvSpPr>
            <p:spPr>
              <a:xfrm>
                <a:off x="1582" y="2916"/>
                <a:ext cx="234" cy="626"/>
              </a:xfrm>
              <a:custGeom>
                <a:avLst/>
                <a:gdLst/>
                <a:ahLst/>
                <a:cxnLst/>
                <a:pathLst>
                  <a:path w="234" h="626">
                    <a:moveTo>
                      <a:pt x="0" y="144"/>
                    </a:moveTo>
                    <a:lnTo>
                      <a:pt x="4" y="114"/>
                    </a:lnTo>
                    <a:lnTo>
                      <a:pt x="8" y="70"/>
                    </a:lnTo>
                    <a:lnTo>
                      <a:pt x="12" y="40"/>
                    </a:lnTo>
                    <a:lnTo>
                      <a:pt x="10" y="33"/>
                    </a:lnTo>
                    <a:lnTo>
                      <a:pt x="35" y="21"/>
                    </a:lnTo>
                    <a:lnTo>
                      <a:pt x="56" y="17"/>
                    </a:lnTo>
                    <a:lnTo>
                      <a:pt x="77" y="8"/>
                    </a:lnTo>
                    <a:lnTo>
                      <a:pt x="90" y="2"/>
                    </a:lnTo>
                    <a:lnTo>
                      <a:pt x="109" y="55"/>
                    </a:lnTo>
                    <a:lnTo>
                      <a:pt x="140" y="135"/>
                    </a:lnTo>
                    <a:lnTo>
                      <a:pt x="155" y="50"/>
                    </a:lnTo>
                    <a:lnTo>
                      <a:pt x="155" y="0"/>
                    </a:lnTo>
                    <a:lnTo>
                      <a:pt x="205" y="21"/>
                    </a:lnTo>
                    <a:lnTo>
                      <a:pt x="220" y="27"/>
                    </a:lnTo>
                    <a:lnTo>
                      <a:pt x="228" y="35"/>
                    </a:lnTo>
                    <a:lnTo>
                      <a:pt x="226" y="44"/>
                    </a:lnTo>
                    <a:lnTo>
                      <a:pt x="224" y="61"/>
                    </a:lnTo>
                    <a:lnTo>
                      <a:pt x="222" y="89"/>
                    </a:lnTo>
                    <a:lnTo>
                      <a:pt x="228" y="129"/>
                    </a:lnTo>
                    <a:lnTo>
                      <a:pt x="233" y="167"/>
                    </a:lnTo>
                    <a:lnTo>
                      <a:pt x="197" y="223"/>
                    </a:lnTo>
                    <a:lnTo>
                      <a:pt x="205" y="250"/>
                    </a:lnTo>
                    <a:lnTo>
                      <a:pt x="205" y="267"/>
                    </a:lnTo>
                    <a:lnTo>
                      <a:pt x="199" y="269"/>
                    </a:lnTo>
                    <a:lnTo>
                      <a:pt x="197" y="427"/>
                    </a:lnTo>
                    <a:lnTo>
                      <a:pt x="187" y="622"/>
                    </a:lnTo>
                    <a:lnTo>
                      <a:pt x="130" y="625"/>
                    </a:lnTo>
                    <a:lnTo>
                      <a:pt x="128" y="402"/>
                    </a:lnTo>
                    <a:lnTo>
                      <a:pt x="126" y="342"/>
                    </a:lnTo>
                    <a:lnTo>
                      <a:pt x="109" y="446"/>
                    </a:lnTo>
                    <a:lnTo>
                      <a:pt x="96" y="527"/>
                    </a:lnTo>
                    <a:lnTo>
                      <a:pt x="81" y="620"/>
                    </a:lnTo>
                    <a:lnTo>
                      <a:pt x="27" y="620"/>
                    </a:lnTo>
                    <a:lnTo>
                      <a:pt x="31" y="565"/>
                    </a:lnTo>
                    <a:lnTo>
                      <a:pt x="40" y="502"/>
                    </a:lnTo>
                    <a:lnTo>
                      <a:pt x="42" y="444"/>
                    </a:lnTo>
                    <a:lnTo>
                      <a:pt x="45" y="369"/>
                    </a:lnTo>
                    <a:lnTo>
                      <a:pt x="48" y="306"/>
                    </a:lnTo>
                    <a:lnTo>
                      <a:pt x="50" y="291"/>
                    </a:lnTo>
                    <a:lnTo>
                      <a:pt x="52" y="269"/>
                    </a:lnTo>
                    <a:lnTo>
                      <a:pt x="42" y="267"/>
                    </a:lnTo>
                    <a:lnTo>
                      <a:pt x="50" y="240"/>
                    </a:lnTo>
                    <a:lnTo>
                      <a:pt x="4" y="189"/>
                    </a:lnTo>
                    <a:lnTo>
                      <a:pt x="0" y="170"/>
                    </a:lnTo>
                    <a:lnTo>
                      <a:pt x="0" y="146"/>
                    </a:lnTo>
                    <a:lnTo>
                      <a:pt x="0" y="144"/>
                    </a:lnTo>
                    <a:lnTo>
                      <a:pt x="45" y="144"/>
                    </a:lnTo>
                    <a:lnTo>
                      <a:pt x="48" y="142"/>
                    </a:lnTo>
                    <a:lnTo>
                      <a:pt x="56" y="117"/>
                    </a:lnTo>
                    <a:lnTo>
                      <a:pt x="58" y="144"/>
                    </a:lnTo>
                    <a:lnTo>
                      <a:pt x="63" y="174"/>
                    </a:lnTo>
                    <a:lnTo>
                      <a:pt x="45" y="159"/>
                    </a:lnTo>
                    <a:lnTo>
                      <a:pt x="45" y="144"/>
                    </a:lnTo>
                    <a:lnTo>
                      <a:pt x="0" y="144"/>
                    </a:lnTo>
                  </a:path>
                </a:pathLst>
              </a:custGeom>
              <a:solidFill>
                <a:srgbClr val="006C88"/>
              </a:solidFill>
              <a:ln w="12699" cap="rnd" cmpd="sng">
                <a:solidFill>
                  <a:srgbClr val="AAAAAA"/>
                </a:solidFill>
                <a:prstDash val="solid"/>
                <a:headEnd type="none" w="med" len="med"/>
                <a:tailEnd type="none" w="med" len="med"/>
              </a:ln>
            </p:spPr>
            <p:txBody>
              <a:bodyPr/>
              <a:p>
                <a:endParaRPr lang="zh-CN" altLang="en-US"/>
              </a:p>
            </p:txBody>
          </p:sp>
          <p:sp>
            <p:nvSpPr>
              <p:cNvPr id="309462" name="任意多边形 309461"/>
              <p:cNvSpPr/>
              <p:nvPr/>
            </p:nvSpPr>
            <p:spPr>
              <a:xfrm>
                <a:off x="1582" y="2916"/>
                <a:ext cx="239" cy="626"/>
              </a:xfrm>
              <a:custGeom>
                <a:avLst/>
                <a:gdLst/>
                <a:ahLst/>
                <a:cxnLst/>
                <a:pathLst>
                  <a:path w="239" h="626">
                    <a:moveTo>
                      <a:pt x="0" y="144"/>
                    </a:moveTo>
                    <a:lnTo>
                      <a:pt x="4" y="114"/>
                    </a:lnTo>
                    <a:lnTo>
                      <a:pt x="8" y="70"/>
                    </a:lnTo>
                    <a:lnTo>
                      <a:pt x="12" y="40"/>
                    </a:lnTo>
                    <a:lnTo>
                      <a:pt x="10" y="33"/>
                    </a:lnTo>
                    <a:lnTo>
                      <a:pt x="35" y="21"/>
                    </a:lnTo>
                    <a:lnTo>
                      <a:pt x="56" y="17"/>
                    </a:lnTo>
                    <a:lnTo>
                      <a:pt x="77" y="8"/>
                    </a:lnTo>
                    <a:lnTo>
                      <a:pt x="90" y="2"/>
                    </a:lnTo>
                    <a:lnTo>
                      <a:pt x="108" y="55"/>
                    </a:lnTo>
                    <a:lnTo>
                      <a:pt x="140" y="135"/>
                    </a:lnTo>
                    <a:lnTo>
                      <a:pt x="155" y="50"/>
                    </a:lnTo>
                    <a:lnTo>
                      <a:pt x="155" y="0"/>
                    </a:lnTo>
                    <a:lnTo>
                      <a:pt x="205" y="21"/>
                    </a:lnTo>
                    <a:lnTo>
                      <a:pt x="220" y="27"/>
                    </a:lnTo>
                    <a:lnTo>
                      <a:pt x="228" y="35"/>
                    </a:lnTo>
                    <a:lnTo>
                      <a:pt x="226" y="44"/>
                    </a:lnTo>
                    <a:lnTo>
                      <a:pt x="233" y="64"/>
                    </a:lnTo>
                    <a:lnTo>
                      <a:pt x="238" y="89"/>
                    </a:lnTo>
                    <a:lnTo>
                      <a:pt x="238" y="129"/>
                    </a:lnTo>
                    <a:lnTo>
                      <a:pt x="232" y="167"/>
                    </a:lnTo>
                    <a:lnTo>
                      <a:pt x="208" y="222"/>
                    </a:lnTo>
                    <a:lnTo>
                      <a:pt x="205" y="250"/>
                    </a:lnTo>
                    <a:lnTo>
                      <a:pt x="212" y="274"/>
                    </a:lnTo>
                    <a:lnTo>
                      <a:pt x="200" y="278"/>
                    </a:lnTo>
                    <a:lnTo>
                      <a:pt x="196" y="427"/>
                    </a:lnTo>
                    <a:lnTo>
                      <a:pt x="186" y="622"/>
                    </a:lnTo>
                    <a:lnTo>
                      <a:pt x="130" y="625"/>
                    </a:lnTo>
                    <a:lnTo>
                      <a:pt x="128" y="402"/>
                    </a:lnTo>
                    <a:lnTo>
                      <a:pt x="125" y="342"/>
                    </a:lnTo>
                    <a:lnTo>
                      <a:pt x="108" y="446"/>
                    </a:lnTo>
                    <a:lnTo>
                      <a:pt x="96" y="527"/>
                    </a:lnTo>
                    <a:lnTo>
                      <a:pt x="81" y="620"/>
                    </a:lnTo>
                    <a:lnTo>
                      <a:pt x="27" y="620"/>
                    </a:lnTo>
                    <a:lnTo>
                      <a:pt x="31" y="565"/>
                    </a:lnTo>
                    <a:lnTo>
                      <a:pt x="40" y="502"/>
                    </a:lnTo>
                    <a:lnTo>
                      <a:pt x="42" y="444"/>
                    </a:lnTo>
                    <a:lnTo>
                      <a:pt x="45" y="369"/>
                    </a:lnTo>
                    <a:lnTo>
                      <a:pt x="48" y="306"/>
                    </a:lnTo>
                    <a:lnTo>
                      <a:pt x="50" y="291"/>
                    </a:lnTo>
                    <a:lnTo>
                      <a:pt x="52" y="269"/>
                    </a:lnTo>
                    <a:lnTo>
                      <a:pt x="42" y="267"/>
                    </a:lnTo>
                    <a:lnTo>
                      <a:pt x="50" y="240"/>
                    </a:lnTo>
                    <a:lnTo>
                      <a:pt x="4" y="189"/>
                    </a:lnTo>
                    <a:lnTo>
                      <a:pt x="0" y="170"/>
                    </a:lnTo>
                    <a:lnTo>
                      <a:pt x="0" y="146"/>
                    </a:lnTo>
                    <a:lnTo>
                      <a:pt x="0" y="144"/>
                    </a:lnTo>
                  </a:path>
                </a:pathLst>
              </a:custGeom>
              <a:solidFill>
                <a:srgbClr val="006C88"/>
              </a:solidFill>
              <a:ln w="12699" cap="rnd" cmpd="sng">
                <a:solidFill>
                  <a:srgbClr val="000000"/>
                </a:solidFill>
                <a:prstDash val="solid"/>
                <a:headEnd type="none" w="med" len="med"/>
                <a:tailEnd type="none" w="med" len="med"/>
              </a:ln>
            </p:spPr>
            <p:txBody>
              <a:bodyPr/>
              <a:p>
                <a:endParaRPr lang="zh-CN" altLang="en-US"/>
              </a:p>
            </p:txBody>
          </p:sp>
          <p:sp>
            <p:nvSpPr>
              <p:cNvPr id="309463" name="任意多边形 309462"/>
              <p:cNvSpPr/>
              <p:nvPr/>
            </p:nvSpPr>
            <p:spPr>
              <a:xfrm>
                <a:off x="1628" y="3033"/>
                <a:ext cx="18" cy="59"/>
              </a:xfrm>
              <a:custGeom>
                <a:avLst/>
                <a:gdLst/>
                <a:ahLst/>
                <a:cxnLst/>
                <a:pathLst>
                  <a:path w="18" h="59">
                    <a:moveTo>
                      <a:pt x="10" y="0"/>
                    </a:moveTo>
                    <a:lnTo>
                      <a:pt x="12" y="27"/>
                    </a:lnTo>
                    <a:lnTo>
                      <a:pt x="17" y="58"/>
                    </a:lnTo>
                    <a:lnTo>
                      <a:pt x="0" y="42"/>
                    </a:lnTo>
                    <a:lnTo>
                      <a:pt x="2" y="25"/>
                    </a:lnTo>
                    <a:lnTo>
                      <a:pt x="10" y="0"/>
                    </a:lnTo>
                  </a:path>
                </a:pathLst>
              </a:custGeom>
              <a:solidFill>
                <a:srgbClr val="FFFFFF"/>
              </a:solidFill>
              <a:ln w="12699" cap="rnd" cmpd="sng">
                <a:solidFill>
                  <a:srgbClr val="000000"/>
                </a:solidFill>
                <a:prstDash val="solid"/>
                <a:headEnd type="none" w="med" len="med"/>
                <a:tailEnd type="none" w="med" len="med"/>
              </a:ln>
            </p:spPr>
            <p:txBody>
              <a:bodyPr/>
              <a:p>
                <a:endParaRPr lang="zh-CN" altLang="en-US"/>
              </a:p>
            </p:txBody>
          </p:sp>
          <p:sp>
            <p:nvSpPr>
              <p:cNvPr id="309464" name="任意多边形 309463"/>
              <p:cNvSpPr/>
              <p:nvPr/>
            </p:nvSpPr>
            <p:spPr>
              <a:xfrm>
                <a:off x="1657" y="2782"/>
                <a:ext cx="118" cy="50"/>
              </a:xfrm>
              <a:custGeom>
                <a:avLst/>
                <a:gdLst/>
                <a:ahLst/>
                <a:cxnLst/>
                <a:pathLst>
                  <a:path w="118" h="50">
                    <a:moveTo>
                      <a:pt x="9" y="25"/>
                    </a:moveTo>
                    <a:lnTo>
                      <a:pt x="0" y="18"/>
                    </a:lnTo>
                    <a:lnTo>
                      <a:pt x="33" y="7"/>
                    </a:lnTo>
                    <a:lnTo>
                      <a:pt x="85" y="0"/>
                    </a:lnTo>
                    <a:lnTo>
                      <a:pt x="107" y="20"/>
                    </a:lnTo>
                    <a:lnTo>
                      <a:pt x="88" y="36"/>
                    </a:lnTo>
                    <a:lnTo>
                      <a:pt x="117" y="42"/>
                    </a:lnTo>
                    <a:lnTo>
                      <a:pt x="99" y="49"/>
                    </a:lnTo>
                    <a:lnTo>
                      <a:pt x="76" y="49"/>
                    </a:lnTo>
                    <a:lnTo>
                      <a:pt x="54" y="39"/>
                    </a:lnTo>
                    <a:lnTo>
                      <a:pt x="28" y="37"/>
                    </a:lnTo>
                    <a:lnTo>
                      <a:pt x="28" y="40"/>
                    </a:lnTo>
                    <a:lnTo>
                      <a:pt x="13" y="39"/>
                    </a:lnTo>
                    <a:lnTo>
                      <a:pt x="9" y="25"/>
                    </a:lnTo>
                  </a:path>
                </a:pathLst>
              </a:custGeom>
              <a:solidFill>
                <a:srgbClr val="00CC99"/>
              </a:solidFill>
              <a:ln w="12699" cap="rnd" cmpd="sng">
                <a:solidFill>
                  <a:srgbClr val="000000"/>
                </a:solidFill>
                <a:prstDash val="solid"/>
                <a:headEnd type="none" w="med" len="med"/>
                <a:tailEnd type="none" w="med" len="med"/>
              </a:ln>
            </p:spPr>
            <p:txBody>
              <a:bodyPr/>
              <a:p>
                <a:endParaRPr lang="zh-CN" altLang="en-US"/>
              </a:p>
            </p:txBody>
          </p:sp>
          <p:sp>
            <p:nvSpPr>
              <p:cNvPr id="309465" name="任意多边形 309464"/>
              <p:cNvSpPr/>
              <p:nvPr/>
            </p:nvSpPr>
            <p:spPr>
              <a:xfrm>
                <a:off x="1637" y="2957"/>
                <a:ext cx="34" cy="62"/>
              </a:xfrm>
              <a:custGeom>
                <a:avLst/>
                <a:gdLst/>
                <a:ahLst/>
                <a:cxnLst/>
                <a:pathLst>
                  <a:path w="34" h="62">
                    <a:moveTo>
                      <a:pt x="0" y="11"/>
                    </a:moveTo>
                    <a:lnTo>
                      <a:pt x="13" y="1"/>
                    </a:lnTo>
                    <a:lnTo>
                      <a:pt x="22" y="0"/>
                    </a:lnTo>
                    <a:lnTo>
                      <a:pt x="33" y="10"/>
                    </a:lnTo>
                    <a:lnTo>
                      <a:pt x="30" y="40"/>
                    </a:lnTo>
                    <a:lnTo>
                      <a:pt x="17" y="61"/>
                    </a:lnTo>
                    <a:lnTo>
                      <a:pt x="6" y="41"/>
                    </a:lnTo>
                    <a:lnTo>
                      <a:pt x="0" y="11"/>
                    </a:lnTo>
                  </a:path>
                </a:pathLst>
              </a:custGeom>
              <a:gradFill rotWithShape="0">
                <a:gsLst>
                  <a:gs pos="0">
                    <a:srgbClr val="B2B2B2">
                      <a:gamma/>
                      <a:shade val="89804"/>
                      <a:invGamma/>
                    </a:srgbClr>
                  </a:gs>
                  <a:gs pos="50000">
                    <a:srgbClr val="B2B2B2"/>
                  </a:gs>
                  <a:gs pos="100000">
                    <a:srgbClr val="B2B2B2">
                      <a:gamma/>
                      <a:shade val="89804"/>
                      <a:invGamma/>
                    </a:srgbClr>
                  </a:gs>
                </a:gsLst>
                <a:lin ang="0" scaled="1"/>
                <a:tileRect/>
              </a:gradFill>
              <a:ln w="12699" cap="rnd" cmpd="sng">
                <a:solidFill>
                  <a:srgbClr val="000000"/>
                </a:solidFill>
                <a:prstDash val="solid"/>
                <a:headEnd type="none" w="med" len="med"/>
                <a:tailEnd type="none" w="med" len="med"/>
              </a:ln>
            </p:spPr>
            <p:txBody>
              <a:bodyPr/>
              <a:p>
                <a:endParaRPr lang="zh-CN" altLang="en-US"/>
              </a:p>
            </p:txBody>
          </p:sp>
          <p:sp>
            <p:nvSpPr>
              <p:cNvPr id="309466" name="任意多边形 309465"/>
              <p:cNvSpPr/>
              <p:nvPr/>
            </p:nvSpPr>
            <p:spPr>
              <a:xfrm>
                <a:off x="1731" y="2837"/>
                <a:ext cx="17" cy="33"/>
              </a:xfrm>
              <a:custGeom>
                <a:avLst/>
                <a:gdLst/>
                <a:ahLst/>
                <a:cxnLst/>
                <a:pathLst>
                  <a:path w="17" h="33">
                    <a:moveTo>
                      <a:pt x="4" y="0"/>
                    </a:moveTo>
                    <a:lnTo>
                      <a:pt x="16" y="26"/>
                    </a:lnTo>
                    <a:lnTo>
                      <a:pt x="6" y="32"/>
                    </a:lnTo>
                    <a:lnTo>
                      <a:pt x="0" y="29"/>
                    </a:lnTo>
                  </a:path>
                </a:pathLst>
              </a:custGeom>
              <a:noFill/>
              <a:ln w="12699" cap="rnd" cmpd="sng">
                <a:solidFill>
                  <a:srgbClr val="000000"/>
                </a:solidFill>
                <a:prstDash val="solid"/>
                <a:headEnd type="none" w="sm" len="sm"/>
                <a:tailEnd type="none" w="sm" len="sm"/>
              </a:ln>
            </p:spPr>
            <p:txBody>
              <a:bodyPr/>
              <a:p>
                <a:endParaRPr lang="zh-CN" altLang="en-US"/>
              </a:p>
            </p:txBody>
          </p:sp>
          <p:sp>
            <p:nvSpPr>
              <p:cNvPr id="309467" name="直接连接符 309466"/>
              <p:cNvSpPr/>
              <p:nvPr/>
            </p:nvSpPr>
            <p:spPr>
              <a:xfrm>
                <a:off x="1722" y="2880"/>
                <a:ext cx="21" cy="0"/>
              </a:xfrm>
              <a:prstGeom prst="line">
                <a:avLst/>
              </a:prstGeom>
              <a:ln w="12699" cap="flat" cmpd="sng">
                <a:solidFill>
                  <a:srgbClr val="000000"/>
                </a:solidFill>
                <a:prstDash val="solid"/>
                <a:headEnd type="none" w="sm" len="sm"/>
                <a:tailEnd type="none" w="sm" len="sm"/>
              </a:ln>
            </p:spPr>
          </p:sp>
          <p:sp>
            <p:nvSpPr>
              <p:cNvPr id="309468" name="矩形 309467"/>
              <p:cNvSpPr/>
              <p:nvPr/>
            </p:nvSpPr>
            <p:spPr>
              <a:xfrm>
                <a:off x="1669" y="2807"/>
                <a:ext cx="86" cy="16"/>
              </a:xfrm>
              <a:prstGeom prst="rect">
                <a:avLst/>
              </a:prstGeom>
              <a:solidFill>
                <a:srgbClr val="808080"/>
              </a:solidFill>
              <a:ln w="9525">
                <a:noFill/>
              </a:ln>
            </p:spPr>
            <p:txBody>
              <a:bodyPr/>
              <a:p>
                <a:endParaRPr lang="zh-CN" altLang="en-US"/>
              </a:p>
            </p:txBody>
          </p:sp>
          <p:sp>
            <p:nvSpPr>
              <p:cNvPr id="309469" name="任意多边形 309468"/>
              <p:cNvSpPr/>
              <p:nvPr/>
            </p:nvSpPr>
            <p:spPr>
              <a:xfrm>
                <a:off x="1676" y="2914"/>
                <a:ext cx="64" cy="44"/>
              </a:xfrm>
              <a:custGeom>
                <a:avLst/>
                <a:gdLst/>
                <a:ahLst/>
                <a:cxnLst/>
                <a:pathLst>
                  <a:path w="64" h="44">
                    <a:moveTo>
                      <a:pt x="0" y="6"/>
                    </a:moveTo>
                    <a:lnTo>
                      <a:pt x="20" y="43"/>
                    </a:lnTo>
                    <a:lnTo>
                      <a:pt x="38" y="14"/>
                    </a:lnTo>
                    <a:lnTo>
                      <a:pt x="46" y="14"/>
                    </a:lnTo>
                    <a:lnTo>
                      <a:pt x="56" y="38"/>
                    </a:lnTo>
                    <a:lnTo>
                      <a:pt x="60" y="30"/>
                    </a:lnTo>
                    <a:lnTo>
                      <a:pt x="63" y="0"/>
                    </a:lnTo>
                  </a:path>
                </a:pathLst>
              </a:custGeom>
              <a:noFill/>
              <a:ln w="12699" cap="rnd" cmpd="sng">
                <a:solidFill>
                  <a:srgbClr val="000000"/>
                </a:solidFill>
                <a:prstDash val="solid"/>
                <a:headEnd type="none" w="sm" len="sm"/>
                <a:tailEnd type="none" w="sm" len="sm"/>
              </a:ln>
            </p:spPr>
            <p:txBody>
              <a:bodyPr/>
              <a:p>
                <a:endParaRPr lang="zh-CN" altLang="en-US"/>
              </a:p>
            </p:txBody>
          </p:sp>
        </p:grpSp>
        <p:sp>
          <p:nvSpPr>
            <p:cNvPr id="309470" name="任意多边形 309469"/>
            <p:cNvSpPr/>
            <p:nvPr/>
          </p:nvSpPr>
          <p:spPr>
            <a:xfrm>
              <a:off x="7972" y="6022"/>
              <a:ext cx="5675" cy="723"/>
            </a:xfrm>
            <a:custGeom>
              <a:avLst/>
              <a:gdLst>
                <a:gd name="txL" fmla="*/ 0 w 42156"/>
                <a:gd name="txT" fmla="*/ 0 h 21600"/>
                <a:gd name="txR" fmla="*/ 42156 w 42156"/>
                <a:gd name="txB" fmla="*/ 21600 h 21600"/>
              </a:gdLst>
              <a:ahLst/>
              <a:cxnLst>
                <a:cxn ang="0">
                  <a:pos x="42155" y="6083"/>
                </a:cxn>
                <a:cxn ang="180">
                  <a:pos x="0" y="2706"/>
                </a:cxn>
                <a:cxn ang="270">
                  <a:pos x="21430" y="0"/>
                </a:cxn>
              </a:cxnLst>
              <a:rect l="txL" t="txT" r="txR" b="txB"/>
              <a:pathLst>
                <a:path w="42156" h="21600" fill="none">
                  <a:moveTo>
                    <a:pt x="42155" y="6083"/>
                  </a:moveTo>
                  <a:arcTo wR="21600" hR="21600" stAng="-20618550" swAng="9386745"/>
                </a:path>
                <a:path w="42156" h="21600" stroke="0">
                  <a:moveTo>
                    <a:pt x="42155" y="6083"/>
                  </a:moveTo>
                  <a:arcTo wR="21600" hR="21600" stAng="-20618550" swAng="9386745"/>
                  <a:lnTo>
                    <a:pt x="21430" y="0"/>
                  </a:lnTo>
                  <a:close/>
                </a:path>
              </a:pathLst>
            </a:custGeom>
            <a:noFill/>
            <a:ln w="25399" cap="rnd" cmpd="sng">
              <a:solidFill>
                <a:srgbClr val="34E07D"/>
              </a:solidFill>
              <a:prstDash val="solid"/>
              <a:headEnd type="none" w="sm" len="sm"/>
              <a:tailEnd type="stealth" w="med" len="lg"/>
            </a:ln>
            <a:effectLst>
              <a:outerShdw dist="17961" dir="2699999" algn="ctr" rotWithShape="0">
                <a:srgbClr val="000000"/>
              </a:outerShdw>
            </a:effectLst>
          </p:spPr>
          <p:txBody>
            <a:bodyPr/>
            <a:p>
              <a:endParaRPr lang="zh-CN" altLang="en-US"/>
            </a:p>
          </p:txBody>
        </p:sp>
        <p:grpSp>
          <p:nvGrpSpPr>
            <p:cNvPr id="309471" name="组合 309470"/>
            <p:cNvGrpSpPr/>
            <p:nvPr/>
          </p:nvGrpSpPr>
          <p:grpSpPr>
            <a:xfrm>
              <a:off x="4173" y="4979"/>
              <a:ext cx="360" cy="109"/>
              <a:chOff x="785" y="2558"/>
              <a:chExt cx="135" cy="44"/>
            </a:xfrm>
          </p:grpSpPr>
          <p:sp>
            <p:nvSpPr>
              <p:cNvPr id="309472" name="直接连接符 309471"/>
              <p:cNvSpPr/>
              <p:nvPr/>
            </p:nvSpPr>
            <p:spPr>
              <a:xfrm>
                <a:off x="785" y="2558"/>
                <a:ext cx="0" cy="44"/>
              </a:xfrm>
              <a:prstGeom prst="line">
                <a:avLst/>
              </a:prstGeom>
              <a:ln w="25399" cap="flat" cmpd="sng">
                <a:solidFill>
                  <a:srgbClr val="3333CC"/>
                </a:solidFill>
                <a:prstDash val="solid"/>
                <a:headEnd type="none" w="sm" len="sm"/>
                <a:tailEnd type="none" w="sm" len="sm"/>
              </a:ln>
            </p:spPr>
          </p:sp>
          <p:sp>
            <p:nvSpPr>
              <p:cNvPr id="309473" name="直接连接符 309472"/>
              <p:cNvSpPr/>
              <p:nvPr/>
            </p:nvSpPr>
            <p:spPr>
              <a:xfrm>
                <a:off x="812" y="2558"/>
                <a:ext cx="0" cy="44"/>
              </a:xfrm>
              <a:prstGeom prst="line">
                <a:avLst/>
              </a:prstGeom>
              <a:ln w="25399" cap="flat" cmpd="sng">
                <a:solidFill>
                  <a:srgbClr val="3333CC"/>
                </a:solidFill>
                <a:prstDash val="solid"/>
                <a:headEnd type="none" w="sm" len="sm"/>
                <a:tailEnd type="none" w="sm" len="sm"/>
              </a:ln>
            </p:spPr>
          </p:sp>
          <p:sp>
            <p:nvSpPr>
              <p:cNvPr id="309474" name="直接连接符 309473"/>
              <p:cNvSpPr/>
              <p:nvPr/>
            </p:nvSpPr>
            <p:spPr>
              <a:xfrm>
                <a:off x="839" y="2558"/>
                <a:ext cx="0" cy="44"/>
              </a:xfrm>
              <a:prstGeom prst="line">
                <a:avLst/>
              </a:prstGeom>
              <a:ln w="25399" cap="flat" cmpd="sng">
                <a:solidFill>
                  <a:srgbClr val="3333CC"/>
                </a:solidFill>
                <a:prstDash val="solid"/>
                <a:headEnd type="none" w="sm" len="sm"/>
                <a:tailEnd type="none" w="sm" len="sm"/>
              </a:ln>
            </p:spPr>
          </p:sp>
          <p:sp>
            <p:nvSpPr>
              <p:cNvPr id="309475" name="直接连接符 309474"/>
              <p:cNvSpPr/>
              <p:nvPr/>
            </p:nvSpPr>
            <p:spPr>
              <a:xfrm>
                <a:off x="866" y="2558"/>
                <a:ext cx="0" cy="44"/>
              </a:xfrm>
              <a:prstGeom prst="line">
                <a:avLst/>
              </a:prstGeom>
              <a:ln w="25399" cap="flat" cmpd="sng">
                <a:solidFill>
                  <a:srgbClr val="3333CC"/>
                </a:solidFill>
                <a:prstDash val="solid"/>
                <a:headEnd type="none" w="sm" len="sm"/>
                <a:tailEnd type="none" w="sm" len="sm"/>
              </a:ln>
            </p:spPr>
          </p:sp>
          <p:sp>
            <p:nvSpPr>
              <p:cNvPr id="309476" name="直接连接符 309475"/>
              <p:cNvSpPr/>
              <p:nvPr/>
            </p:nvSpPr>
            <p:spPr>
              <a:xfrm>
                <a:off x="893" y="2558"/>
                <a:ext cx="0" cy="44"/>
              </a:xfrm>
              <a:prstGeom prst="line">
                <a:avLst/>
              </a:prstGeom>
              <a:ln w="25399" cap="flat" cmpd="sng">
                <a:solidFill>
                  <a:srgbClr val="3333CC"/>
                </a:solidFill>
                <a:prstDash val="solid"/>
                <a:headEnd type="none" w="sm" len="sm"/>
                <a:tailEnd type="none" w="sm" len="sm"/>
              </a:ln>
            </p:spPr>
          </p:sp>
          <p:sp>
            <p:nvSpPr>
              <p:cNvPr id="309477" name="直接连接符 309476"/>
              <p:cNvSpPr/>
              <p:nvPr/>
            </p:nvSpPr>
            <p:spPr>
              <a:xfrm>
                <a:off x="920" y="2558"/>
                <a:ext cx="0" cy="44"/>
              </a:xfrm>
              <a:prstGeom prst="line">
                <a:avLst/>
              </a:prstGeom>
              <a:ln w="25399" cap="flat" cmpd="sng">
                <a:solidFill>
                  <a:srgbClr val="3333CC"/>
                </a:solidFill>
                <a:prstDash val="solid"/>
                <a:headEnd type="none" w="sm" len="sm"/>
                <a:tailEnd type="none" w="sm" len="sm"/>
              </a:ln>
            </p:spPr>
          </p:sp>
        </p:grpSp>
      </p:grpSp>
      <p:sp>
        <p:nvSpPr>
          <p:cNvPr id="309478" name="矩形 309477"/>
          <p:cNvSpPr/>
          <p:nvPr/>
        </p:nvSpPr>
        <p:spPr>
          <a:xfrm>
            <a:off x="755650" y="5543550"/>
            <a:ext cx="7345363" cy="1314450"/>
          </a:xfrm>
          <a:prstGeom prst="rect">
            <a:avLst/>
          </a:prstGeom>
          <a:noFill/>
          <a:ln w="9525">
            <a:noFill/>
          </a:ln>
        </p:spPr>
        <p:txBody>
          <a:bodyPr anchor="ctr">
            <a:spAutoFit/>
          </a:bodyPr>
          <a:p>
            <a:r>
              <a:rPr lang="zh-CN" altLang="en-US" sz="1600" dirty="0">
                <a:latin typeface="Times New Roman" panose="02020603050405020304" charset="0"/>
              </a:rPr>
              <a:t>形象地说，它就是网络摄象机，能够捕获并记录网络上的所有数据，同时它也是智能摄象机，能够分析网络数据并提炼出可疑的、异常的网络数据，它还是</a:t>
            </a:r>
            <a:r>
              <a:rPr lang="en-US" altLang="zh-CN" sz="1600">
                <a:latin typeface="Times New Roman" panose="02020603050405020304" charset="0"/>
              </a:rPr>
              <a:t>X</a:t>
            </a:r>
            <a:r>
              <a:rPr lang="zh-CN" altLang="en-US" sz="1600" dirty="0">
                <a:latin typeface="Times New Roman" panose="02020603050405020304" charset="0"/>
              </a:rPr>
              <a:t>光摄象机，能够穿透一些巧妙的伪装，抓住实际的内容。它还不仅仅只是摄象机，还包括保安员的摄象机，能够对入侵行为自动地进行反击：阻断连接、关闭道路（与防火墙联动）。</a:t>
            </a:r>
            <a:endParaRPr lang="zh-CN" altLang="en-US" sz="1600" dirty="0">
              <a:latin typeface="Times New Roman" panose="02020603050405020304" charset="0"/>
            </a:endParaRP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0274" name="矩形 310273"/>
          <p:cNvSpPr/>
          <p:nvPr/>
        </p:nvSpPr>
        <p:spPr>
          <a:xfrm>
            <a:off x="1143000" y="1684338"/>
            <a:ext cx="7200900" cy="3414712"/>
          </a:xfrm>
          <a:prstGeom prst="rect">
            <a:avLst/>
          </a:prstGeom>
          <a:noFill/>
          <a:ln w="9525">
            <a:noFill/>
          </a:ln>
        </p:spPr>
        <p:txBody>
          <a:bodyPr anchor="ctr">
            <a:spAutoFit/>
          </a:bodyPr>
          <a:p>
            <a:pPr>
              <a:lnSpc>
                <a:spcPct val="130000"/>
              </a:lnSpc>
            </a:pPr>
            <a:r>
              <a:rPr lang="zh-CN" altLang="en-US" sz="2400" b="1" dirty="0">
                <a:latin typeface="华文细黑" pitchFamily="2" charset="-122"/>
                <a:ea typeface="华文细黑" pitchFamily="2" charset="-122"/>
              </a:rPr>
              <a:t>在安全体系中，</a:t>
            </a:r>
            <a:r>
              <a:rPr lang="en-US" altLang="zh-CN" sz="2400" b="1">
                <a:latin typeface="华文细黑" pitchFamily="2" charset="-122"/>
                <a:ea typeface="华文细黑" pitchFamily="2" charset="-122"/>
              </a:rPr>
              <a:t>IDS</a:t>
            </a:r>
            <a:r>
              <a:rPr lang="zh-CN" altLang="en-US" sz="2400" b="1" dirty="0">
                <a:latin typeface="华文细黑" pitchFamily="2" charset="-122"/>
                <a:ea typeface="华文细黑" pitchFamily="2" charset="-122"/>
              </a:rPr>
              <a:t>是唯一一个通过数据和行为模式判断其是否有效的系统，如下图所示，防火墙就象一道门，它可以阻止一类人群的进入，但无法阻止同一类人群中的破坏分子，也不能阻止内部的破坏分子；访问控制系统可以不让低级权限的人做越权工作，但无法保证高级权限的做破坏工作，也无法保证低级权限的人通过非法行为获得高级权限 </a:t>
            </a:r>
            <a:endParaRPr lang="zh-CN" altLang="en-US" sz="2400" b="1" dirty="0">
              <a:latin typeface="华文细黑" pitchFamily="2" charset="-122"/>
              <a:ea typeface="华文细黑" pitchFamily="2" charset="-122"/>
            </a:endParaRPr>
          </a:p>
        </p:txBody>
      </p:sp>
      <p:sp>
        <p:nvSpPr>
          <p:cNvPr id="310275" name="标题 310274"/>
          <p:cNvSpPr>
            <a:spLocks noGrp="1"/>
          </p:cNvSpPr>
          <p:nvPr>
            <p:ph type="title"/>
          </p:nvPr>
        </p:nvSpPr>
        <p:spPr>
          <a:xfrm>
            <a:off x="152400" y="0"/>
            <a:ext cx="7772400" cy="1143000"/>
          </a:xfrm>
        </p:spPr>
        <p:txBody>
          <a:bodyPr vert="horz" wrap="square" lIns="91440" tIns="45720" rIns="91440" bIns="45720" anchor="ctr"/>
          <a:p>
            <a:r>
              <a:rPr lang="zh-CN" altLang="en-US" sz="2800" b="1" dirty="0">
                <a:solidFill>
                  <a:schemeClr val="accent1"/>
                </a:solidFill>
                <a:latin typeface="方正姚体" pitchFamily="2" charset="-122"/>
                <a:ea typeface="方正姚体" pitchFamily="2" charset="-122"/>
              </a:rPr>
              <a:t>入侵检测系统的作用</a:t>
            </a:r>
            <a:endParaRPr lang="zh-CN" altLang="en-US" sz="2800" b="1" dirty="0">
              <a:solidFill>
                <a:schemeClr val="accent1"/>
              </a:solidFill>
              <a:latin typeface="方正姚体" pitchFamily="2" charset="-122"/>
              <a:ea typeface="方正姚体" pitchFamily="2" charset="-122"/>
            </a:endParaRPr>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1298" name="标题 311297"/>
          <p:cNvSpPr>
            <a:spLocks noGrp="1"/>
          </p:cNvSpPr>
          <p:nvPr>
            <p:ph type="title"/>
          </p:nvPr>
        </p:nvSpPr>
        <p:spPr>
          <a:xfrm>
            <a:off x="228600" y="0"/>
            <a:ext cx="7772400" cy="1143000"/>
          </a:xfrm>
        </p:spPr>
        <p:txBody>
          <a:bodyPr vert="horz" wrap="square" lIns="91440" tIns="45720" rIns="91440" bIns="45720" anchor="ctr"/>
          <a:p>
            <a:r>
              <a:rPr lang="zh-CN" altLang="en-US" sz="2800" b="1" dirty="0">
                <a:solidFill>
                  <a:schemeClr val="accent1"/>
                </a:solidFill>
                <a:latin typeface="方正姚体" pitchFamily="2" charset="-122"/>
                <a:ea typeface="方正姚体" pitchFamily="2" charset="-122"/>
              </a:rPr>
              <a:t>入侵检测系统的职责</a:t>
            </a:r>
            <a:endParaRPr lang="zh-CN" altLang="en-US" sz="2800" b="1" dirty="0">
              <a:solidFill>
                <a:schemeClr val="accent1"/>
              </a:solidFill>
              <a:latin typeface="方正姚体" pitchFamily="2" charset="-122"/>
              <a:ea typeface="方正姚体" pitchFamily="2" charset="-122"/>
            </a:endParaRPr>
          </a:p>
        </p:txBody>
      </p:sp>
      <p:sp>
        <p:nvSpPr>
          <p:cNvPr id="311299" name="矩形 311298"/>
          <p:cNvSpPr/>
          <p:nvPr/>
        </p:nvSpPr>
        <p:spPr>
          <a:xfrm>
            <a:off x="1476375" y="1773238"/>
            <a:ext cx="6553200" cy="4254500"/>
          </a:xfrm>
          <a:prstGeom prst="rect">
            <a:avLst/>
          </a:prstGeom>
          <a:noFill/>
          <a:ln w="9525">
            <a:noFill/>
          </a:ln>
        </p:spPr>
        <p:txBody>
          <a:bodyPr anchor="ctr">
            <a:spAutoFit/>
          </a:bodyPr>
          <a:p>
            <a:pPr>
              <a:lnSpc>
                <a:spcPct val="190000"/>
              </a:lnSpc>
            </a:pPr>
            <a:r>
              <a:rPr lang="en-US" altLang="zh-CN" sz="2400" b="1">
                <a:latin typeface="宋体" panose="02010600030101010101" pitchFamily="2" charset="-122"/>
              </a:rPr>
              <a:t>IDS</a:t>
            </a:r>
            <a:r>
              <a:rPr lang="zh-CN" altLang="en-US" sz="2400" b="1" dirty="0">
                <a:latin typeface="宋体" panose="02010600030101010101" pitchFamily="2" charset="-122"/>
              </a:rPr>
              <a:t>系统的两大职责：实时检测和安全审计。</a:t>
            </a:r>
            <a:endParaRPr lang="zh-CN" altLang="en-US" sz="2400" b="1" dirty="0">
              <a:latin typeface="宋体" panose="02010600030101010101" pitchFamily="2" charset="-122"/>
            </a:endParaRPr>
          </a:p>
          <a:p>
            <a:pPr>
              <a:lnSpc>
                <a:spcPct val="190000"/>
              </a:lnSpc>
            </a:pPr>
            <a:r>
              <a:rPr lang="zh-CN" altLang="en-US" sz="2400" b="1" dirty="0">
                <a:latin typeface="宋体" panose="02010600030101010101" pitchFamily="2" charset="-122"/>
              </a:rPr>
              <a:t>实时监测</a:t>
            </a:r>
            <a:r>
              <a:rPr lang="en-US" altLang="zh-CN" sz="2400" b="1">
                <a:latin typeface="Times New Roman" panose="02020603050405020304" charset="0"/>
              </a:rPr>
              <a:t>——</a:t>
            </a:r>
            <a:r>
              <a:rPr lang="zh-CN" altLang="en-US" sz="2400" b="1" dirty="0">
                <a:latin typeface="宋体" panose="02010600030101010101" pitchFamily="2" charset="-122"/>
              </a:rPr>
              <a:t>实时地监视、分析网络中所有的数据报文，发现并实时处理所捕获的数据报文；安全审计</a:t>
            </a:r>
            <a:r>
              <a:rPr lang="en-US" altLang="zh-CN" sz="2400" b="1">
                <a:latin typeface="Times New Roman" panose="02020603050405020304" charset="0"/>
              </a:rPr>
              <a:t>——</a:t>
            </a:r>
            <a:r>
              <a:rPr lang="zh-CN" altLang="en-US" sz="2400" b="1" dirty="0">
                <a:latin typeface="宋体" panose="02010600030101010101" pitchFamily="2" charset="-122"/>
              </a:rPr>
              <a:t>通过对</a:t>
            </a:r>
            <a:r>
              <a:rPr lang="en-US" altLang="zh-CN" sz="2400" b="1">
                <a:latin typeface="宋体" panose="02010600030101010101" pitchFamily="2" charset="-122"/>
              </a:rPr>
              <a:t>IDS</a:t>
            </a:r>
            <a:r>
              <a:rPr lang="zh-CN" altLang="en-US" sz="2400" b="1" dirty="0">
                <a:latin typeface="宋体" panose="02010600030101010101" pitchFamily="2" charset="-122"/>
              </a:rPr>
              <a:t>系统记录的网络事件进行统计分析，发现其中的异常现象，得出系统的安全状态，找出所需要的证据。</a:t>
            </a:r>
            <a:endParaRPr lang="zh-CN" altLang="en-US" sz="2400" b="1" dirty="0">
              <a:latin typeface="宋体" panose="02010600030101010101" pitchFamily="2" charset="-122"/>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6350" y="-20320"/>
            <a:ext cx="9117330" cy="515874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2322" name="图片 312321" descr="ids"/>
          <p:cNvPicPr>
            <a:picLocks noChangeAspect="1"/>
          </p:cNvPicPr>
          <p:nvPr/>
        </p:nvPicPr>
        <p:blipFill>
          <a:blip r:embed="rId1"/>
          <a:stretch>
            <a:fillRect/>
          </a:stretch>
        </p:blipFill>
        <p:spPr>
          <a:xfrm>
            <a:off x="447675" y="2155825"/>
            <a:ext cx="8696325" cy="4702175"/>
          </a:xfrm>
          <a:prstGeom prst="rect">
            <a:avLst/>
          </a:prstGeom>
          <a:noFill/>
          <a:ln w="9525">
            <a:noFill/>
          </a:ln>
        </p:spPr>
      </p:pic>
      <p:sp>
        <p:nvSpPr>
          <p:cNvPr id="312323" name="矩形 312322"/>
          <p:cNvSpPr/>
          <p:nvPr/>
        </p:nvSpPr>
        <p:spPr>
          <a:xfrm>
            <a:off x="1371600" y="457200"/>
            <a:ext cx="5638800" cy="884238"/>
          </a:xfrm>
          <a:prstGeom prst="rect">
            <a:avLst/>
          </a:prstGeom>
          <a:noFill/>
          <a:ln w="9525">
            <a:noFill/>
          </a:ln>
        </p:spPr>
        <p:txBody>
          <a:bodyPr anchor="ctr"/>
          <a:p>
            <a:pPr algn="ctr"/>
            <a:r>
              <a:rPr lang="zh-CN" altLang="en-US" sz="3200" b="1" dirty="0">
                <a:solidFill>
                  <a:schemeClr val="accent1"/>
                </a:solidFill>
                <a:effectLst>
                  <a:outerShdw blurRad="38100" dist="38100" dir="2700000">
                    <a:srgbClr val="000000"/>
                  </a:outerShdw>
                </a:effectLst>
                <a:latin typeface="方正姚体" pitchFamily="2" charset="-122"/>
                <a:ea typeface="方正姚体" pitchFamily="2" charset="-122"/>
              </a:rPr>
              <a:t>深层次防御体系的组成</a:t>
            </a:r>
            <a:endParaRPr lang="zh-CN" altLang="en-US" sz="3200" b="1" dirty="0">
              <a:solidFill>
                <a:schemeClr val="accent1"/>
              </a:solidFill>
              <a:effectLst>
                <a:outerShdw blurRad="38100" dist="38100" dir="2700000">
                  <a:srgbClr val="000000"/>
                </a:outerShdw>
              </a:effectLst>
              <a:latin typeface="方正姚体" pitchFamily="2" charset="-122"/>
              <a:ea typeface="方正姚体" pitchFamily="2" charset="-122"/>
            </a:endParaRPr>
          </a:p>
          <a:p>
            <a:pPr algn="ctr"/>
            <a:r>
              <a:rPr lang="zh-CN" altLang="en-US" sz="3200" b="1" dirty="0">
                <a:solidFill>
                  <a:schemeClr val="accent1"/>
                </a:solidFill>
                <a:effectLst>
                  <a:outerShdw blurRad="38100" dist="38100" dir="2700000">
                    <a:srgbClr val="000000"/>
                  </a:outerShdw>
                </a:effectLst>
                <a:latin typeface="方正姚体" pitchFamily="2" charset="-122"/>
                <a:ea typeface="方正姚体" pitchFamily="2" charset="-122"/>
              </a:rPr>
              <a:t>			</a:t>
            </a:r>
            <a:endParaRPr lang="zh-CN" altLang="en-US" sz="3200" b="1" dirty="0">
              <a:solidFill>
                <a:schemeClr val="accent1"/>
              </a:solidFill>
              <a:effectLst>
                <a:outerShdw blurRad="38100" dist="38100" dir="2700000">
                  <a:srgbClr val="000000"/>
                </a:outerShdw>
              </a:effectLst>
              <a:latin typeface="方正姚体" pitchFamily="2" charset="-122"/>
              <a:ea typeface="方正姚体" pitchFamily="2" charset="-122"/>
            </a:endParaRPr>
          </a:p>
        </p:txBody>
      </p:sp>
    </p:spTree>
  </p:cSld>
  <p:clrMapOvr>
    <a:masterClrMapping/>
  </p:clrMapOvr>
  <p:transition spd="slow" advTm="6000"/>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3346" name="组合 313345"/>
          <p:cNvGrpSpPr/>
          <p:nvPr/>
        </p:nvGrpSpPr>
        <p:grpSpPr>
          <a:xfrm>
            <a:off x="2979738" y="2873375"/>
            <a:ext cx="457200" cy="3355975"/>
            <a:chOff x="1680" y="1536"/>
            <a:chExt cx="288" cy="2114"/>
          </a:xfrm>
        </p:grpSpPr>
        <p:sp>
          <p:nvSpPr>
            <p:cNvPr id="313347" name="文本框 313346"/>
            <p:cNvSpPr txBox="1"/>
            <p:nvPr/>
          </p:nvSpPr>
          <p:spPr>
            <a:xfrm>
              <a:off x="1680" y="2381"/>
              <a:ext cx="192" cy="366"/>
            </a:xfrm>
            <a:prstGeom prst="rect">
              <a:avLst/>
            </a:prstGeom>
            <a:noFill/>
            <a:ln w="12700">
              <a:noFill/>
            </a:ln>
          </p:spPr>
          <p:txBody>
            <a:bodyPr>
              <a:spAutoFit/>
            </a:bodyPr>
            <a:p>
              <a:pPr defTabSz="762000" eaLnBrk="0" hangingPunct="0">
                <a:spcBef>
                  <a:spcPct val="50000"/>
                </a:spcBef>
              </a:pPr>
              <a:r>
                <a:rPr lang="zh-CN" altLang="en-US" sz="1600" b="1" dirty="0">
                  <a:solidFill>
                    <a:srgbClr val="FF3300"/>
                  </a:solidFill>
                  <a:latin typeface="Times New Roman" panose="02020603050405020304" charset="0"/>
                </a:rPr>
                <a:t>联动</a:t>
              </a:r>
              <a:endParaRPr lang="zh-CN" altLang="en-US" sz="1600" b="1" dirty="0">
                <a:solidFill>
                  <a:srgbClr val="FF3300"/>
                </a:solidFill>
                <a:latin typeface="Times New Roman" panose="02020603050405020304" charset="0"/>
              </a:endParaRPr>
            </a:p>
          </p:txBody>
        </p:sp>
        <p:sp>
          <p:nvSpPr>
            <p:cNvPr id="313348" name="直接连接符 313347"/>
            <p:cNvSpPr/>
            <p:nvPr/>
          </p:nvSpPr>
          <p:spPr>
            <a:xfrm flipH="1">
              <a:off x="1968" y="1536"/>
              <a:ext cx="0" cy="2114"/>
            </a:xfrm>
            <a:prstGeom prst="line">
              <a:avLst/>
            </a:prstGeom>
            <a:ln w="19050" cap="sq" cmpd="sng">
              <a:solidFill>
                <a:srgbClr val="FF3300"/>
              </a:solidFill>
              <a:prstDash val="solid"/>
              <a:miter/>
              <a:headEnd type="triangle" w="sm" len="sm"/>
              <a:tailEnd type="triangle" w="sm" len="sm"/>
            </a:ln>
          </p:spPr>
        </p:sp>
      </p:grpSp>
      <p:sp>
        <p:nvSpPr>
          <p:cNvPr id="313349" name="文本框 313348"/>
          <p:cNvSpPr txBox="1"/>
          <p:nvPr/>
        </p:nvSpPr>
        <p:spPr>
          <a:xfrm>
            <a:off x="3132138" y="3573463"/>
            <a:ext cx="2133600" cy="641350"/>
          </a:xfrm>
          <a:prstGeom prst="rect">
            <a:avLst/>
          </a:prstGeom>
          <a:solidFill>
            <a:schemeClr val="hlink"/>
          </a:solidFill>
          <a:ln w="12700">
            <a:noFill/>
          </a:ln>
        </p:spPr>
        <p:txBody>
          <a:bodyPr>
            <a:spAutoFit/>
          </a:bodyPr>
          <a:p>
            <a:pPr defTabSz="762000" eaLnBrk="0" hangingPunct="0">
              <a:spcBef>
                <a:spcPct val="50000"/>
              </a:spcBef>
            </a:pPr>
            <a:r>
              <a:rPr lang="zh-CN" altLang="en-US" sz="3600" b="1" dirty="0">
                <a:solidFill>
                  <a:schemeClr val="accent2"/>
                </a:solidFill>
                <a:latin typeface="Times New Roman" panose="02020603050405020304" charset="0"/>
              </a:rPr>
              <a:t>入侵检测</a:t>
            </a:r>
            <a:endParaRPr lang="zh-CN" altLang="en-US" sz="3600" b="1" dirty="0">
              <a:solidFill>
                <a:schemeClr val="accent2"/>
              </a:solidFill>
              <a:latin typeface="Times New Roman" panose="02020603050405020304" charset="0"/>
            </a:endParaRPr>
          </a:p>
        </p:txBody>
      </p:sp>
      <p:sp>
        <p:nvSpPr>
          <p:cNvPr id="313350" name="文本框 313349"/>
          <p:cNvSpPr txBox="1"/>
          <p:nvPr/>
        </p:nvSpPr>
        <p:spPr>
          <a:xfrm>
            <a:off x="1779588" y="4852988"/>
            <a:ext cx="1676400" cy="654050"/>
          </a:xfrm>
          <a:prstGeom prst="rect">
            <a:avLst/>
          </a:prstGeom>
          <a:solidFill>
            <a:schemeClr val="hlink"/>
          </a:solidFill>
          <a:ln w="12700" cap="sq" cmpd="sng">
            <a:solidFill>
              <a:srgbClr val="CCFFFF"/>
            </a:solidFill>
            <a:prstDash val="solid"/>
            <a:miter/>
            <a:headEnd type="none" w="sm" len="sm"/>
            <a:tailEnd type="none" w="sm" len="sm"/>
          </a:ln>
        </p:spPr>
        <p:txBody>
          <a:bodyPr>
            <a:spAutoFit/>
          </a:bodyPr>
          <a:p>
            <a:pPr defTabSz="762000" eaLnBrk="0" hangingPunct="0">
              <a:spcBef>
                <a:spcPct val="50000"/>
              </a:spcBef>
            </a:pPr>
            <a:r>
              <a:rPr lang="zh-CN" altLang="en-US" sz="3600" b="1" dirty="0">
                <a:solidFill>
                  <a:schemeClr val="accent2"/>
                </a:solidFill>
                <a:latin typeface="Times New Roman" panose="02020603050405020304" charset="0"/>
              </a:rPr>
              <a:t>防火墙</a:t>
            </a:r>
            <a:endParaRPr lang="zh-CN" altLang="en-US" sz="3600" b="1" dirty="0">
              <a:solidFill>
                <a:schemeClr val="accent2"/>
              </a:solidFill>
              <a:latin typeface="Times New Roman" panose="02020603050405020304" charset="0"/>
            </a:endParaRPr>
          </a:p>
        </p:txBody>
      </p:sp>
      <p:sp>
        <p:nvSpPr>
          <p:cNvPr id="313351" name="矩形 313350"/>
          <p:cNvSpPr/>
          <p:nvPr/>
        </p:nvSpPr>
        <p:spPr>
          <a:xfrm>
            <a:off x="827088" y="476250"/>
            <a:ext cx="6477000" cy="519113"/>
          </a:xfrm>
          <a:prstGeom prst="rect">
            <a:avLst/>
          </a:prstGeom>
          <a:noFill/>
          <a:ln w="9525">
            <a:noFill/>
          </a:ln>
        </p:spPr>
        <p:txBody>
          <a:bodyPr anchor="ctr"/>
          <a:p>
            <a:pPr algn="ctr"/>
            <a:r>
              <a:rPr lang="zh-CN" altLang="en-US" sz="3200" b="1" dirty="0">
                <a:solidFill>
                  <a:schemeClr val="accent1"/>
                </a:solidFill>
                <a:effectLst>
                  <a:outerShdw blurRad="38100" dist="38100" dir="2700000">
                    <a:srgbClr val="000000"/>
                  </a:outerShdw>
                </a:effectLst>
                <a:latin typeface="方正姚体" pitchFamily="2" charset="-122"/>
                <a:ea typeface="方正姚体" pitchFamily="2" charset="-122"/>
              </a:rPr>
              <a:t>入侵检测在立体防御体系中的作用</a:t>
            </a:r>
            <a:endParaRPr lang="zh-CN" altLang="en-US" sz="3200" b="1" dirty="0">
              <a:solidFill>
                <a:schemeClr val="accent1"/>
              </a:solidFill>
              <a:effectLst>
                <a:outerShdw blurRad="38100" dist="38100" dir="2700000">
                  <a:srgbClr val="000000"/>
                </a:outerShdw>
              </a:effectLst>
              <a:latin typeface="方正姚体" pitchFamily="2" charset="-122"/>
              <a:ea typeface="方正姚体" pitchFamily="2" charset="-122"/>
            </a:endParaRPr>
          </a:p>
        </p:txBody>
      </p:sp>
      <p:sp>
        <p:nvSpPr>
          <p:cNvPr id="313352" name="直接连接符 313351"/>
          <p:cNvSpPr/>
          <p:nvPr/>
        </p:nvSpPr>
        <p:spPr>
          <a:xfrm>
            <a:off x="1531938" y="6240463"/>
            <a:ext cx="5943600" cy="0"/>
          </a:xfrm>
          <a:prstGeom prst="line">
            <a:avLst/>
          </a:prstGeom>
          <a:ln w="28575" cap="sq" cmpd="sng">
            <a:solidFill>
              <a:schemeClr val="tx1"/>
            </a:solidFill>
            <a:prstDash val="solid"/>
            <a:miter/>
            <a:headEnd type="none" w="sm" len="sm"/>
            <a:tailEnd type="triangle" w="sm" len="sm"/>
          </a:ln>
        </p:spPr>
      </p:sp>
      <p:sp>
        <p:nvSpPr>
          <p:cNvPr id="313353" name="文本框 313352"/>
          <p:cNvSpPr txBox="1"/>
          <p:nvPr/>
        </p:nvSpPr>
        <p:spPr>
          <a:xfrm>
            <a:off x="6789738" y="5862638"/>
            <a:ext cx="990600" cy="366712"/>
          </a:xfrm>
          <a:prstGeom prst="rect">
            <a:avLst/>
          </a:prstGeom>
          <a:noFill/>
          <a:ln w="12700">
            <a:noFill/>
          </a:ln>
        </p:spPr>
        <p:txBody>
          <a:bodyPr>
            <a:spAutoFit/>
          </a:bodyPr>
          <a:p>
            <a:pPr defTabSz="762000" eaLnBrk="0" hangingPunct="0">
              <a:spcBef>
                <a:spcPct val="50000"/>
              </a:spcBef>
            </a:pPr>
            <a:r>
              <a:rPr lang="zh-CN" altLang="en-US" b="1" dirty="0">
                <a:latin typeface="Times New Roman" panose="02020603050405020304" charset="0"/>
              </a:rPr>
              <a:t>实时性</a:t>
            </a:r>
            <a:endParaRPr lang="zh-CN" altLang="en-US" b="1" dirty="0">
              <a:latin typeface="Times New Roman" panose="02020603050405020304" charset="0"/>
            </a:endParaRPr>
          </a:p>
        </p:txBody>
      </p:sp>
      <p:sp>
        <p:nvSpPr>
          <p:cNvPr id="313354" name="直接连接符 313353"/>
          <p:cNvSpPr/>
          <p:nvPr/>
        </p:nvSpPr>
        <p:spPr>
          <a:xfrm flipH="1" flipV="1">
            <a:off x="1531938" y="1654175"/>
            <a:ext cx="0" cy="4586288"/>
          </a:xfrm>
          <a:prstGeom prst="line">
            <a:avLst/>
          </a:prstGeom>
          <a:ln w="28575" cap="sq" cmpd="sng">
            <a:solidFill>
              <a:schemeClr val="tx1"/>
            </a:solidFill>
            <a:prstDash val="solid"/>
            <a:miter/>
            <a:headEnd type="none" w="sm" len="sm"/>
            <a:tailEnd type="triangle" w="sm" len="sm"/>
          </a:ln>
        </p:spPr>
      </p:sp>
      <p:sp>
        <p:nvSpPr>
          <p:cNvPr id="313355" name="文本框 313354"/>
          <p:cNvSpPr txBox="1"/>
          <p:nvPr/>
        </p:nvSpPr>
        <p:spPr>
          <a:xfrm>
            <a:off x="1531938" y="1546225"/>
            <a:ext cx="1181100" cy="366713"/>
          </a:xfrm>
          <a:prstGeom prst="rect">
            <a:avLst/>
          </a:prstGeom>
          <a:noFill/>
          <a:ln w="12700">
            <a:noFill/>
          </a:ln>
        </p:spPr>
        <p:txBody>
          <a:bodyPr>
            <a:spAutoFit/>
          </a:bodyPr>
          <a:p>
            <a:pPr defTabSz="762000" eaLnBrk="0" hangingPunct="0">
              <a:spcBef>
                <a:spcPct val="50000"/>
              </a:spcBef>
            </a:pPr>
            <a:r>
              <a:rPr lang="zh-CN" altLang="en-US" b="1" dirty="0">
                <a:latin typeface="Times New Roman" panose="02020603050405020304" charset="0"/>
              </a:rPr>
              <a:t>协议层次</a:t>
            </a:r>
            <a:endParaRPr lang="zh-CN" altLang="en-US" b="1" dirty="0">
              <a:latin typeface="Times New Roman" panose="02020603050405020304" charset="0"/>
            </a:endParaRPr>
          </a:p>
        </p:txBody>
      </p:sp>
      <p:sp>
        <p:nvSpPr>
          <p:cNvPr id="313356" name="文本框 313355"/>
          <p:cNvSpPr txBox="1"/>
          <p:nvPr/>
        </p:nvSpPr>
        <p:spPr>
          <a:xfrm>
            <a:off x="769938" y="2141538"/>
            <a:ext cx="762000" cy="641350"/>
          </a:xfrm>
          <a:prstGeom prst="rect">
            <a:avLst/>
          </a:prstGeom>
          <a:noFill/>
          <a:ln w="12700">
            <a:noFill/>
          </a:ln>
        </p:spPr>
        <p:txBody>
          <a:bodyPr>
            <a:spAutoFit/>
          </a:bodyPr>
          <a:p>
            <a:pPr defTabSz="762000" eaLnBrk="0" hangingPunct="0">
              <a:spcBef>
                <a:spcPct val="50000"/>
              </a:spcBef>
            </a:pPr>
            <a:endParaRPr lang="zh-CN" altLang="en-US" sz="3600" b="1" dirty="0">
              <a:solidFill>
                <a:schemeClr val="accent2"/>
              </a:solidFill>
              <a:latin typeface="Times New Roman" panose="02020603050405020304" charset="0"/>
            </a:endParaRPr>
          </a:p>
        </p:txBody>
      </p:sp>
      <p:sp>
        <p:nvSpPr>
          <p:cNvPr id="313357" name="文本框 313356"/>
          <p:cNvSpPr txBox="1"/>
          <p:nvPr/>
        </p:nvSpPr>
        <p:spPr>
          <a:xfrm>
            <a:off x="465138" y="2106613"/>
            <a:ext cx="1066800" cy="4133850"/>
          </a:xfrm>
          <a:prstGeom prst="rect">
            <a:avLst/>
          </a:prstGeom>
          <a:noFill/>
          <a:ln w="12700">
            <a:noFill/>
          </a:ln>
        </p:spPr>
        <p:txBody>
          <a:bodyPr>
            <a:spAutoFit/>
          </a:bodyPr>
          <a:p>
            <a:pPr algn="r" defTabSz="762000" eaLnBrk="0" hangingPunct="0">
              <a:spcBef>
                <a:spcPct val="50000"/>
              </a:spcBef>
            </a:pPr>
            <a:r>
              <a:rPr lang="zh-CN" altLang="en-US" sz="1400" b="1" dirty="0">
                <a:latin typeface="Times New Roman" panose="02020603050405020304" charset="0"/>
              </a:rPr>
              <a:t>应用层</a:t>
            </a:r>
            <a:endParaRPr lang="zh-CN" altLang="en-US" sz="1400" b="1" dirty="0">
              <a:latin typeface="Times New Roman" panose="02020603050405020304" charset="0"/>
            </a:endParaRPr>
          </a:p>
          <a:p>
            <a:pPr algn="r" defTabSz="762000" eaLnBrk="0" hangingPunct="0">
              <a:spcBef>
                <a:spcPct val="50000"/>
              </a:spcBef>
            </a:pPr>
            <a:endParaRPr lang="zh-CN" altLang="en-US" sz="1400" b="1" dirty="0">
              <a:latin typeface="Times New Roman" panose="02020603050405020304" charset="0"/>
            </a:endParaRPr>
          </a:p>
          <a:p>
            <a:pPr algn="r" defTabSz="762000" eaLnBrk="0" hangingPunct="0">
              <a:spcBef>
                <a:spcPct val="50000"/>
              </a:spcBef>
            </a:pPr>
            <a:r>
              <a:rPr lang="zh-CN" altLang="en-US" sz="1400" b="1" dirty="0">
                <a:latin typeface="Times New Roman" panose="02020603050405020304" charset="0"/>
              </a:rPr>
              <a:t>表示层</a:t>
            </a:r>
            <a:endParaRPr lang="zh-CN" altLang="en-US" sz="1400" b="1" dirty="0">
              <a:latin typeface="Times New Roman" panose="02020603050405020304" charset="0"/>
            </a:endParaRPr>
          </a:p>
          <a:p>
            <a:pPr algn="r" defTabSz="762000" eaLnBrk="0" hangingPunct="0">
              <a:spcBef>
                <a:spcPct val="50000"/>
              </a:spcBef>
            </a:pPr>
            <a:endParaRPr lang="zh-CN" altLang="en-US" sz="1400" b="1" dirty="0">
              <a:latin typeface="Times New Roman" panose="02020603050405020304" charset="0"/>
            </a:endParaRPr>
          </a:p>
          <a:p>
            <a:pPr algn="r" defTabSz="762000" eaLnBrk="0" hangingPunct="0">
              <a:spcBef>
                <a:spcPct val="50000"/>
              </a:spcBef>
            </a:pPr>
            <a:r>
              <a:rPr lang="zh-CN" altLang="en-US" sz="1400" b="1" dirty="0">
                <a:latin typeface="Times New Roman" panose="02020603050405020304" charset="0"/>
              </a:rPr>
              <a:t>会话层</a:t>
            </a:r>
            <a:endParaRPr lang="zh-CN" altLang="en-US" sz="1400" b="1" dirty="0">
              <a:latin typeface="Times New Roman" panose="02020603050405020304" charset="0"/>
            </a:endParaRPr>
          </a:p>
          <a:p>
            <a:pPr algn="r" defTabSz="762000" eaLnBrk="0" hangingPunct="0">
              <a:spcBef>
                <a:spcPct val="50000"/>
              </a:spcBef>
            </a:pPr>
            <a:endParaRPr lang="zh-CN" altLang="en-US" sz="1400" b="1" dirty="0">
              <a:latin typeface="Times New Roman" panose="02020603050405020304" charset="0"/>
            </a:endParaRPr>
          </a:p>
          <a:p>
            <a:pPr algn="r" defTabSz="762000" eaLnBrk="0" hangingPunct="0">
              <a:spcBef>
                <a:spcPct val="50000"/>
              </a:spcBef>
            </a:pPr>
            <a:r>
              <a:rPr lang="zh-CN" altLang="en-US" sz="1400" b="1" dirty="0">
                <a:latin typeface="Times New Roman" panose="02020603050405020304" charset="0"/>
              </a:rPr>
              <a:t>传输层</a:t>
            </a:r>
            <a:endParaRPr lang="zh-CN" altLang="en-US" sz="1400" b="1" dirty="0">
              <a:latin typeface="Times New Roman" panose="02020603050405020304" charset="0"/>
            </a:endParaRPr>
          </a:p>
          <a:p>
            <a:pPr algn="r" defTabSz="762000" eaLnBrk="0" hangingPunct="0">
              <a:spcBef>
                <a:spcPct val="50000"/>
              </a:spcBef>
            </a:pPr>
            <a:endParaRPr lang="zh-CN" altLang="en-US" sz="1400" b="1" dirty="0">
              <a:latin typeface="Times New Roman" panose="02020603050405020304" charset="0"/>
            </a:endParaRPr>
          </a:p>
          <a:p>
            <a:pPr algn="r" defTabSz="762000" eaLnBrk="0" hangingPunct="0">
              <a:spcBef>
                <a:spcPct val="50000"/>
              </a:spcBef>
            </a:pPr>
            <a:r>
              <a:rPr lang="en-US" altLang="zh-CN" sz="1400" b="1">
                <a:latin typeface="Times New Roman" panose="02020603050405020304" charset="0"/>
              </a:rPr>
              <a:t>IP</a:t>
            </a:r>
            <a:r>
              <a:rPr lang="zh-CN" altLang="en-US" sz="1400" b="1" dirty="0">
                <a:latin typeface="Times New Roman" panose="02020603050405020304" charset="0"/>
              </a:rPr>
              <a:t>层</a:t>
            </a:r>
            <a:endParaRPr lang="zh-CN" altLang="en-US" sz="1400" b="1" dirty="0">
              <a:latin typeface="Times New Roman" panose="02020603050405020304" charset="0"/>
            </a:endParaRPr>
          </a:p>
          <a:p>
            <a:pPr algn="r" defTabSz="762000" eaLnBrk="0" hangingPunct="0">
              <a:spcBef>
                <a:spcPct val="50000"/>
              </a:spcBef>
            </a:pPr>
            <a:endParaRPr lang="zh-CN" altLang="en-US" sz="1400" b="1" dirty="0">
              <a:latin typeface="Times New Roman" panose="02020603050405020304" charset="0"/>
            </a:endParaRPr>
          </a:p>
          <a:p>
            <a:pPr algn="r" defTabSz="762000" eaLnBrk="0" hangingPunct="0">
              <a:spcBef>
                <a:spcPct val="50000"/>
              </a:spcBef>
            </a:pPr>
            <a:r>
              <a:rPr lang="zh-CN" altLang="en-US" sz="1400" b="1" dirty="0">
                <a:latin typeface="Times New Roman" panose="02020603050405020304" charset="0"/>
              </a:rPr>
              <a:t>数据链层</a:t>
            </a:r>
            <a:endParaRPr lang="zh-CN" altLang="en-US" sz="1400" b="1" dirty="0">
              <a:latin typeface="Times New Roman" panose="02020603050405020304" charset="0"/>
            </a:endParaRPr>
          </a:p>
          <a:p>
            <a:pPr algn="r" defTabSz="762000" eaLnBrk="0" hangingPunct="0">
              <a:spcBef>
                <a:spcPct val="50000"/>
              </a:spcBef>
            </a:pPr>
            <a:endParaRPr lang="zh-CN" altLang="en-US" sz="1400" b="1" dirty="0">
              <a:latin typeface="Times New Roman" panose="02020603050405020304" charset="0"/>
            </a:endParaRPr>
          </a:p>
          <a:p>
            <a:pPr algn="r" defTabSz="762000" eaLnBrk="0" hangingPunct="0">
              <a:spcBef>
                <a:spcPct val="50000"/>
              </a:spcBef>
            </a:pPr>
            <a:r>
              <a:rPr lang="zh-CN" altLang="en-US" sz="1400" b="1" dirty="0">
                <a:latin typeface="Times New Roman" panose="02020603050405020304" charset="0"/>
              </a:rPr>
              <a:t>物理层</a:t>
            </a:r>
            <a:endParaRPr lang="zh-CN" altLang="en-US" sz="1400" b="1" dirty="0">
              <a:latin typeface="Times New Roman" panose="02020603050405020304" charset="0"/>
            </a:endParaRPr>
          </a:p>
        </p:txBody>
      </p:sp>
      <p:sp>
        <p:nvSpPr>
          <p:cNvPr id="313358" name="文本框 313357"/>
          <p:cNvSpPr txBox="1"/>
          <p:nvPr/>
        </p:nvSpPr>
        <p:spPr>
          <a:xfrm>
            <a:off x="1763713" y="6521450"/>
            <a:ext cx="5448300" cy="336550"/>
          </a:xfrm>
          <a:prstGeom prst="rect">
            <a:avLst/>
          </a:prstGeom>
          <a:noFill/>
          <a:ln w="12700">
            <a:noFill/>
          </a:ln>
        </p:spPr>
        <p:txBody>
          <a:bodyPr>
            <a:spAutoFit/>
          </a:bodyPr>
          <a:p>
            <a:pPr defTabSz="762000" eaLnBrk="0" hangingPunct="0">
              <a:spcBef>
                <a:spcPct val="50000"/>
              </a:spcBef>
            </a:pPr>
            <a:r>
              <a:rPr lang="zh-CN" altLang="en-US" sz="1600" b="1" dirty="0">
                <a:latin typeface="Times New Roman" panose="02020603050405020304" charset="0"/>
              </a:rPr>
              <a:t>        实时                      准实时                         事后</a:t>
            </a:r>
            <a:endParaRPr lang="zh-CN" altLang="en-US" sz="1600" b="1" dirty="0">
              <a:latin typeface="Times New Roman" panose="02020603050405020304" charset="0"/>
            </a:endParaRPr>
          </a:p>
        </p:txBody>
      </p:sp>
      <p:sp>
        <p:nvSpPr>
          <p:cNvPr id="313359" name="直接连接符 313358"/>
          <p:cNvSpPr/>
          <p:nvPr/>
        </p:nvSpPr>
        <p:spPr>
          <a:xfrm flipV="1">
            <a:off x="2522538" y="4214813"/>
            <a:ext cx="0" cy="638175"/>
          </a:xfrm>
          <a:prstGeom prst="line">
            <a:avLst/>
          </a:prstGeom>
          <a:ln w="12700" cap="sq" cmpd="sng">
            <a:solidFill>
              <a:schemeClr val="tx1"/>
            </a:solidFill>
            <a:prstDash val="solid"/>
            <a:miter/>
            <a:headEnd type="none" w="sm" len="sm"/>
            <a:tailEnd type="triangle" w="sm" len="sm"/>
          </a:ln>
        </p:spPr>
      </p:sp>
      <p:sp>
        <p:nvSpPr>
          <p:cNvPr id="313360" name="直接连接符 313359"/>
          <p:cNvSpPr/>
          <p:nvPr/>
        </p:nvSpPr>
        <p:spPr>
          <a:xfrm>
            <a:off x="2522538" y="5507038"/>
            <a:ext cx="0" cy="722312"/>
          </a:xfrm>
          <a:prstGeom prst="line">
            <a:avLst/>
          </a:prstGeom>
          <a:ln w="12700" cap="sq" cmpd="sng">
            <a:solidFill>
              <a:schemeClr val="tx1"/>
            </a:solidFill>
            <a:prstDash val="solid"/>
            <a:miter/>
            <a:headEnd type="none" w="sm" len="sm"/>
            <a:tailEnd type="triangle" w="sm" len="sm"/>
          </a:ln>
        </p:spPr>
      </p:sp>
      <p:sp>
        <p:nvSpPr>
          <p:cNvPr id="313361" name="直接连接符 313360"/>
          <p:cNvSpPr/>
          <p:nvPr/>
        </p:nvSpPr>
        <p:spPr>
          <a:xfrm>
            <a:off x="1531938" y="4214813"/>
            <a:ext cx="1295400" cy="0"/>
          </a:xfrm>
          <a:prstGeom prst="line">
            <a:avLst/>
          </a:prstGeom>
          <a:ln w="19050" cap="sq" cmpd="sng">
            <a:solidFill>
              <a:schemeClr val="tx1"/>
            </a:solidFill>
            <a:prstDash val="solid"/>
            <a:miter/>
            <a:headEnd type="none" w="sm" len="sm"/>
            <a:tailEnd type="none" w="sm" len="sm"/>
          </a:ln>
        </p:spPr>
      </p:sp>
      <p:sp>
        <p:nvSpPr>
          <p:cNvPr id="313362" name="直接连接符 313361"/>
          <p:cNvSpPr/>
          <p:nvPr/>
        </p:nvSpPr>
        <p:spPr>
          <a:xfrm>
            <a:off x="4198938" y="4214813"/>
            <a:ext cx="0" cy="638175"/>
          </a:xfrm>
          <a:prstGeom prst="line">
            <a:avLst/>
          </a:prstGeom>
          <a:ln w="12700" cap="sq" cmpd="sng">
            <a:solidFill>
              <a:schemeClr val="tx1"/>
            </a:solidFill>
            <a:prstDash val="solid"/>
            <a:miter/>
            <a:headEnd type="none" w="sm" len="sm"/>
            <a:tailEnd type="triangle" w="sm" len="sm"/>
          </a:ln>
        </p:spPr>
      </p:sp>
      <p:sp>
        <p:nvSpPr>
          <p:cNvPr id="313363" name="直接连接符 313362"/>
          <p:cNvSpPr/>
          <p:nvPr/>
        </p:nvSpPr>
        <p:spPr>
          <a:xfrm>
            <a:off x="3817938" y="4852988"/>
            <a:ext cx="762000" cy="0"/>
          </a:xfrm>
          <a:prstGeom prst="line">
            <a:avLst/>
          </a:prstGeom>
          <a:ln w="19050" cap="sq" cmpd="sng">
            <a:solidFill>
              <a:schemeClr val="tx1"/>
            </a:solidFill>
            <a:prstDash val="solid"/>
            <a:miter/>
            <a:headEnd type="none" w="sm" len="sm"/>
            <a:tailEnd type="none" w="sm" len="sm"/>
          </a:ln>
        </p:spPr>
      </p:sp>
      <p:sp>
        <p:nvSpPr>
          <p:cNvPr id="313364" name="直接连接符 313363"/>
          <p:cNvSpPr/>
          <p:nvPr/>
        </p:nvSpPr>
        <p:spPr>
          <a:xfrm>
            <a:off x="1531938" y="2873375"/>
            <a:ext cx="2895600" cy="0"/>
          </a:xfrm>
          <a:prstGeom prst="line">
            <a:avLst/>
          </a:prstGeom>
          <a:ln w="19050" cap="sq" cmpd="sng">
            <a:solidFill>
              <a:schemeClr val="tx1"/>
            </a:solidFill>
            <a:prstDash val="solid"/>
            <a:miter/>
            <a:headEnd type="none" w="sm" len="sm"/>
            <a:tailEnd type="none" w="sm" len="sm"/>
          </a:ln>
        </p:spPr>
      </p:sp>
      <p:sp>
        <p:nvSpPr>
          <p:cNvPr id="313365" name="直接连接符 313364"/>
          <p:cNvSpPr/>
          <p:nvPr/>
        </p:nvSpPr>
        <p:spPr>
          <a:xfrm flipV="1">
            <a:off x="4198938" y="2873375"/>
            <a:ext cx="0" cy="700088"/>
          </a:xfrm>
          <a:prstGeom prst="line">
            <a:avLst/>
          </a:prstGeom>
          <a:ln w="12700" cap="sq" cmpd="sng">
            <a:solidFill>
              <a:schemeClr val="tx1"/>
            </a:solidFill>
            <a:prstDash val="solid"/>
            <a:miter/>
            <a:headEnd type="none" w="sm" len="sm"/>
            <a:tailEnd type="triangle" w="sm" len="sm"/>
          </a:ln>
        </p:spPr>
      </p:sp>
      <p:sp>
        <p:nvSpPr>
          <p:cNvPr id="313366" name="直接连接符 313365"/>
          <p:cNvSpPr/>
          <p:nvPr/>
        </p:nvSpPr>
        <p:spPr>
          <a:xfrm>
            <a:off x="5799138" y="4214813"/>
            <a:ext cx="609600" cy="0"/>
          </a:xfrm>
          <a:prstGeom prst="line">
            <a:avLst/>
          </a:prstGeom>
          <a:ln w="19050" cap="sq" cmpd="sng">
            <a:solidFill>
              <a:schemeClr val="tx1"/>
            </a:solidFill>
            <a:prstDash val="solid"/>
            <a:miter/>
            <a:headEnd type="none" w="sm" len="sm"/>
            <a:tailEnd type="none" w="sm" len="sm"/>
          </a:ln>
        </p:spPr>
      </p:sp>
      <p:sp>
        <p:nvSpPr>
          <p:cNvPr id="313367" name="直接连接符 313366"/>
          <p:cNvSpPr/>
          <p:nvPr/>
        </p:nvSpPr>
        <p:spPr>
          <a:xfrm>
            <a:off x="6027738" y="3132138"/>
            <a:ext cx="0" cy="1082675"/>
          </a:xfrm>
          <a:prstGeom prst="line">
            <a:avLst/>
          </a:prstGeom>
          <a:ln w="12700" cap="sq" cmpd="sng">
            <a:solidFill>
              <a:schemeClr val="tx1"/>
            </a:solidFill>
            <a:prstDash val="solid"/>
            <a:miter/>
            <a:headEnd type="none" w="sm" len="sm"/>
            <a:tailEnd type="triangle" w="sm" len="sm"/>
          </a:ln>
        </p:spPr>
      </p:sp>
      <p:sp>
        <p:nvSpPr>
          <p:cNvPr id="313368" name="文本框 313367"/>
          <p:cNvSpPr txBox="1"/>
          <p:nvPr/>
        </p:nvSpPr>
        <p:spPr>
          <a:xfrm>
            <a:off x="2713038" y="5507038"/>
            <a:ext cx="2324100" cy="641350"/>
          </a:xfrm>
          <a:prstGeom prst="rect">
            <a:avLst/>
          </a:prstGeom>
          <a:noFill/>
          <a:ln w="12700">
            <a:noFill/>
          </a:ln>
        </p:spPr>
        <p:txBody>
          <a:bodyPr>
            <a:spAutoFit/>
          </a:bodyPr>
          <a:p>
            <a:pPr defTabSz="762000" eaLnBrk="0" hangingPunct="0">
              <a:spcBef>
                <a:spcPct val="50000"/>
              </a:spcBef>
            </a:pPr>
            <a:endParaRPr lang="zh-CN" altLang="en-US" sz="3600" b="1" dirty="0">
              <a:solidFill>
                <a:schemeClr val="accent2"/>
              </a:solidFill>
              <a:latin typeface="Times New Roman" panose="02020603050405020304" charset="0"/>
            </a:endParaRPr>
          </a:p>
        </p:txBody>
      </p:sp>
      <p:sp>
        <p:nvSpPr>
          <p:cNvPr id="313369" name="文本框 313368"/>
          <p:cNvSpPr txBox="1"/>
          <p:nvPr/>
        </p:nvSpPr>
        <p:spPr>
          <a:xfrm>
            <a:off x="2522538" y="5507038"/>
            <a:ext cx="2057400" cy="517525"/>
          </a:xfrm>
          <a:prstGeom prst="rect">
            <a:avLst/>
          </a:prstGeom>
          <a:noFill/>
          <a:ln w="12700">
            <a:noFill/>
          </a:ln>
        </p:spPr>
        <p:txBody>
          <a:bodyPr>
            <a:spAutoFit/>
          </a:bodyPr>
          <a:p>
            <a:pPr defTabSz="762000" eaLnBrk="0" hangingPunct="0">
              <a:spcBef>
                <a:spcPct val="50000"/>
              </a:spcBef>
            </a:pPr>
            <a:r>
              <a:rPr lang="zh-CN" altLang="en-US" sz="1400" dirty="0">
                <a:latin typeface="Times New Roman" panose="02020603050405020304" charset="0"/>
              </a:rPr>
              <a:t>实时分析所有的数据包，决定是否允许通过</a:t>
            </a:r>
            <a:endParaRPr lang="zh-CN" altLang="en-US" sz="1400" dirty="0">
              <a:latin typeface="Times New Roman" panose="02020603050405020304" charset="0"/>
            </a:endParaRPr>
          </a:p>
        </p:txBody>
      </p:sp>
      <p:sp>
        <p:nvSpPr>
          <p:cNvPr id="313370" name="文本框 313369"/>
          <p:cNvSpPr txBox="1"/>
          <p:nvPr/>
        </p:nvSpPr>
        <p:spPr>
          <a:xfrm>
            <a:off x="4579938" y="4487863"/>
            <a:ext cx="2514600" cy="730250"/>
          </a:xfrm>
          <a:prstGeom prst="rect">
            <a:avLst/>
          </a:prstGeom>
          <a:noFill/>
          <a:ln w="12700">
            <a:noFill/>
          </a:ln>
        </p:spPr>
        <p:txBody>
          <a:bodyPr>
            <a:spAutoFit/>
          </a:bodyPr>
          <a:p>
            <a:pPr defTabSz="762000" eaLnBrk="0" hangingPunct="0">
              <a:spcBef>
                <a:spcPct val="50000"/>
              </a:spcBef>
            </a:pPr>
            <a:r>
              <a:rPr lang="zh-CN" altLang="en-US" sz="1400" dirty="0">
                <a:latin typeface="Times New Roman" panose="02020603050405020304" charset="0"/>
              </a:rPr>
              <a:t>监控所有的数据包，判断是否非法，进行相应处理（如阻断或者报警）</a:t>
            </a:r>
            <a:endParaRPr lang="zh-CN" altLang="en-US" sz="1400" dirty="0">
              <a:latin typeface="Times New Roman" panose="02020603050405020304" charset="0"/>
            </a:endParaRPr>
          </a:p>
        </p:txBody>
      </p:sp>
      <p:sp>
        <p:nvSpPr>
          <p:cNvPr id="313371" name="文本框 313370"/>
          <p:cNvSpPr txBox="1"/>
          <p:nvPr/>
        </p:nvSpPr>
        <p:spPr>
          <a:xfrm>
            <a:off x="6027738" y="3103563"/>
            <a:ext cx="1943100" cy="517525"/>
          </a:xfrm>
          <a:prstGeom prst="rect">
            <a:avLst/>
          </a:prstGeom>
          <a:noFill/>
          <a:ln w="12700">
            <a:noFill/>
          </a:ln>
        </p:spPr>
        <p:txBody>
          <a:bodyPr>
            <a:spAutoFit/>
          </a:bodyPr>
          <a:p>
            <a:pPr defTabSz="762000" eaLnBrk="0" hangingPunct="0">
              <a:spcBef>
                <a:spcPct val="50000"/>
              </a:spcBef>
            </a:pPr>
            <a:r>
              <a:rPr lang="zh-CN" altLang="en-US" sz="1400" dirty="0">
                <a:latin typeface="Times New Roman" panose="02020603050405020304" charset="0"/>
              </a:rPr>
              <a:t>记录所有的操作以备事后查询</a:t>
            </a:r>
            <a:endParaRPr lang="zh-CN" altLang="en-US" sz="1400" dirty="0">
              <a:latin typeface="Times New Roman" panose="02020603050405020304" charset="0"/>
            </a:endParaRPr>
          </a:p>
        </p:txBody>
      </p:sp>
      <p:sp>
        <p:nvSpPr>
          <p:cNvPr id="313372" name="直接连接符 313371"/>
          <p:cNvSpPr/>
          <p:nvPr/>
        </p:nvSpPr>
        <p:spPr>
          <a:xfrm flipV="1">
            <a:off x="6040438" y="2301875"/>
            <a:ext cx="0" cy="319088"/>
          </a:xfrm>
          <a:prstGeom prst="line">
            <a:avLst/>
          </a:prstGeom>
          <a:ln w="12700" cap="sq" cmpd="sng">
            <a:solidFill>
              <a:schemeClr val="tx1"/>
            </a:solidFill>
            <a:prstDash val="solid"/>
            <a:miter/>
            <a:headEnd type="none" w="sm" len="sm"/>
            <a:tailEnd type="triangle" w="sm" len="sm"/>
          </a:ln>
        </p:spPr>
      </p:sp>
      <p:sp>
        <p:nvSpPr>
          <p:cNvPr id="313373" name="直接连接符 313372"/>
          <p:cNvSpPr/>
          <p:nvPr/>
        </p:nvSpPr>
        <p:spPr>
          <a:xfrm>
            <a:off x="1531938" y="2301875"/>
            <a:ext cx="4905375" cy="0"/>
          </a:xfrm>
          <a:prstGeom prst="line">
            <a:avLst/>
          </a:prstGeom>
          <a:ln w="19050" cap="sq" cmpd="sng">
            <a:solidFill>
              <a:schemeClr val="tx1"/>
            </a:solidFill>
            <a:prstDash val="solid"/>
            <a:miter/>
            <a:headEnd type="none" w="sm" len="sm"/>
            <a:tailEnd type="none" w="sm" len="sm"/>
          </a:ln>
        </p:spPr>
      </p:sp>
      <p:sp>
        <p:nvSpPr>
          <p:cNvPr id="313374" name="文本框 313373"/>
          <p:cNvSpPr txBox="1"/>
          <p:nvPr/>
        </p:nvSpPr>
        <p:spPr>
          <a:xfrm>
            <a:off x="7621588" y="1679575"/>
            <a:ext cx="684212" cy="4621213"/>
          </a:xfrm>
          <a:prstGeom prst="rect">
            <a:avLst/>
          </a:prstGeom>
          <a:noFill/>
          <a:ln w="12700" cap="sq" cmpd="sng">
            <a:solidFill>
              <a:schemeClr val="tx1"/>
            </a:solidFill>
            <a:prstDash val="solid"/>
            <a:miter/>
            <a:headEnd type="none" w="sm" len="sm"/>
            <a:tailEnd type="none" w="sm" len="sm"/>
          </a:ln>
        </p:spPr>
        <p:txBody>
          <a:bodyPr vert="eaVert">
            <a:spAutoFit/>
          </a:bodyPr>
          <a:p>
            <a:pPr defTabSz="762000" eaLnBrk="0" hangingPunct="0"/>
            <a:r>
              <a:rPr lang="zh-CN" altLang="en-US" sz="3200" b="1" dirty="0">
                <a:latin typeface="Times New Roman" panose="02020603050405020304" charset="0"/>
                <a:ea typeface="隶书" pitchFamily="49" charset="-122"/>
              </a:rPr>
              <a:t>为系统提供全方位的保护</a:t>
            </a:r>
            <a:endParaRPr lang="zh-CN" altLang="en-US" sz="3200" b="1" dirty="0">
              <a:latin typeface="Times New Roman" panose="02020603050405020304" charset="0"/>
              <a:ea typeface="隶书" pitchFamily="49" charset="-122"/>
            </a:endParaRPr>
          </a:p>
        </p:txBody>
      </p:sp>
      <p:sp>
        <p:nvSpPr>
          <p:cNvPr id="313375" name="文本框 313374"/>
          <p:cNvSpPr txBox="1"/>
          <p:nvPr/>
        </p:nvSpPr>
        <p:spPr>
          <a:xfrm>
            <a:off x="4999038" y="2462213"/>
            <a:ext cx="2057400" cy="641350"/>
          </a:xfrm>
          <a:prstGeom prst="rect">
            <a:avLst/>
          </a:prstGeom>
          <a:solidFill>
            <a:schemeClr val="hlink"/>
          </a:solidFill>
          <a:ln w="12700">
            <a:noFill/>
          </a:ln>
        </p:spPr>
        <p:txBody>
          <a:bodyPr>
            <a:spAutoFit/>
          </a:bodyPr>
          <a:p>
            <a:pPr defTabSz="762000" eaLnBrk="0" hangingPunct="0">
              <a:spcBef>
                <a:spcPct val="50000"/>
              </a:spcBef>
            </a:pPr>
            <a:r>
              <a:rPr lang="zh-CN" altLang="en-US" sz="3600" b="1" dirty="0">
                <a:solidFill>
                  <a:schemeClr val="accent2"/>
                </a:solidFill>
                <a:latin typeface="Times New Roman" panose="02020603050405020304" charset="0"/>
              </a:rPr>
              <a:t>审计系统</a:t>
            </a:r>
            <a:endParaRPr lang="zh-CN" altLang="en-US" sz="3600" b="1" dirty="0">
              <a:solidFill>
                <a:schemeClr val="accent2"/>
              </a:solidFill>
              <a:latin typeface="Times New Roman" panose="02020603050405020304" charset="0"/>
            </a:endParaRP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4370" name="矩形 314369"/>
          <p:cNvSpPr/>
          <p:nvPr/>
        </p:nvSpPr>
        <p:spPr>
          <a:xfrm>
            <a:off x="1371600" y="457200"/>
            <a:ext cx="5638800" cy="579438"/>
          </a:xfrm>
          <a:prstGeom prst="rect">
            <a:avLst/>
          </a:prstGeom>
          <a:noFill/>
          <a:ln w="9525">
            <a:noFill/>
          </a:ln>
        </p:spPr>
        <p:txBody>
          <a:bodyPr anchor="ctr"/>
          <a:p>
            <a:pPr algn="ctr"/>
            <a:r>
              <a:rPr lang="zh-CN" altLang="en-US" sz="3200" b="1" dirty="0">
                <a:solidFill>
                  <a:srgbClr val="FF3300"/>
                </a:solidFill>
                <a:effectLst>
                  <a:outerShdw blurRad="38100" dist="38100" dir="2700000">
                    <a:srgbClr val="000000"/>
                  </a:outerShdw>
                </a:effectLst>
                <a:latin typeface="方正姚体" pitchFamily="2" charset="-122"/>
                <a:ea typeface="方正姚体" pitchFamily="2" charset="-122"/>
              </a:rPr>
              <a:t>深层次防御体系的特点</a:t>
            </a:r>
            <a:endParaRPr lang="zh-CN" altLang="en-US" sz="3200" b="1" dirty="0">
              <a:solidFill>
                <a:srgbClr val="FF3300"/>
              </a:solidFill>
              <a:effectLst>
                <a:outerShdw blurRad="38100" dist="38100" dir="2700000">
                  <a:srgbClr val="000000"/>
                </a:outerShdw>
              </a:effectLst>
              <a:latin typeface="方正姚体" pitchFamily="2" charset="-122"/>
              <a:ea typeface="方正姚体" pitchFamily="2" charset="-122"/>
            </a:endParaRPr>
          </a:p>
        </p:txBody>
      </p:sp>
      <p:sp>
        <p:nvSpPr>
          <p:cNvPr id="314371" name="文本框 314370"/>
          <p:cNvSpPr txBox="1"/>
          <p:nvPr/>
        </p:nvSpPr>
        <p:spPr>
          <a:xfrm>
            <a:off x="1371600" y="1524000"/>
            <a:ext cx="5638800" cy="4413250"/>
          </a:xfrm>
          <a:prstGeom prst="rect">
            <a:avLst/>
          </a:prstGeom>
          <a:noFill/>
          <a:ln w="12700">
            <a:noFill/>
          </a:ln>
        </p:spPr>
        <p:txBody>
          <a:bodyPr>
            <a:spAutoFit/>
          </a:bodyPr>
          <a:p>
            <a:pPr defTabSz="762000">
              <a:spcBef>
                <a:spcPct val="20000"/>
              </a:spcBef>
              <a:buChar char="•"/>
            </a:pPr>
            <a:r>
              <a:rPr lang="zh-CN" altLang="en-US" sz="2000" b="1" dirty="0">
                <a:latin typeface="Times New Roman" panose="02020603050405020304" charset="0"/>
              </a:rPr>
              <a:t>深度防御可以对整个网络提供不同级别的保护</a:t>
            </a:r>
            <a:endParaRPr lang="zh-CN" altLang="en-US" sz="2000" b="1" dirty="0">
              <a:latin typeface="Times New Roman" panose="02020603050405020304" charset="0"/>
            </a:endParaRPr>
          </a:p>
          <a:p>
            <a:pPr marL="571500" lvl="1" indent="0" defTabSz="762000">
              <a:spcBef>
                <a:spcPct val="20000"/>
              </a:spcBef>
            </a:pPr>
            <a:r>
              <a:rPr lang="zh-CN" altLang="en-US" sz="2000" i="1" dirty="0">
                <a:latin typeface="Times New Roman" panose="02020603050405020304" charset="0"/>
              </a:rPr>
              <a:t>将网络系统划分安全级别并进行相应保护</a:t>
            </a:r>
            <a:endParaRPr lang="zh-CN" altLang="en-US" sz="2000" i="1" dirty="0">
              <a:latin typeface="Times New Roman" panose="02020603050405020304" charset="0"/>
            </a:endParaRPr>
          </a:p>
          <a:p>
            <a:pPr defTabSz="762000">
              <a:spcBef>
                <a:spcPct val="20000"/>
              </a:spcBef>
              <a:buChar char="•"/>
            </a:pPr>
            <a:r>
              <a:rPr lang="zh-CN" altLang="en-US" sz="2000" b="1" dirty="0">
                <a:latin typeface="Times New Roman" panose="02020603050405020304" charset="0"/>
              </a:rPr>
              <a:t>深度防御可以对入侵破坏行为进行取证</a:t>
            </a:r>
            <a:endParaRPr lang="zh-CN" altLang="en-US" sz="2000" b="1" dirty="0">
              <a:latin typeface="Times New Roman" panose="02020603050405020304" charset="0"/>
            </a:endParaRPr>
          </a:p>
          <a:p>
            <a:pPr marL="571500" lvl="1" indent="0" defTabSz="762000">
              <a:spcBef>
                <a:spcPct val="20000"/>
              </a:spcBef>
            </a:pPr>
            <a:r>
              <a:rPr lang="en-US" altLang="zh-CN" sz="2000" i="1">
                <a:latin typeface="Times New Roman" panose="02020603050405020304" charset="0"/>
              </a:rPr>
              <a:t>IDS</a:t>
            </a:r>
            <a:r>
              <a:rPr lang="zh-CN" altLang="en-US" sz="2000" i="1" dirty="0">
                <a:latin typeface="Times New Roman" panose="02020603050405020304" charset="0"/>
              </a:rPr>
              <a:t>和审计系统可以进行电子取证</a:t>
            </a:r>
            <a:endParaRPr lang="zh-CN" altLang="en-US" sz="2000" i="1" dirty="0">
              <a:latin typeface="Times New Roman" panose="02020603050405020304" charset="0"/>
            </a:endParaRPr>
          </a:p>
          <a:p>
            <a:pPr defTabSz="762000">
              <a:spcBef>
                <a:spcPct val="20000"/>
              </a:spcBef>
              <a:buChar char="•"/>
            </a:pPr>
            <a:r>
              <a:rPr lang="zh-CN" altLang="en-US" sz="2000" b="1" dirty="0">
                <a:latin typeface="Times New Roman" panose="02020603050405020304" charset="0"/>
              </a:rPr>
              <a:t>深度防御可以有效防止蠕虫、病毒的威胁</a:t>
            </a:r>
            <a:endParaRPr lang="zh-CN" altLang="en-US" sz="2000" b="1" dirty="0">
              <a:latin typeface="Times New Roman" panose="02020603050405020304" charset="0"/>
            </a:endParaRPr>
          </a:p>
          <a:p>
            <a:pPr marL="571500" lvl="1" indent="0" defTabSz="762000">
              <a:spcBef>
                <a:spcPct val="20000"/>
              </a:spcBef>
            </a:pPr>
            <a:r>
              <a:rPr lang="en-US" altLang="zh-CN" sz="2000" i="1">
                <a:latin typeface="Times New Roman" panose="02020603050405020304" charset="0"/>
              </a:rPr>
              <a:t>IDS</a:t>
            </a:r>
            <a:r>
              <a:rPr lang="zh-CN" altLang="en-US" sz="2000" i="1" dirty="0">
                <a:latin typeface="Times New Roman" panose="02020603050405020304" charset="0"/>
              </a:rPr>
              <a:t>是网络动态防病毒的核心组成</a:t>
            </a:r>
            <a:endParaRPr lang="zh-CN" altLang="en-US" sz="2000" i="1" dirty="0">
              <a:latin typeface="Times New Roman" panose="02020603050405020304" charset="0"/>
            </a:endParaRPr>
          </a:p>
          <a:p>
            <a:pPr defTabSz="762000">
              <a:spcBef>
                <a:spcPct val="20000"/>
              </a:spcBef>
              <a:buChar char="•"/>
            </a:pPr>
            <a:r>
              <a:rPr lang="zh-CN" altLang="en-US" sz="2000" b="1" dirty="0">
                <a:latin typeface="Times New Roman" panose="02020603050405020304" charset="0"/>
              </a:rPr>
              <a:t>深度防御能够对系统提供最完备的保护</a:t>
            </a:r>
            <a:endParaRPr lang="zh-CN" altLang="en-US" sz="2000" b="1" dirty="0">
              <a:latin typeface="Times New Roman" panose="02020603050405020304" charset="0"/>
            </a:endParaRPr>
          </a:p>
          <a:p>
            <a:pPr marL="571500" lvl="1" indent="0" defTabSz="762000">
              <a:spcBef>
                <a:spcPct val="20000"/>
              </a:spcBef>
            </a:pPr>
            <a:r>
              <a:rPr lang="zh-CN" altLang="en-US" sz="2000" i="1" dirty="0">
                <a:latin typeface="Times New Roman" panose="02020603050405020304" charset="0"/>
              </a:rPr>
              <a:t>从物理层直至应用层都可以得到保护</a:t>
            </a:r>
            <a:endParaRPr lang="zh-CN" altLang="en-US" sz="2000" i="1" dirty="0">
              <a:latin typeface="Times New Roman" panose="02020603050405020304" charset="0"/>
            </a:endParaRPr>
          </a:p>
          <a:p>
            <a:pPr defTabSz="762000">
              <a:spcBef>
                <a:spcPct val="20000"/>
              </a:spcBef>
              <a:buChar char="•"/>
            </a:pPr>
            <a:r>
              <a:rPr lang="zh-CN" altLang="en-US" sz="2000" b="1" dirty="0">
                <a:latin typeface="Times New Roman" panose="02020603050405020304" charset="0"/>
              </a:rPr>
              <a:t>深度防御不会破坏系统的效率和稳定性</a:t>
            </a:r>
            <a:endParaRPr lang="zh-CN" altLang="en-US" sz="2000" b="1" dirty="0">
              <a:latin typeface="Times New Roman" panose="02020603050405020304" charset="0"/>
            </a:endParaRPr>
          </a:p>
          <a:p>
            <a:pPr marL="571500" lvl="1" indent="0" defTabSz="762000">
              <a:spcBef>
                <a:spcPct val="20000"/>
              </a:spcBef>
            </a:pPr>
            <a:r>
              <a:rPr lang="zh-CN" altLang="en-US" sz="2000" i="1" dirty="0">
                <a:latin typeface="Times New Roman" panose="02020603050405020304" charset="0"/>
              </a:rPr>
              <a:t>针对不同实时和效率要求进行不同保护</a:t>
            </a:r>
            <a:endParaRPr lang="zh-CN" altLang="en-US" sz="2000" i="1" dirty="0">
              <a:latin typeface="Times New Roman" panose="02020603050405020304" charset="0"/>
            </a:endParaRPr>
          </a:p>
          <a:p>
            <a:pPr defTabSz="762000">
              <a:spcBef>
                <a:spcPct val="20000"/>
              </a:spcBef>
              <a:buChar char="•"/>
            </a:pPr>
            <a:r>
              <a:rPr lang="zh-CN" altLang="en-US" sz="2000" b="1" dirty="0">
                <a:latin typeface="Times New Roman" panose="02020603050405020304" charset="0"/>
              </a:rPr>
              <a:t>深度防御可以识别、防范未知的新攻击方式</a:t>
            </a:r>
            <a:endParaRPr lang="zh-CN" altLang="en-US" sz="2000" b="1" dirty="0">
              <a:latin typeface="Times New Roman" panose="02020603050405020304" charset="0"/>
            </a:endParaRPr>
          </a:p>
          <a:p>
            <a:pPr marL="571500" lvl="1" indent="0" defTabSz="762000">
              <a:spcBef>
                <a:spcPct val="20000"/>
              </a:spcBef>
            </a:pPr>
            <a:r>
              <a:rPr lang="zh-CN" altLang="en-US" sz="2000" i="1" dirty="0">
                <a:latin typeface="Times New Roman" panose="02020603050405020304" charset="0"/>
              </a:rPr>
              <a:t>基于异常分析和行为分析的入侵检测</a:t>
            </a:r>
            <a:endParaRPr lang="zh-CN" altLang="en-US" sz="2000" i="1" dirty="0">
              <a:latin typeface="Times New Roman" panose="02020603050405020304" charset="0"/>
            </a:endParaRPr>
          </a:p>
        </p:txBody>
      </p:sp>
    </p:spTree>
  </p:cSld>
  <p:clrMapOvr>
    <a:masterClrMapping/>
  </p:clrMapOvr>
  <p:transition spd="slow" advTm="6000"/>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6418" name="矩形 316417"/>
          <p:cNvSpPr/>
          <p:nvPr/>
        </p:nvSpPr>
        <p:spPr>
          <a:xfrm>
            <a:off x="1371600" y="457200"/>
            <a:ext cx="5638800" cy="579438"/>
          </a:xfrm>
          <a:prstGeom prst="rect">
            <a:avLst/>
          </a:prstGeom>
          <a:noFill/>
          <a:ln w="9525">
            <a:noFill/>
          </a:ln>
        </p:spPr>
        <p:txBody>
          <a:bodyPr anchor="ctr"/>
          <a:p>
            <a:pPr algn="ctr"/>
            <a:r>
              <a:rPr lang="zh-CN" altLang="en-US" sz="3200" b="1" dirty="0">
                <a:solidFill>
                  <a:srgbClr val="FF3300"/>
                </a:solidFill>
                <a:effectLst>
                  <a:outerShdw blurRad="38100" dist="38100" dir="2700000">
                    <a:srgbClr val="000000"/>
                  </a:outerShdw>
                </a:effectLst>
                <a:latin typeface="方正姚体" pitchFamily="2" charset="-122"/>
                <a:ea typeface="方正姚体" pitchFamily="2" charset="-122"/>
              </a:rPr>
              <a:t>如何选择合适的入侵检测系统</a:t>
            </a:r>
            <a:endParaRPr lang="zh-CN" altLang="en-US" sz="3200" b="1" dirty="0">
              <a:solidFill>
                <a:srgbClr val="FF3300"/>
              </a:solidFill>
              <a:effectLst>
                <a:outerShdw blurRad="38100" dist="38100" dir="2700000">
                  <a:srgbClr val="000000"/>
                </a:outerShdw>
              </a:effectLst>
              <a:latin typeface="方正姚体" pitchFamily="2" charset="-122"/>
              <a:ea typeface="方正姚体" pitchFamily="2" charset="-122"/>
            </a:endParaRPr>
          </a:p>
        </p:txBody>
      </p:sp>
      <p:sp>
        <p:nvSpPr>
          <p:cNvPr id="316419" name="文本框 316418"/>
          <p:cNvSpPr txBox="1"/>
          <p:nvPr/>
        </p:nvSpPr>
        <p:spPr>
          <a:xfrm>
            <a:off x="1187450" y="1698625"/>
            <a:ext cx="6781800" cy="5159375"/>
          </a:xfrm>
          <a:prstGeom prst="rect">
            <a:avLst/>
          </a:prstGeom>
          <a:noFill/>
          <a:ln w="12700">
            <a:noFill/>
          </a:ln>
        </p:spPr>
        <p:txBody>
          <a:bodyPr>
            <a:spAutoFit/>
          </a:bodyPr>
          <a:p>
            <a:pPr defTabSz="762000" eaLnBrk="0" hangingPunct="0">
              <a:spcBef>
                <a:spcPct val="50000"/>
              </a:spcBef>
              <a:buChar char="•"/>
            </a:pPr>
            <a:r>
              <a:rPr lang="zh-CN" altLang="en-US" sz="2000" b="1" dirty="0">
                <a:latin typeface="Times New Roman" panose="02020603050405020304" charset="0"/>
              </a:rPr>
              <a:t>对入侵和攻击的全面检测能力</a:t>
            </a:r>
            <a:endParaRPr lang="zh-CN" altLang="en-US" sz="2000" b="1" dirty="0">
              <a:latin typeface="Times New Roman" panose="02020603050405020304" charset="0"/>
            </a:endParaRPr>
          </a:p>
          <a:p>
            <a:pPr marL="571500" lvl="1" indent="0" defTabSz="762000" eaLnBrk="0" hangingPunct="0">
              <a:spcBef>
                <a:spcPct val="50000"/>
              </a:spcBef>
            </a:pPr>
            <a:r>
              <a:rPr lang="zh-CN" altLang="en-US" sz="1800" b="1" i="1" dirty="0">
                <a:latin typeface="Times New Roman" panose="02020603050405020304" charset="0"/>
              </a:rPr>
              <a:t>新漏洞及最新的入侵手段（本地化的研发和售后服务）</a:t>
            </a:r>
            <a:endParaRPr lang="zh-CN" altLang="en-US" sz="1800" b="1" i="1" dirty="0">
              <a:latin typeface="Times New Roman" panose="02020603050405020304" charset="0"/>
            </a:endParaRPr>
          </a:p>
          <a:p>
            <a:pPr defTabSz="762000" eaLnBrk="0" hangingPunct="0">
              <a:spcBef>
                <a:spcPct val="50000"/>
              </a:spcBef>
              <a:buChar char="•"/>
            </a:pPr>
            <a:r>
              <a:rPr lang="zh-CN" altLang="en-US" sz="2000" b="1" dirty="0">
                <a:latin typeface="Times New Roman" panose="02020603050405020304" charset="0"/>
              </a:rPr>
              <a:t>对抗欺骗的能力</a:t>
            </a:r>
            <a:endParaRPr lang="zh-CN" altLang="en-US" sz="2000" b="1" dirty="0">
              <a:latin typeface="Times New Roman" panose="02020603050405020304" charset="0"/>
            </a:endParaRPr>
          </a:p>
          <a:p>
            <a:pPr marL="571500" lvl="1" indent="0" defTabSz="762000" eaLnBrk="0" hangingPunct="0">
              <a:spcBef>
                <a:spcPct val="50000"/>
              </a:spcBef>
            </a:pPr>
            <a:r>
              <a:rPr lang="zh-CN" altLang="en-US" sz="1800" b="1" i="1" dirty="0">
                <a:latin typeface="Times New Roman" panose="02020603050405020304" charset="0"/>
              </a:rPr>
              <a:t>防误报及漏报的能力（模式匹配、异常分析和智能分析）</a:t>
            </a:r>
            <a:endParaRPr lang="zh-CN" altLang="en-US" sz="1800" b="1" i="1" dirty="0">
              <a:latin typeface="Times New Roman" panose="02020603050405020304" charset="0"/>
            </a:endParaRPr>
          </a:p>
          <a:p>
            <a:pPr defTabSz="762000" eaLnBrk="0" hangingPunct="0">
              <a:spcBef>
                <a:spcPct val="50000"/>
              </a:spcBef>
              <a:buChar char="•"/>
            </a:pPr>
            <a:r>
              <a:rPr lang="zh-CN" altLang="en-US" sz="2000" b="1" dirty="0">
                <a:latin typeface="Times New Roman" panose="02020603050405020304" charset="0"/>
              </a:rPr>
              <a:t>对抗攻击的能力</a:t>
            </a:r>
            <a:endParaRPr lang="zh-CN" altLang="en-US" sz="2000" b="1" dirty="0">
              <a:latin typeface="Times New Roman" panose="02020603050405020304" charset="0"/>
            </a:endParaRPr>
          </a:p>
          <a:p>
            <a:pPr marL="571500" lvl="1" indent="0" defTabSz="762000" eaLnBrk="0" hangingPunct="0">
              <a:spcBef>
                <a:spcPct val="50000"/>
              </a:spcBef>
            </a:pPr>
            <a:r>
              <a:rPr lang="zh-CN" altLang="en-US" sz="1800" b="1" i="1" dirty="0">
                <a:latin typeface="Times New Roman" panose="02020603050405020304" charset="0"/>
              </a:rPr>
              <a:t>对抗针对</a:t>
            </a:r>
            <a:r>
              <a:rPr lang="en-US" altLang="zh-CN" sz="1800" b="1" i="1">
                <a:latin typeface="Times New Roman" panose="02020603050405020304" charset="0"/>
              </a:rPr>
              <a:t>IDS</a:t>
            </a:r>
            <a:r>
              <a:rPr lang="zh-CN" altLang="en-US" sz="1800" b="1" i="1" dirty="0">
                <a:latin typeface="Times New Roman" panose="02020603050405020304" charset="0"/>
              </a:rPr>
              <a:t>的拒绝服务的能力（事件风暴的防御）</a:t>
            </a:r>
            <a:endParaRPr lang="zh-CN" altLang="en-US" sz="1800" b="1" i="1" dirty="0">
              <a:latin typeface="Times New Roman" panose="02020603050405020304" charset="0"/>
            </a:endParaRPr>
          </a:p>
          <a:p>
            <a:pPr defTabSz="762000" eaLnBrk="0" hangingPunct="0">
              <a:spcBef>
                <a:spcPct val="50000"/>
              </a:spcBef>
              <a:buChar char="•"/>
            </a:pPr>
            <a:r>
              <a:rPr lang="zh-CN" altLang="en-US" sz="2000" b="1" dirty="0">
                <a:latin typeface="Times New Roman" panose="02020603050405020304" charset="0"/>
              </a:rPr>
              <a:t>报警及阻断能力</a:t>
            </a:r>
            <a:endParaRPr lang="zh-CN" altLang="en-US" sz="2000" b="1" dirty="0">
              <a:latin typeface="Times New Roman" panose="02020603050405020304" charset="0"/>
            </a:endParaRPr>
          </a:p>
          <a:p>
            <a:pPr marL="571500" lvl="1" indent="0" defTabSz="762000" eaLnBrk="0" hangingPunct="0">
              <a:spcBef>
                <a:spcPct val="50000"/>
              </a:spcBef>
            </a:pPr>
            <a:r>
              <a:rPr lang="zh-CN" altLang="en-US" sz="1800" b="1" i="1" dirty="0">
                <a:latin typeface="Times New Roman" panose="02020603050405020304" charset="0"/>
              </a:rPr>
              <a:t>多种类型的报警及阻断功能可以提供全方位的保护</a:t>
            </a:r>
            <a:endParaRPr lang="zh-CN" altLang="en-US" sz="1800" b="1" i="1" dirty="0">
              <a:latin typeface="Times New Roman" panose="02020603050405020304" charset="0"/>
            </a:endParaRPr>
          </a:p>
          <a:p>
            <a:pPr defTabSz="762000" eaLnBrk="0" hangingPunct="0">
              <a:spcBef>
                <a:spcPct val="50000"/>
              </a:spcBef>
              <a:buChar char="•"/>
            </a:pPr>
            <a:r>
              <a:rPr lang="zh-CN" altLang="en-US" sz="2000" b="1" dirty="0">
                <a:latin typeface="Times New Roman" panose="02020603050405020304" charset="0"/>
              </a:rPr>
              <a:t>本身的安全性</a:t>
            </a:r>
            <a:endParaRPr lang="zh-CN" altLang="en-US" sz="2000" b="1" dirty="0">
              <a:latin typeface="Times New Roman" panose="02020603050405020304" charset="0"/>
            </a:endParaRPr>
          </a:p>
          <a:p>
            <a:pPr marL="571500" lvl="1" indent="0" defTabSz="762000" eaLnBrk="0" hangingPunct="0">
              <a:spcBef>
                <a:spcPct val="50000"/>
              </a:spcBef>
            </a:pPr>
            <a:r>
              <a:rPr lang="en-US" altLang="zh-CN" sz="1800" b="1" i="1">
                <a:latin typeface="Times New Roman" panose="02020603050405020304" charset="0"/>
              </a:rPr>
              <a:t>IDS</a:t>
            </a:r>
            <a:r>
              <a:rPr lang="zh-CN" altLang="en-US" sz="1800" b="1" i="1" dirty="0">
                <a:latin typeface="Times New Roman" panose="02020603050405020304" charset="0"/>
              </a:rPr>
              <a:t>自身的加密认证及安全措施，恶意代码或数据回传</a:t>
            </a:r>
            <a:endParaRPr lang="zh-CN" altLang="en-US" sz="1800" b="1" i="1" dirty="0">
              <a:latin typeface="Times New Roman" panose="02020603050405020304" charset="0"/>
            </a:endParaRPr>
          </a:p>
          <a:p>
            <a:pPr defTabSz="762000" eaLnBrk="0" hangingPunct="0">
              <a:spcBef>
                <a:spcPct val="50000"/>
              </a:spcBef>
              <a:buChar char="•"/>
            </a:pPr>
            <a:r>
              <a:rPr lang="zh-CN" altLang="en-US" sz="2000" b="1" dirty="0">
                <a:latin typeface="Times New Roman" panose="02020603050405020304" charset="0"/>
              </a:rPr>
              <a:t>人机界面</a:t>
            </a:r>
            <a:endParaRPr lang="zh-CN" altLang="en-US" sz="2000" b="1" dirty="0">
              <a:latin typeface="Times New Roman" panose="02020603050405020304" charset="0"/>
            </a:endParaRPr>
          </a:p>
          <a:p>
            <a:pPr marL="571500" lvl="1" indent="0" defTabSz="762000" eaLnBrk="0" hangingPunct="0">
              <a:spcBef>
                <a:spcPct val="50000"/>
              </a:spcBef>
            </a:pPr>
            <a:r>
              <a:rPr lang="zh-CN" altLang="en-US" sz="1800" b="1" i="1" dirty="0">
                <a:latin typeface="Times New Roman" panose="02020603050405020304" charset="0"/>
              </a:rPr>
              <a:t>方便管理，降低管理人员的负担（多级控制，丰富报表等）</a:t>
            </a:r>
            <a:endParaRPr lang="zh-CN" altLang="en-US" sz="1800" b="1" i="1" dirty="0">
              <a:latin typeface="Times New Roman" panose="02020603050405020304" charset="0"/>
            </a:endParaRPr>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42" name="矩形 317441"/>
          <p:cNvSpPr/>
          <p:nvPr/>
        </p:nvSpPr>
        <p:spPr>
          <a:xfrm>
            <a:off x="1371600" y="1844675"/>
            <a:ext cx="7772400" cy="4114800"/>
          </a:xfrm>
          <a:prstGeom prst="rect">
            <a:avLst/>
          </a:prstGeom>
          <a:noFill/>
          <a:ln w="9525">
            <a:noFill/>
          </a:ln>
        </p:spPr>
        <p:txBody>
          <a:bodyPr/>
          <a:p>
            <a:pPr marL="342900" indent="-342900">
              <a:lnSpc>
                <a:spcPct val="115000"/>
              </a:lnSpc>
              <a:spcBef>
                <a:spcPct val="20000"/>
              </a:spcBef>
              <a:buChar char="•"/>
            </a:pPr>
            <a:r>
              <a:rPr lang="zh-CN" altLang="en-US" sz="2800" b="1" dirty="0">
                <a:latin typeface="Times New Roman" panose="02020603050405020304" charset="0"/>
              </a:rPr>
              <a:t>安全发展趋势</a:t>
            </a:r>
            <a:endParaRPr lang="zh-CN" altLang="en-US" sz="2800" b="1">
              <a:latin typeface="Times New Roman" panose="02020603050405020304" charset="0"/>
            </a:endParaRPr>
          </a:p>
          <a:p>
            <a:pPr marL="342900" indent="-342900">
              <a:lnSpc>
                <a:spcPct val="115000"/>
              </a:lnSpc>
              <a:spcBef>
                <a:spcPct val="20000"/>
              </a:spcBef>
              <a:buChar char="•"/>
            </a:pPr>
            <a:r>
              <a:rPr lang="zh-CN" altLang="en-US" sz="2800" b="1" dirty="0">
                <a:latin typeface="Times New Roman" panose="02020603050405020304" charset="0"/>
              </a:rPr>
              <a:t>深层防御体系及</a:t>
            </a:r>
            <a:r>
              <a:rPr lang="en-US" altLang="zh-CN" sz="2800" b="1">
                <a:latin typeface="Times New Roman" panose="02020603050405020304" charset="0"/>
              </a:rPr>
              <a:t>IDS</a:t>
            </a:r>
            <a:r>
              <a:rPr lang="zh-CN" altLang="en-US" sz="2800" b="1" dirty="0">
                <a:latin typeface="Times New Roman" panose="02020603050405020304" charset="0"/>
              </a:rPr>
              <a:t>的作用</a:t>
            </a:r>
            <a:endParaRPr lang="zh-CN" altLang="en-US" sz="2800" b="1" dirty="0">
              <a:latin typeface="Times New Roman" panose="02020603050405020304" charset="0"/>
            </a:endParaRPr>
          </a:p>
          <a:p>
            <a:pPr marL="342900" indent="-342900">
              <a:lnSpc>
                <a:spcPct val="115000"/>
              </a:lnSpc>
              <a:spcBef>
                <a:spcPct val="20000"/>
              </a:spcBef>
              <a:buChar char="•"/>
            </a:pPr>
            <a:r>
              <a:rPr lang="en-US" altLang="zh-CN" sz="2800" b="1" u="sng">
                <a:solidFill>
                  <a:srgbClr val="FF3300"/>
                </a:solidFill>
                <a:latin typeface="Times New Roman" panose="02020603050405020304" charset="0"/>
              </a:rPr>
              <a:t>IDS</a:t>
            </a:r>
            <a:r>
              <a:rPr lang="zh-CN" altLang="en-US" sz="2800" b="1" u="sng" dirty="0">
                <a:solidFill>
                  <a:srgbClr val="FF3300"/>
                </a:solidFill>
                <a:latin typeface="Times New Roman" panose="02020603050405020304" charset="0"/>
              </a:rPr>
              <a:t>的实现方式</a:t>
            </a:r>
            <a:endParaRPr lang="zh-CN" altLang="en-US" sz="2800" b="1" u="sng" dirty="0">
              <a:solidFill>
                <a:srgbClr val="FF3300"/>
              </a:solidFill>
              <a:latin typeface="Times New Roman" panose="02020603050405020304" charset="0"/>
            </a:endParaRPr>
          </a:p>
          <a:p>
            <a:pPr marL="342900" indent="-342900">
              <a:lnSpc>
                <a:spcPct val="115000"/>
              </a:lnSpc>
              <a:spcBef>
                <a:spcPct val="20000"/>
              </a:spcBef>
              <a:buChar char="•"/>
            </a:pPr>
            <a:r>
              <a:rPr lang="en-US" altLang="zh-CN" sz="2800" b="1">
                <a:latin typeface="Times New Roman" panose="02020603050405020304" charset="0"/>
              </a:rPr>
              <a:t>IDS</a:t>
            </a:r>
            <a:r>
              <a:rPr lang="zh-CN" altLang="en-US" sz="2800" b="1" dirty="0">
                <a:latin typeface="Times New Roman" panose="02020603050405020304" charset="0"/>
              </a:rPr>
              <a:t>的分析方式</a:t>
            </a:r>
            <a:endParaRPr lang="zh-CN" altLang="en-US" sz="2800" b="1" dirty="0">
              <a:latin typeface="Times New Roman" panose="02020603050405020304" charset="0"/>
            </a:endParaRPr>
          </a:p>
          <a:p>
            <a:pPr marL="342900" indent="-342900">
              <a:lnSpc>
                <a:spcPct val="115000"/>
              </a:lnSpc>
              <a:spcBef>
                <a:spcPct val="20000"/>
              </a:spcBef>
              <a:buChar char="•"/>
            </a:pPr>
            <a:r>
              <a:rPr lang="en-US" altLang="zh-CN" sz="2800" b="1">
                <a:latin typeface="Times New Roman" panose="02020603050405020304" charset="0"/>
              </a:rPr>
              <a:t>IDS</a:t>
            </a:r>
            <a:r>
              <a:rPr lang="zh-CN" altLang="en-US" sz="2800" b="1" dirty="0">
                <a:latin typeface="Times New Roman" panose="02020603050405020304" charset="0"/>
              </a:rPr>
              <a:t>的结构</a:t>
            </a:r>
            <a:endParaRPr lang="zh-CN" altLang="en-US" sz="2800" b="1" dirty="0">
              <a:latin typeface="Times New Roman" panose="02020603050405020304" charset="0"/>
            </a:endParaRPr>
          </a:p>
          <a:p>
            <a:pPr marL="342900" indent="-342900">
              <a:lnSpc>
                <a:spcPct val="115000"/>
              </a:lnSpc>
              <a:spcBef>
                <a:spcPct val="20000"/>
              </a:spcBef>
              <a:buChar char="•"/>
            </a:pPr>
            <a:r>
              <a:rPr lang="zh-CN" altLang="en-US" sz="2800" b="1" dirty="0">
                <a:latin typeface="Times New Roman" panose="02020603050405020304" charset="0"/>
              </a:rPr>
              <a:t>入侵检测的困惑</a:t>
            </a:r>
            <a:endParaRPr lang="zh-CN" altLang="en-US" sz="2800" b="1" dirty="0">
              <a:latin typeface="Times New Roman" panose="02020603050405020304" charset="0"/>
            </a:endParaRPr>
          </a:p>
          <a:p>
            <a:pPr marL="342900" indent="-342900">
              <a:lnSpc>
                <a:spcPct val="115000"/>
              </a:lnSpc>
              <a:spcBef>
                <a:spcPct val="20000"/>
              </a:spcBef>
              <a:buChar char="•"/>
            </a:pPr>
            <a:r>
              <a:rPr lang="zh-CN" altLang="en-US" sz="2800" b="1" dirty="0">
                <a:latin typeface="Times New Roman" panose="02020603050405020304" charset="0"/>
              </a:rPr>
              <a:t>第四代入侵检测技术</a:t>
            </a:r>
            <a:endParaRPr lang="zh-CN" altLang="en-US" sz="2800" b="1" dirty="0">
              <a:latin typeface="Times New Roman" panose="02020603050405020304" charset="0"/>
            </a:endParaRPr>
          </a:p>
          <a:p>
            <a:pPr marL="342900" indent="-342900">
              <a:lnSpc>
                <a:spcPct val="115000"/>
              </a:lnSpc>
              <a:spcBef>
                <a:spcPct val="20000"/>
              </a:spcBef>
              <a:buChar char="•"/>
            </a:pPr>
            <a:r>
              <a:rPr lang="zh-CN" altLang="en-US" sz="2800" b="1" dirty="0">
                <a:latin typeface="Times New Roman" panose="02020603050405020304" charset="0"/>
              </a:rPr>
              <a:t>入侵检测的新发展</a:t>
            </a:r>
            <a:endParaRPr lang="zh-CN" altLang="en-US" sz="2800" b="1">
              <a:latin typeface="Times New Roman" panose="02020603050405020304" charset="0"/>
            </a:endParaRPr>
          </a:p>
        </p:txBody>
      </p:sp>
      <p:sp>
        <p:nvSpPr>
          <p:cNvPr id="317443" name="矩形 317442"/>
          <p:cNvSpPr/>
          <p:nvPr/>
        </p:nvSpPr>
        <p:spPr>
          <a:xfrm>
            <a:off x="914400" y="381000"/>
            <a:ext cx="4038600" cy="609600"/>
          </a:xfrm>
          <a:prstGeom prst="rect">
            <a:avLst/>
          </a:prstGeom>
          <a:noFill/>
          <a:ln w="9525">
            <a:noFill/>
          </a:ln>
        </p:spPr>
        <p:txBody>
          <a:bodyPr anchor="ctr"/>
          <a:p>
            <a:pPr algn="ctr"/>
            <a:r>
              <a:rPr lang="zh-CN" altLang="en-US" sz="4400" b="1" dirty="0">
                <a:solidFill>
                  <a:schemeClr val="accent1"/>
                </a:solidFill>
                <a:effectLst>
                  <a:outerShdw blurRad="38100" dist="38100" dir="2700000">
                    <a:srgbClr val="000000"/>
                  </a:outerShdw>
                </a:effectLst>
                <a:latin typeface="方正姚体" pitchFamily="2" charset="-122"/>
                <a:ea typeface="方正姚体" pitchFamily="2" charset="-122"/>
              </a:rPr>
              <a:t>内容</a:t>
            </a:r>
            <a:r>
              <a:rPr lang="en-US" altLang="zh-CN" sz="4400" b="1" dirty="0">
                <a:solidFill>
                  <a:schemeClr val="accent1"/>
                </a:solidFill>
                <a:effectLst>
                  <a:outerShdw blurRad="38100" dist="38100" dir="2700000">
                    <a:srgbClr val="000000"/>
                  </a:outerShdw>
                </a:effectLst>
                <a:latin typeface="方正姚体" pitchFamily="2" charset="-122"/>
                <a:ea typeface="方正姚体" pitchFamily="2" charset="-122"/>
              </a:rPr>
              <a:t>......</a:t>
            </a:r>
            <a:endParaRPr lang="en-US" altLang="zh-CN" sz="4400" b="1" dirty="0">
              <a:solidFill>
                <a:schemeClr val="accent1"/>
              </a:solidFill>
              <a:effectLst>
                <a:outerShdw blurRad="38100" dist="38100" dir="2700000">
                  <a:srgbClr val="000000"/>
                </a:outerShdw>
              </a:effectLst>
              <a:latin typeface="方正姚体" pitchFamily="2" charset="-122"/>
              <a:ea typeface="方正姚体" pitchFamily="2" charset="-122"/>
            </a:endParaRPr>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dirty="0" smtClean="0"/>
              <a:t>Summary</a:t>
            </a:r>
            <a:endParaRPr lang="en-AU" dirty="0" smtClean="0"/>
          </a:p>
        </p:txBody>
      </p:sp>
      <p:sp>
        <p:nvSpPr>
          <p:cNvPr id="100355" name="Rectangle 3"/>
          <p:cNvSpPr>
            <a:spLocks noGrp="1" noChangeArrowheads="1"/>
          </p:cNvSpPr>
          <p:nvPr>
            <p:ph sz="half" idx="1"/>
          </p:nvPr>
        </p:nvSpPr>
        <p:spPr>
          <a:xfrm>
            <a:off x="304800" y="1905000"/>
            <a:ext cx="3565525" cy="4953000"/>
          </a:xfrm>
        </p:spPr>
        <p:txBody>
          <a:bodyPr>
            <a:normAutofit fontScale="70000" lnSpcReduction="20000"/>
          </a:bodyPr>
          <a:lstStyle/>
          <a:p>
            <a:r>
              <a:rPr lang="en-US" dirty="0" smtClean="0"/>
              <a:t>IP security overview</a:t>
            </a:r>
            <a:endParaRPr lang="en-US" dirty="0" smtClean="0"/>
          </a:p>
          <a:p>
            <a:pPr lvl="1"/>
            <a:r>
              <a:rPr lang="en-US" dirty="0" smtClean="0"/>
              <a:t>Applications of IPsec</a:t>
            </a:r>
            <a:endParaRPr lang="en-US" dirty="0" smtClean="0"/>
          </a:p>
          <a:p>
            <a:pPr lvl="1"/>
            <a:r>
              <a:rPr lang="en-US" dirty="0" smtClean="0"/>
              <a:t>Benefits of IPsec</a:t>
            </a:r>
            <a:endParaRPr lang="en-US" dirty="0" smtClean="0"/>
          </a:p>
          <a:p>
            <a:pPr lvl="1"/>
            <a:r>
              <a:rPr lang="en-US" dirty="0" smtClean="0"/>
              <a:t>Routing applications</a:t>
            </a:r>
            <a:endParaRPr lang="en-US" dirty="0" smtClean="0"/>
          </a:p>
          <a:p>
            <a:pPr lvl="1"/>
            <a:r>
              <a:rPr lang="en-US" dirty="0" smtClean="0"/>
              <a:t>IPsec documents</a:t>
            </a:r>
            <a:endParaRPr lang="en-US" dirty="0" smtClean="0"/>
          </a:p>
          <a:p>
            <a:pPr lvl="1"/>
            <a:r>
              <a:rPr lang="en-US" dirty="0" smtClean="0"/>
              <a:t>IPsec services </a:t>
            </a:r>
            <a:endParaRPr lang="en-US" dirty="0" smtClean="0"/>
          </a:p>
          <a:p>
            <a:pPr lvl="1"/>
            <a:r>
              <a:rPr lang="en-US" dirty="0" smtClean="0"/>
              <a:t>Transport and tunnel modes</a:t>
            </a:r>
            <a:endParaRPr lang="en-US" dirty="0" smtClean="0"/>
          </a:p>
          <a:p>
            <a:r>
              <a:rPr lang="en-US" dirty="0" smtClean="0"/>
              <a:t>IP security policy</a:t>
            </a:r>
            <a:endParaRPr lang="en-US" dirty="0" smtClean="0"/>
          </a:p>
          <a:p>
            <a:pPr lvl="1"/>
            <a:r>
              <a:rPr lang="en-US" dirty="0" smtClean="0"/>
              <a:t>Security associations</a:t>
            </a:r>
            <a:endParaRPr lang="en-US" dirty="0" smtClean="0"/>
          </a:p>
          <a:p>
            <a:pPr lvl="1"/>
            <a:r>
              <a:rPr lang="en-US" dirty="0" smtClean="0"/>
              <a:t>Security association database</a:t>
            </a:r>
            <a:endParaRPr lang="en-US" dirty="0" smtClean="0"/>
          </a:p>
          <a:p>
            <a:pPr lvl="1"/>
            <a:r>
              <a:rPr lang="en-US" dirty="0" smtClean="0"/>
              <a:t>Security policy database</a:t>
            </a:r>
            <a:endParaRPr lang="en-US" dirty="0" smtClean="0"/>
          </a:p>
          <a:p>
            <a:pPr lvl="1"/>
            <a:r>
              <a:rPr lang="en-US" dirty="0" smtClean="0"/>
              <a:t>IP traffic processing</a:t>
            </a:r>
            <a:endParaRPr lang="en-US" dirty="0" smtClean="0"/>
          </a:p>
          <a:p>
            <a:pPr marL="342900" lvl="1" indent="-342900">
              <a:spcBef>
                <a:spcPts val="2400"/>
              </a:spcBef>
              <a:buClr>
                <a:srgbClr val="BAABE3"/>
              </a:buClr>
            </a:pPr>
            <a:r>
              <a:rPr lang="en-US" sz="2430" dirty="0" smtClean="0">
                <a:cs typeface="MS PGothic" pitchFamily="-107" charset="-128"/>
              </a:rPr>
              <a:t>Cryptographic suites</a:t>
            </a:r>
            <a:endParaRPr lang="en-US" sz="2430" dirty="0" smtClean="0">
              <a:cs typeface="MS PGothic" pitchFamily="-107" charset="-128"/>
            </a:endParaRPr>
          </a:p>
        </p:txBody>
      </p:sp>
      <p:sp>
        <p:nvSpPr>
          <p:cNvPr id="76804" name="Content Placeholder 11"/>
          <p:cNvSpPr>
            <a:spLocks noGrp="1"/>
          </p:cNvSpPr>
          <p:nvPr>
            <p:ph sz="half" idx="2"/>
          </p:nvPr>
        </p:nvSpPr>
        <p:spPr>
          <a:xfrm>
            <a:off x="5578475" y="2057400"/>
            <a:ext cx="3565525" cy="4572000"/>
          </a:xfrm>
        </p:spPr>
        <p:txBody>
          <a:bodyPr rtlCol="0">
            <a:normAutofit fontScale="70000" lnSpcReduction="20000"/>
          </a:bodyPr>
          <a:lstStyle/>
          <a:p>
            <a:pPr fontAlgn="auto">
              <a:spcAft>
                <a:spcPts val="0"/>
              </a:spcAft>
              <a:buClr>
                <a:schemeClr val="accent1">
                  <a:lumMod val="60000"/>
                  <a:lumOff val="40000"/>
                </a:schemeClr>
              </a:buClr>
              <a:buFont typeface="Candara" pitchFamily="-84" charset="0"/>
              <a:buChar char="•"/>
              <a:defRPr/>
            </a:pPr>
            <a:r>
              <a:rPr lang="en-US" dirty="0" smtClean="0">
                <a:ea typeface="+mn-ea"/>
                <a:cs typeface="+mn-cs"/>
              </a:rPr>
              <a:t>Encapsulating security payload</a:t>
            </a:r>
            <a:endParaRPr lang="en-US" dirty="0" smtClean="0">
              <a:ea typeface="+mn-ea"/>
              <a:cs typeface="+mn-cs"/>
            </a:endParaRPr>
          </a:p>
          <a:p>
            <a:pPr lvl="1">
              <a:defRPr/>
            </a:pPr>
            <a:r>
              <a:rPr lang="en-US" sz="2145" dirty="0" smtClean="0"/>
              <a:t>ESP format</a:t>
            </a:r>
            <a:endParaRPr lang="en-US" sz="2145" dirty="0" smtClean="0"/>
          </a:p>
          <a:p>
            <a:pPr lvl="1">
              <a:defRPr/>
            </a:pPr>
            <a:r>
              <a:rPr lang="en-US" sz="2145" dirty="0" smtClean="0"/>
              <a:t>Encryption and authentication algorithms</a:t>
            </a:r>
            <a:endParaRPr lang="en-US" sz="2145" dirty="0" smtClean="0"/>
          </a:p>
          <a:p>
            <a:pPr lvl="1">
              <a:defRPr/>
            </a:pPr>
            <a:r>
              <a:rPr lang="en-US" sz="2145" dirty="0" smtClean="0"/>
              <a:t>Padding anti-replay service</a:t>
            </a:r>
            <a:endParaRPr lang="en-US" sz="2145" dirty="0" smtClean="0"/>
          </a:p>
          <a:p>
            <a:pPr lvl="1">
              <a:defRPr/>
            </a:pPr>
            <a:r>
              <a:rPr lang="en-US" sz="2145" dirty="0" smtClean="0"/>
              <a:t>Transport and tunnel modes</a:t>
            </a:r>
            <a:endParaRPr lang="en-US" sz="2145" dirty="0" smtClean="0"/>
          </a:p>
          <a:p>
            <a:pPr fontAlgn="auto">
              <a:spcAft>
                <a:spcPts val="0"/>
              </a:spcAft>
              <a:buClr>
                <a:schemeClr val="accent1">
                  <a:lumMod val="60000"/>
                  <a:lumOff val="40000"/>
                </a:schemeClr>
              </a:buClr>
              <a:buFont typeface="Candara" pitchFamily="-84" charset="0"/>
              <a:buChar char="•"/>
              <a:defRPr/>
            </a:pPr>
            <a:r>
              <a:rPr lang="en-US" dirty="0" smtClean="0">
                <a:ea typeface="+mn-ea"/>
                <a:cs typeface="+mn-cs"/>
              </a:rPr>
              <a:t>Combining security associations</a:t>
            </a:r>
            <a:endParaRPr lang="en-US" dirty="0" smtClean="0">
              <a:ea typeface="+mn-ea"/>
              <a:cs typeface="+mn-cs"/>
            </a:endParaRPr>
          </a:p>
          <a:p>
            <a:pPr lvl="1">
              <a:defRPr/>
            </a:pPr>
            <a:r>
              <a:rPr lang="en-US" sz="2145" dirty="0" smtClean="0"/>
              <a:t>Authentication plus confidentiality</a:t>
            </a:r>
            <a:endParaRPr lang="en-US" sz="2145" dirty="0" smtClean="0"/>
          </a:p>
          <a:p>
            <a:pPr lvl="1">
              <a:defRPr/>
            </a:pPr>
            <a:r>
              <a:rPr lang="en-US" sz="2145" dirty="0" smtClean="0"/>
              <a:t>Basic combinations of security associations</a:t>
            </a:r>
            <a:endParaRPr lang="en-US" sz="2145" dirty="0" smtClean="0"/>
          </a:p>
          <a:p>
            <a:pPr fontAlgn="auto">
              <a:spcAft>
                <a:spcPts val="0"/>
              </a:spcAft>
              <a:buClr>
                <a:schemeClr val="accent1">
                  <a:lumMod val="60000"/>
                  <a:lumOff val="40000"/>
                </a:schemeClr>
              </a:buClr>
              <a:buFont typeface="Candara" pitchFamily="-84" charset="0"/>
              <a:buChar char="•"/>
              <a:defRPr/>
            </a:pPr>
            <a:r>
              <a:rPr lang="en-US" dirty="0" smtClean="0">
                <a:ea typeface="+mn-ea"/>
                <a:cs typeface="+mn-cs"/>
              </a:rPr>
              <a:t>Internet key exchange</a:t>
            </a:r>
            <a:endParaRPr lang="en-US" dirty="0" smtClean="0">
              <a:ea typeface="+mn-ea"/>
              <a:cs typeface="+mn-cs"/>
            </a:endParaRPr>
          </a:p>
          <a:p>
            <a:pPr lvl="1">
              <a:defRPr/>
            </a:pPr>
            <a:r>
              <a:rPr lang="en-US" sz="2145" dirty="0" smtClean="0"/>
              <a:t>Key determination protocol</a:t>
            </a:r>
            <a:endParaRPr lang="en-US" sz="2145" dirty="0" smtClean="0"/>
          </a:p>
          <a:p>
            <a:pPr lvl="1">
              <a:defRPr/>
            </a:pPr>
            <a:r>
              <a:rPr lang="en-US" sz="2145" dirty="0" smtClean="0"/>
              <a:t>Header and payload formats</a:t>
            </a:r>
            <a:endParaRPr lang="en-US" sz="2145" dirty="0" smtClean="0"/>
          </a:p>
        </p:txBody>
      </p:sp>
      <p:pic>
        <p:nvPicPr>
          <p:cNvPr id="5" name="Picture Placeholder 4" descr="crypto.jpg"/>
          <p:cNvPicPr>
            <a:picLocks noChangeAspect="1"/>
          </p:cNvPicPr>
          <p:nvPr/>
        </p:nvPicPr>
        <p:blipFill>
          <a:blip r:embed="rId1">
            <a:lum bright="28000"/>
          </a:blip>
          <a:srcRect l="-16674" t="-1111" r="-18211" b="44444"/>
          <a:stretch>
            <a:fillRect/>
          </a:stretch>
        </p:blipFill>
        <p:spPr bwMode="auto">
          <a:xfrm>
            <a:off x="3581400" y="30480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83820" y="511810"/>
            <a:ext cx="8998585" cy="40703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46990" y="1408430"/>
            <a:ext cx="9030970" cy="3448685"/>
          </a:xfrm>
          <a:prstGeom prst="rect">
            <a:avLst/>
          </a:prstGeom>
        </p:spPr>
      </p:pic>
    </p:spTree>
  </p:cSld>
  <p:clrMapOvr>
    <a:masterClrMapping/>
  </p:clrMapOvr>
</p:sld>
</file>

<file path=ppt/theme/_rels/theme2.xml.rels><?xml version="1.0" encoding="UTF-8" standalone="yes"?>
<Relationships xmlns="http://schemas.openxmlformats.org/package/2006/relationships"><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ch01">
  <a:themeElements>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fontScheme name="ch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h01 1">
        <a:dk1>
          <a:srgbClr val="2B2B85"/>
        </a:dk1>
        <a:lt1>
          <a:srgbClr val="FFFFFF"/>
        </a:lt1>
        <a:dk2>
          <a:srgbClr val="00254A"/>
        </a:dk2>
        <a:lt2>
          <a:srgbClr val="C0C0C0"/>
        </a:lt2>
        <a:accent1>
          <a:srgbClr val="2E2E8E"/>
        </a:accent1>
        <a:accent2>
          <a:srgbClr val="0066CC"/>
        </a:accent2>
        <a:accent3>
          <a:srgbClr val="AAACB1"/>
        </a:accent3>
        <a:accent4>
          <a:srgbClr val="DADADA"/>
        </a:accent4>
        <a:accent5>
          <a:srgbClr val="ADADC6"/>
        </a:accent5>
        <a:accent6>
          <a:srgbClr val="005CB9"/>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ch01 2">
        <a:dk1>
          <a:srgbClr val="3B4B5D"/>
        </a:dk1>
        <a:lt1>
          <a:srgbClr val="FFFFFF"/>
        </a:lt1>
        <a:dk2>
          <a:srgbClr val="466886"/>
        </a:dk2>
        <a:lt2>
          <a:srgbClr val="CCECFF"/>
        </a:lt2>
        <a:accent1>
          <a:srgbClr val="58718C"/>
        </a:accent1>
        <a:accent2>
          <a:srgbClr val="6D9D97"/>
        </a:accent2>
        <a:accent3>
          <a:srgbClr val="B0B9C3"/>
        </a:accent3>
        <a:accent4>
          <a:srgbClr val="DADADA"/>
        </a:accent4>
        <a:accent5>
          <a:srgbClr val="B4BBC5"/>
        </a:accent5>
        <a:accent6>
          <a:srgbClr val="628E88"/>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ch01 3">
        <a:dk1>
          <a:srgbClr val="008AE8"/>
        </a:dk1>
        <a:lt1>
          <a:srgbClr val="FFFFFF"/>
        </a:lt1>
        <a:dk2>
          <a:srgbClr val="0068AE"/>
        </a:dk2>
        <a:lt2>
          <a:srgbClr val="CCECFF"/>
        </a:lt2>
        <a:accent1>
          <a:srgbClr val="0088E4"/>
        </a:accent1>
        <a:accent2>
          <a:srgbClr val="009999"/>
        </a:accent2>
        <a:accent3>
          <a:srgbClr val="AAB9D3"/>
        </a:accent3>
        <a:accent4>
          <a:srgbClr val="DADADA"/>
        </a:accent4>
        <a:accent5>
          <a:srgbClr val="AAC3EF"/>
        </a:accent5>
        <a:accent6>
          <a:srgbClr val="008A8A"/>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clrMap bg1="dk2" tx1="lt1" bg2="dk1" tx2="lt2" accent1="accent1" accent2="accent2" accent3="accent3" accent4="accent4" accent5="accent5" accent6="accent6" hlink="hlink" folHlink="folHlink"/>
    </a:extraClrScheme>
    <a:extraClrScheme>
      <a:clrScheme name="ch01 5">
        <a:dk1>
          <a:srgbClr val="008080"/>
        </a:dk1>
        <a:lt1>
          <a:srgbClr val="FFFFFF"/>
        </a:lt1>
        <a:dk2>
          <a:srgbClr val="006666"/>
        </a:dk2>
        <a:lt2>
          <a:srgbClr val="FFFFCC"/>
        </a:lt2>
        <a:accent1>
          <a:srgbClr val="008080"/>
        </a:accent1>
        <a:accent2>
          <a:srgbClr val="0099FF"/>
        </a:accent2>
        <a:accent3>
          <a:srgbClr val="AAB8B8"/>
        </a:accent3>
        <a:accent4>
          <a:srgbClr val="DADADA"/>
        </a:accent4>
        <a:accent5>
          <a:srgbClr val="AAC0C0"/>
        </a:accent5>
        <a:accent6>
          <a:srgbClr val="008AE7"/>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ch01 6">
        <a:dk1>
          <a:srgbClr val="CDD9D1"/>
        </a:dk1>
        <a:lt1>
          <a:srgbClr val="FFFFFF"/>
        </a:lt1>
        <a:dk2>
          <a:srgbClr val="A3BBA9"/>
        </a:dk2>
        <a:lt2>
          <a:srgbClr val="007D80"/>
        </a:lt2>
        <a:accent1>
          <a:srgbClr val="CBD7CE"/>
        </a:accent1>
        <a:accent2>
          <a:srgbClr val="9CA8A4"/>
        </a:accent2>
        <a:accent3>
          <a:srgbClr val="CEDAD1"/>
        </a:accent3>
        <a:accent4>
          <a:srgbClr val="DADADA"/>
        </a:accent4>
        <a:accent5>
          <a:srgbClr val="E2E8E3"/>
        </a:accent5>
        <a:accent6>
          <a:srgbClr val="8D9894"/>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ch01 7">
        <a:dk1>
          <a:srgbClr val="686B5D"/>
        </a:dk1>
        <a:lt1>
          <a:srgbClr val="DCDAD0"/>
        </a:lt1>
        <a:dk2>
          <a:srgbClr val="525040"/>
        </a:dk2>
        <a:lt2>
          <a:srgbClr val="D3D2A6"/>
        </a:lt2>
        <a:accent1>
          <a:srgbClr val="686B5D"/>
        </a:accent1>
        <a:accent2>
          <a:srgbClr val="5D8770"/>
        </a:accent2>
        <a:accent3>
          <a:srgbClr val="B3B3AF"/>
        </a:accent3>
        <a:accent4>
          <a:srgbClr val="BCBAB1"/>
        </a:accent4>
        <a:accent5>
          <a:srgbClr val="B9BAB6"/>
        </a:accent5>
        <a:accent6>
          <a:srgbClr val="537A65"/>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ch01 8">
        <a:dk1>
          <a:srgbClr val="000000"/>
        </a:dk1>
        <a:lt1>
          <a:srgbClr val="EAEAEA"/>
        </a:lt1>
        <a:dk2>
          <a:srgbClr val="000000"/>
        </a:dk2>
        <a:lt2>
          <a:srgbClr val="B2B2B2"/>
        </a:lt2>
        <a:accent1>
          <a:srgbClr val="FFFFFF"/>
        </a:accent1>
        <a:accent2>
          <a:srgbClr val="A4BCC4"/>
        </a:accent2>
        <a:accent3>
          <a:srgbClr val="F3F3F3"/>
        </a:accent3>
        <a:accent4>
          <a:srgbClr val="000000"/>
        </a:accent4>
        <a:accent5>
          <a:srgbClr val="FFFFFF"/>
        </a:accent5>
        <a:accent6>
          <a:srgbClr val="94AAB1"/>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ch01 9">
        <a:dk1>
          <a:srgbClr val="000000"/>
        </a:dk1>
        <a:lt1>
          <a:srgbClr val="D7D1B9"/>
        </a:lt1>
        <a:dk2>
          <a:srgbClr val="B39257"/>
        </a:dk2>
        <a:lt2>
          <a:srgbClr val="B1A887"/>
        </a:lt2>
        <a:accent1>
          <a:srgbClr val="E6E3D4"/>
        </a:accent1>
        <a:accent2>
          <a:srgbClr val="A2A4AC"/>
        </a:accent2>
        <a:accent3>
          <a:srgbClr val="E8E5D9"/>
        </a:accent3>
        <a:accent4>
          <a:srgbClr val="000000"/>
        </a:accent4>
        <a:accent5>
          <a:srgbClr val="F0EFE6"/>
        </a:accent5>
        <a:accent6>
          <a:srgbClr val="9294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fusion">
  <a:themeElements>
    <a:clrScheme name="Infusion">
      <a:dk1>
        <a:sysClr val="windowText" lastClr="000000"/>
      </a:dk1>
      <a:lt1>
        <a:sysClr val="window" lastClr="FFFFFF"/>
      </a:lt1>
      <a:dk2>
        <a:srgbClr val="2F1F58"/>
      </a:dk2>
      <a:lt2>
        <a:srgbClr val="B7A9E0"/>
      </a:lt2>
      <a:accent1>
        <a:srgbClr val="8C73D0"/>
      </a:accent1>
      <a:accent2>
        <a:srgbClr val="C2E8C4"/>
      </a:accent2>
      <a:accent3>
        <a:srgbClr val="C5A6E8"/>
      </a:accent3>
      <a:accent4>
        <a:srgbClr val="B45EC7"/>
      </a:accent4>
      <a:accent5>
        <a:srgbClr val="9FDAFB"/>
      </a:accent5>
      <a:accent6>
        <a:srgbClr val="95C5B0"/>
      </a:accent6>
      <a:hlink>
        <a:srgbClr val="744AE0"/>
      </a:hlink>
      <a:folHlink>
        <a:srgbClr val="8D8AD1"/>
      </a:folHlink>
    </a:clrScheme>
    <a:fontScheme name="Infusion">
      <a:majorFont>
        <a:latin typeface="Mistral"/>
        <a:ea typeface=""/>
        <a:cs typeface=""/>
        <a:font script="Jpan" typeface="ＭＳ Ｐ明朝"/>
      </a:majorFont>
      <a:minorFont>
        <a:latin typeface="Candara"/>
        <a:ea typeface=""/>
        <a:cs typeface=""/>
        <a:font script="Jpan" typeface="メイリオ"/>
      </a:minorFont>
    </a:fontScheme>
    <a:fmtScheme name="Infusion">
      <a:fillStyleLst>
        <a:solidFill>
          <a:schemeClr val="phClr"/>
        </a:solidFill>
        <a:blipFill rotWithShape="1">
          <a:blip xmlns:r="http://schemas.openxmlformats.org/officeDocument/2006/relationships" r:embed="rId1">
            <a:duotone>
              <a:schemeClr val="phClr">
                <a:shade val="70000"/>
                <a:satMod val="120000"/>
              </a:schemeClr>
              <a:schemeClr val="phClr">
                <a:tint val="70000"/>
                <a:satMod val="300000"/>
                <a:lumMod val="125000"/>
              </a:schemeClr>
            </a:duotone>
          </a:blip>
          <a:tile tx="0" ty="0" sx="50000" sy="50000" flip="none" algn="tl"/>
        </a:blipFill>
        <a:blipFill rotWithShape="1">
          <a:blip xmlns:r="http://schemas.openxmlformats.org/officeDocument/2006/relationships" r:embed="rId2">
            <a:duotone>
              <a:schemeClr val="phClr">
                <a:shade val="70000"/>
                <a:satMod val="120000"/>
              </a:schemeClr>
              <a:schemeClr val="phClr">
                <a:tint val="70000"/>
                <a:satMod val="135000"/>
              </a:schemeClr>
            </a:duotone>
          </a:blip>
          <a:tile tx="0" ty="0" sx="40000" sy="40000" flip="none" algn="tl"/>
        </a:blipFill>
      </a:fillStyleLst>
      <a:lnStyleLst>
        <a:ln w="38100" cap="flat" cmpd="sng" algn="ctr">
          <a:solidFill>
            <a:schemeClr val="phClr">
              <a:alpha val="70000"/>
              <a:satMod val="105000"/>
            </a:schemeClr>
          </a:solidFill>
          <a:prstDash val="solid"/>
          <a:miter/>
        </a:ln>
        <a:ln w="50800" cap="flat" cmpd="sng" algn="ctr">
          <a:solidFill>
            <a:schemeClr val="phClr">
              <a:alpha val="50000"/>
            </a:schemeClr>
          </a:solidFill>
          <a:prstDash val="solid"/>
          <a:miter/>
        </a:ln>
        <a:ln w="88900" cap="flat" cmpd="sng" algn="ctr">
          <a:solidFill>
            <a:schemeClr val="phClr">
              <a:alpha val="40000"/>
            </a:schemeClr>
          </a:solidFill>
          <a:prstDash val="solid"/>
          <a:miter/>
        </a:ln>
      </a:lnStyleLst>
      <a:effectStyleLst>
        <a:effectStyle>
          <a:effectLst/>
        </a:effectStyle>
        <a:effectStyle>
          <a:effectLst>
            <a:outerShdw blurRad="38100" dist="25400" dir="5400000" rotWithShape="0">
              <a:srgbClr val="000000">
                <a:alpha val="50000"/>
              </a:srgbClr>
            </a:outerShdw>
          </a:effectLst>
        </a:effectStyle>
        <a:effectStyle>
          <a:effectLst>
            <a:innerShdw blurRad="190500" dir="13500000">
              <a:srgbClr val="000000">
                <a:alpha val="50000"/>
              </a:srgbClr>
            </a:innerShdw>
            <a:outerShdw blurRad="38100" dist="25400" dir="5400000" rotWithShape="0">
              <a:srgbClr val="000000">
                <a:alpha val="50000"/>
              </a:srgbClr>
            </a:outerShdw>
          </a:effectLst>
        </a:effectStyle>
      </a:effectStyleLst>
      <a:bgFillStyleLst>
        <a:blipFill rotWithShape="1">
          <a:blip xmlns:r="http://schemas.openxmlformats.org/officeDocument/2006/relationships" r:embed="rId3">
            <a:duotone>
              <a:schemeClr val="phClr">
                <a:shade val="70000"/>
                <a:satMod val="500000"/>
                <a:lumMod val="50000"/>
              </a:schemeClr>
              <a:schemeClr val="phClr">
                <a:satMod val="800000"/>
                <a:lumMod val="250000"/>
              </a:schemeClr>
            </a:duotone>
          </a:blip>
          <a:stretch>
            <a:fillRect/>
          </a:stretch>
        </a:blipFill>
        <a:blipFill rotWithShape="1">
          <a:blip xmlns:r="http://schemas.openxmlformats.org/officeDocument/2006/relationships" r:embed="rId4">
            <a:duotone>
              <a:schemeClr val="phClr">
                <a:shade val="70000"/>
                <a:satMod val="500000"/>
                <a:lumMod val="50000"/>
              </a:schemeClr>
              <a:schemeClr val="phClr">
                <a:satMod val="800000"/>
                <a:lumMod val="250000"/>
              </a:schemeClr>
            </a:duotone>
          </a:blip>
          <a:stretch>
            <a:fillRect/>
          </a:stretch>
        </a:blipFill>
        <a:blipFill rotWithShape="1">
          <a:blip xmlns:r="http://schemas.openxmlformats.org/officeDocument/2006/relationships" r:embed="rId5">
            <a:duotone>
              <a:schemeClr val="phClr">
                <a:shade val="70000"/>
                <a:satMod val="500000"/>
                <a:lumMod val="50000"/>
              </a:schemeClr>
              <a:schemeClr val="phClr">
                <a:satMod val="800000"/>
                <a:lumMod val="25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Mnementh:Users:lpb:admin:consult:Prentice-Hall:Slides:ch01.ppt</Template>
  <TotalTime>0</TotalTime>
  <Words>12792</Words>
  <Application>WPS 演示</Application>
  <PresentationFormat>On-screen Show (4:3)</PresentationFormat>
  <Paragraphs>681</Paragraphs>
  <Slides>75</Slides>
  <Notes>39</Notes>
  <HiddenSlides>0</HiddenSlides>
  <MMClips>0</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8</vt:i4>
      </vt:variant>
      <vt:variant>
        <vt:lpstr>幻灯片标题</vt:lpstr>
      </vt:variant>
      <vt:variant>
        <vt:i4>75</vt:i4>
      </vt:variant>
    </vt:vector>
  </HeadingPairs>
  <TitlesOfParts>
    <vt:vector size="104" baseType="lpstr">
      <vt:lpstr>Arial</vt:lpstr>
      <vt:lpstr>宋体</vt:lpstr>
      <vt:lpstr>Wingdings</vt:lpstr>
      <vt:lpstr>MS PGothic</vt:lpstr>
      <vt:lpstr>Candara</vt:lpstr>
      <vt:lpstr>微软雅黑</vt:lpstr>
      <vt:lpstr>Mistral</vt:lpstr>
      <vt:lpstr>Times New Roman</vt:lpstr>
      <vt:lpstr>Arial Unicode MS</vt:lpstr>
      <vt:lpstr>楷体_GB2312</vt:lpstr>
      <vt:lpstr>Symbol</vt:lpstr>
      <vt:lpstr>方正姚体</vt:lpstr>
      <vt:lpstr>华文细黑</vt:lpstr>
      <vt:lpstr>Monotype Sorts</vt:lpstr>
      <vt:lpstr>华文新魏</vt:lpstr>
      <vt:lpstr>黑体</vt:lpstr>
      <vt:lpstr>隶书</vt:lpstr>
      <vt:lpstr>新宋体</vt:lpstr>
      <vt:lpstr>Wingdings</vt:lpstr>
      <vt:lpstr>ch01</vt:lpstr>
      <vt:lpstr>Infusion</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Chapter 20</vt:lpstr>
      <vt:lpstr>IP Security Overview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Applications of IPsec</vt:lpstr>
      <vt:lpstr>PowerPoint 演示文稿</vt:lpstr>
      <vt:lpstr>Benefits of IPSec</vt:lpstr>
      <vt:lpstr>Routing Applications</vt:lpstr>
      <vt:lpstr>PowerPoint 演示文稿</vt:lpstr>
      <vt:lpstr>IPsec Services</vt:lpstr>
      <vt:lpstr>Transport and Tunnel Modes</vt:lpstr>
      <vt:lpstr>PowerPoint 演示文稿</vt:lpstr>
      <vt:lpstr>PowerPoint 演示文稿</vt:lpstr>
      <vt:lpstr>Security Association (SA)</vt:lpstr>
      <vt:lpstr>Security Association Database (SAD)</vt:lpstr>
      <vt:lpstr>Security Policy Database (SPD)</vt:lpstr>
      <vt:lpstr>SPD Entries</vt:lpstr>
      <vt:lpstr>PowerPoint 演示文稿</vt:lpstr>
      <vt:lpstr>PowerPoint 演示文稿</vt:lpstr>
      <vt:lpstr>PowerPoint 演示文稿</vt:lpstr>
      <vt:lpstr>PowerPoint 演示文稿</vt:lpstr>
      <vt:lpstr>Encapsulating Security Payload (ESP)</vt:lpstr>
      <vt:lpstr>PowerPoint 演示文稿</vt:lpstr>
      <vt:lpstr>PowerPoint 演示文稿</vt:lpstr>
      <vt:lpstr>PowerPoint 演示文稿</vt:lpstr>
      <vt:lpstr>PowerPoint 演示文稿</vt:lpstr>
      <vt:lpstr>Combining Security Associations</vt:lpstr>
      <vt:lpstr>ESP with Authentication Option</vt:lpstr>
      <vt:lpstr>Transport Adjacency</vt:lpstr>
      <vt:lpstr>Transport-Tunnel Bundle</vt:lpstr>
      <vt:lpstr>PowerPoint 演示文稿</vt:lpstr>
      <vt:lpstr>Internet Key Exchange</vt:lpstr>
      <vt:lpstr>ISAKMP/Oakley</vt:lpstr>
      <vt:lpstr>Features of IKE Key Determination</vt:lpstr>
      <vt:lpstr>PowerPoint 演示文稿</vt:lpstr>
      <vt:lpstr>PowerPoint 演示文稿</vt:lpstr>
      <vt:lpstr>PowerPoint 演示文稿</vt:lpstr>
      <vt:lpstr>PowerPoint 演示文稿</vt:lpstr>
      <vt:lpstr>IPSec与VPN技术</vt:lpstr>
      <vt:lpstr>VPN技术</vt:lpstr>
      <vt:lpstr>PowerPoint 演示文稿</vt:lpstr>
      <vt:lpstr>VPN协议—隧道协议</vt:lpstr>
      <vt:lpstr>PPTP</vt:lpstr>
      <vt:lpstr>L2TP</vt:lpstr>
      <vt:lpstr>IPSec</vt:lpstr>
      <vt:lpstr>IPSec工作模式</vt:lpstr>
      <vt:lpstr>PowerPoint 演示文稿</vt:lpstr>
      <vt:lpstr>IPSec工作模式</vt:lpstr>
      <vt:lpstr>PowerPoint 演示文稿</vt:lpstr>
      <vt:lpstr>PowerPoint 演示文稿</vt:lpstr>
      <vt:lpstr>VPN网络架构</vt:lpstr>
      <vt:lpstr>VPN的特点</vt:lpstr>
      <vt:lpstr>PowerPoint 演示文稿</vt:lpstr>
      <vt:lpstr>入侵检测系统</vt:lpstr>
      <vt:lpstr>PowerPoint 演示文稿</vt:lpstr>
      <vt:lpstr>PowerPoint 演示文稿</vt:lpstr>
      <vt:lpstr>PowerPoint 演示文稿</vt:lpstr>
      <vt:lpstr>什么是入侵行为</vt:lpstr>
      <vt:lpstr>什么是入侵检测系统</vt:lpstr>
      <vt:lpstr>PowerPoint 演示文稿</vt:lpstr>
      <vt:lpstr>入侵检测系统的作用</vt:lpstr>
      <vt:lpstr>入侵检测系统的职责</vt:lpstr>
      <vt:lpstr>PowerPoint 演示文稿</vt:lpstr>
      <vt:lpstr>PowerPoint 演示文稿</vt:lpstr>
      <vt:lpstr>PowerPoint 演示文稿</vt:lpstr>
      <vt:lpstr>PowerPoint 演示文稿</vt:lpstr>
      <vt:lpstr>PowerPoint 演示文稿</vt:lpstr>
      <vt:lpstr>Summary</vt:lpstr>
    </vt:vector>
  </TitlesOfParts>
  <Company>School of Eng &amp; IT, UNSW@ADFA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creator>Dr Lawrie Brown</dc:creator>
  <dc:subject>Lecture Overheads - Ch 19</dc:subject>
  <cp:lastModifiedBy>阳光</cp:lastModifiedBy>
  <cp:revision>53</cp:revision>
  <cp:lastPrinted>2005-11-18T05:37:00Z</cp:lastPrinted>
  <dcterms:created xsi:type="dcterms:W3CDTF">2013-03-25T03:56:00Z</dcterms:created>
  <dcterms:modified xsi:type="dcterms:W3CDTF">2018-11-05T02:42:46Z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2052-11.1.0.7932</vt:lpwstr>
  </property>
</Properties>
</file>